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C9A717-C74F-478B-91C4-48E96DC4461E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A717-C74F-478B-91C4-48E96DC4461E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A717-C74F-478B-91C4-48E96DC4461E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C9A717-C74F-478B-91C4-48E96DC4461E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C9A717-C74F-478B-91C4-48E96DC4461E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A717-C74F-478B-91C4-48E96DC4461E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A717-C74F-478B-91C4-48E96DC4461E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C9A717-C74F-478B-91C4-48E96DC4461E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A717-C74F-478B-91C4-48E96DC4461E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C9A717-C74F-478B-91C4-48E96DC4461E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C9A717-C74F-478B-91C4-48E96DC4461E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C9A717-C74F-478B-91C4-48E96DC4461E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72E8F3-C81D-4AD2-A804-5FF83ECF9DA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60648"/>
            <a:ext cx="6172200" cy="864096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World of words</a:t>
            </a:r>
            <a:endParaRPr lang="ru-RU" sz="54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>
          <a:xfrm>
            <a:off x="2286000" y="3068960"/>
            <a:ext cx="6462464" cy="3312790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Проект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Pygame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Arial Narrow" pitchFamily="34" charset="0"/>
            </a:endParaRPr>
          </a:p>
          <a:p>
            <a:pPr algn="r"/>
            <a:endParaRPr lang="ru-RU" dirty="0">
              <a:latin typeface="Arial Narrow" pitchFamily="34" charset="0"/>
            </a:endParaRPr>
          </a:p>
          <a:p>
            <a:pPr algn="r"/>
            <a:r>
              <a:rPr lang="ru-RU" dirty="0" smtClean="0">
                <a:latin typeface="Arial Narrow" pitchFamily="34" charset="0"/>
              </a:rPr>
              <a:t>Авторы:</a:t>
            </a:r>
          </a:p>
          <a:p>
            <a:pPr algn="r"/>
            <a:r>
              <a:rPr lang="ru-RU" dirty="0" smtClean="0">
                <a:latin typeface="Arial Narrow" pitchFamily="34" charset="0"/>
              </a:rPr>
              <a:t>Маша Евсеева</a:t>
            </a:r>
          </a:p>
          <a:p>
            <a:pPr algn="r"/>
            <a:r>
              <a:rPr lang="ru-RU" dirty="0" smtClean="0">
                <a:latin typeface="Arial Narrow" pitchFamily="34" charset="0"/>
              </a:rPr>
              <a:t>Соня </a:t>
            </a:r>
            <a:r>
              <a:rPr lang="ru-RU" dirty="0" err="1" smtClean="0">
                <a:latin typeface="Arial Narrow" pitchFamily="34" charset="0"/>
              </a:rPr>
              <a:t>Чекмаева</a:t>
            </a:r>
            <a:endParaRPr lang="ru-RU" dirty="0" smtClean="0">
              <a:latin typeface="Arial Narrow" pitchFamily="34" charset="0"/>
            </a:endParaRPr>
          </a:p>
          <a:p>
            <a:pPr algn="r"/>
            <a:endParaRPr lang="ru-RU" dirty="0">
              <a:latin typeface="Arial Narrow" pitchFamily="34" charset="0"/>
            </a:endParaRPr>
          </a:p>
          <a:p>
            <a:pPr algn="r"/>
            <a:endParaRPr lang="ru-RU" dirty="0" smtClean="0">
              <a:latin typeface="Arial Narrow" pitchFamily="34" charset="0"/>
            </a:endParaRPr>
          </a:p>
          <a:p>
            <a:pPr algn="r"/>
            <a:endParaRPr lang="ru-RU" dirty="0">
              <a:latin typeface="Arial Narrow" pitchFamily="34" charset="0"/>
            </a:endParaRPr>
          </a:p>
          <a:p>
            <a:pPr algn="r"/>
            <a:endParaRPr lang="ru-RU" dirty="0" smtClean="0">
              <a:latin typeface="Arial Narrow" pitchFamily="34" charset="0"/>
            </a:endParaRPr>
          </a:p>
          <a:p>
            <a:pPr algn="r"/>
            <a:r>
              <a:rPr lang="ru-RU" sz="1200" dirty="0" smtClean="0">
                <a:latin typeface="Arial Narrow" pitchFamily="34" charset="0"/>
              </a:rPr>
              <a:t>Москва, 2019</a:t>
            </a:r>
            <a:endParaRPr lang="ru-RU" sz="1200" dirty="0">
              <a:latin typeface="Arial Narrow" pitchFamily="34" charset="0"/>
            </a:endParaRPr>
          </a:p>
        </p:txBody>
      </p:sp>
      <p:pic>
        <p:nvPicPr>
          <p:cNvPr id="2054" name="Picture 6" descr="ÐÐ°ÑÑÐ¸Ð½ÐºÐ¸ Ð¿Ð¾ Ð·Ð°Ð¿ÑÐ¾ÑÑ py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64704"/>
            <a:ext cx="6768752" cy="267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2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332656"/>
            <a:ext cx="6912768" cy="605408"/>
          </a:xfrm>
        </p:spPr>
        <p:txBody>
          <a:bodyPr/>
          <a:lstStyle/>
          <a:p>
            <a:r>
              <a:rPr lang="ru-RU" dirty="0" smtClean="0">
                <a:latin typeface="Arial Narrow" pitchFamily="34" charset="0"/>
              </a:rPr>
              <a:t>В чем идея нашего проекта?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1052736"/>
            <a:ext cx="6462464" cy="2808312"/>
          </a:xfrm>
        </p:spPr>
        <p:txBody>
          <a:bodyPr/>
          <a:lstStyle/>
          <a:p>
            <a:r>
              <a:rPr lang="ru-RU" dirty="0" smtClean="0">
                <a:latin typeface="Arial Narrow" pitchFamily="34" charset="0"/>
              </a:rPr>
              <a:t>Мы решили продолжить работать над проектом </a:t>
            </a:r>
            <a:r>
              <a:rPr lang="en-US" dirty="0" smtClean="0">
                <a:latin typeface="Arial Narrow" pitchFamily="34" charset="0"/>
              </a:rPr>
              <a:t>“World of Words”.</a:t>
            </a:r>
            <a:r>
              <a:rPr lang="ru-RU" dirty="0" smtClean="0">
                <a:latin typeface="Arial Narrow" pitchFamily="34" charset="0"/>
              </a:rPr>
              <a:t> На этот раз мы предлагаем игровой формат. Пользователь играет в небезызвестный Тетрис, но особенность заключается в том, что вместо обычных блоков используются кубики с буквами. Так, испытывая свою реакцию, скорость и смекалку, игрок может составлять слова и даже придумывать новые! Эта игра уже может подойти не только иностранцам, изучающим русский язык, но и носителям, поскольку имеет нетипичный формат</a:t>
            </a:r>
            <a:endParaRPr lang="ru-RU" dirty="0">
              <a:latin typeface="Arial Narrow" pitchFamily="34" charset="0"/>
            </a:endParaRPr>
          </a:p>
        </p:txBody>
      </p:sp>
      <p:pic>
        <p:nvPicPr>
          <p:cNvPr id="1026" name="Picture 2" descr="ÐÐ°ÑÑÐ¸Ð½ÐºÐ¸ Ð¿Ð¾ Ð·Ð°Ð¿ÑÐ¾ÑÑ ÑÐµÑÑÐ¸Ñ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89040"/>
            <a:ext cx="3600400" cy="203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34486"/>
            <a:ext cx="2471415" cy="2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6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116632"/>
            <a:ext cx="7056784" cy="648072"/>
          </a:xfrm>
        </p:spPr>
        <p:txBody>
          <a:bodyPr/>
          <a:lstStyle/>
          <a:p>
            <a:r>
              <a:rPr lang="ru-RU" dirty="0" smtClean="0">
                <a:latin typeface="Arial Narrow" pitchFamily="34" charset="0"/>
              </a:rPr>
              <a:t>Реализация нашей идеи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63688" y="908720"/>
            <a:ext cx="6172200" cy="5473030"/>
          </a:xfrm>
        </p:spPr>
        <p:txBody>
          <a:bodyPr/>
          <a:lstStyle/>
          <a:p>
            <a:r>
              <a:rPr lang="ru-RU" dirty="0" smtClean="0">
                <a:latin typeface="Arial Narrow" pitchFamily="34" charset="0"/>
              </a:rPr>
              <a:t>Мы использовали различные источники информации для того, чтобы получить желаемый результат. Конечно, основа была положена. Но были и неудачи, не всего получилось добиться. Мы не смогли реализовать сами буквы, поэтому, чтобы игроку было не скучно, мы разработали дизайн Тетриса как отдельной игры. Кроме этого, к игре есть красивая заставка</a:t>
            </a:r>
            <a:endParaRPr lang="ru-RU" dirty="0">
              <a:latin typeface="Arial Narrow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996952"/>
            <a:ext cx="4645807" cy="355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79712" y="476672"/>
            <a:ext cx="6390456" cy="5617046"/>
          </a:xfrm>
        </p:spPr>
        <p:txBody>
          <a:bodyPr/>
          <a:lstStyle/>
          <a:p>
            <a:r>
              <a:rPr lang="ru-RU" dirty="0" smtClean="0">
                <a:latin typeface="Arial Narrow" pitchFamily="34" charset="0"/>
              </a:rPr>
              <a:t>Примерно так выглядит наша программа при работе. И здесь же Вы можете видеть то, что за ней стоит. Ничтожно малая часть, но очень важная.</a:t>
            </a:r>
            <a:endParaRPr lang="ru-RU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56" y="1628800"/>
            <a:ext cx="3490962" cy="391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64904"/>
            <a:ext cx="3762124" cy="379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404664"/>
            <a:ext cx="7056784" cy="864096"/>
          </a:xfrm>
        </p:spPr>
        <p:txBody>
          <a:bodyPr>
            <a:normAutofit fontScale="90000"/>
          </a:bodyPr>
          <a:lstStyle/>
          <a:p>
            <a:r>
              <a:rPr lang="ru-RU" sz="3300" dirty="0" smtClean="0">
                <a:latin typeface="Arial Narrow" pitchFamily="34" charset="0"/>
              </a:rPr>
              <a:t>Перспектива</a:t>
            </a:r>
            <a:r>
              <a:rPr lang="ru-RU" dirty="0" smtClean="0">
                <a:latin typeface="Arial Narrow" pitchFamily="34" charset="0"/>
              </a:rPr>
              <a:t> проекта и его дальнейшее развитие</a:t>
            </a:r>
            <a:endParaRPr lang="ru-RU" dirty="0">
              <a:latin typeface="Arial Narrow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67744" y="1340768"/>
            <a:ext cx="6172200" cy="5401022"/>
          </a:xfrm>
        </p:spPr>
        <p:txBody>
          <a:bodyPr/>
          <a:lstStyle/>
          <a:p>
            <a:r>
              <a:rPr lang="ru-RU" dirty="0" smtClean="0"/>
              <a:t>По причине того, что авторы не смогли реализовать основную идею, проект остается в состоянии доработки. Но после завершения он, разумеется, будет в статусе полноценной игры и, мы надеемся, обретет успех</a:t>
            </a:r>
            <a:endParaRPr lang="ru-RU" dirty="0"/>
          </a:p>
        </p:txBody>
      </p:sp>
      <p:pic>
        <p:nvPicPr>
          <p:cNvPr id="5122" name="Picture 2" descr="ÐÐ°ÑÑÐ¸Ð½ÐºÐ¸ Ð¿Ð¾ Ð·Ð°Ð¿ÑÐ¾ÑÑ to be continu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184133"/>
            <a:ext cx="5508104" cy="309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0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</TotalTime>
  <Words>235</Words>
  <Application>Microsoft Office PowerPoint</Application>
  <PresentationFormat>Экран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Эркер</vt:lpstr>
      <vt:lpstr>World of words</vt:lpstr>
      <vt:lpstr>В чем идея нашего проекта?</vt:lpstr>
      <vt:lpstr>Реализация нашей идеи</vt:lpstr>
      <vt:lpstr>Презентация PowerPoint</vt:lpstr>
      <vt:lpstr>Перспектива проекта и его дальнейшее развитие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of words</dc:title>
  <dc:creator>user</dc:creator>
  <cp:lastModifiedBy>user</cp:lastModifiedBy>
  <cp:revision>8</cp:revision>
  <dcterms:created xsi:type="dcterms:W3CDTF">2019-02-24T16:50:55Z</dcterms:created>
  <dcterms:modified xsi:type="dcterms:W3CDTF">2019-02-24T18:25:26Z</dcterms:modified>
</cp:coreProperties>
</file>