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7" r:id="rId36"/>
    <p:sldId id="315" r:id="rId37"/>
    <p:sldId id="316" r:id="rId38"/>
    <p:sldId id="313" r:id="rId39"/>
    <p:sldId id="299" r:id="rId4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07" d="100"/>
          <a:sy n="107" d="100"/>
        </p:scale>
        <p:origin x="1949"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1/24/2024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3.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3.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3.png"/><Relationship Id="rId4" Type="http://schemas.openxmlformats.org/officeDocument/2006/relationships/diagramLayout" Target="../diagrams/layout13.xml"/><Relationship Id="rId9" Type="http://schemas.openxmlformats.org/officeDocument/2006/relationships/image" Target="../media/image35.svg"/></Relationships>
</file>

<file path=ppt/slides/_rels/slide3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7.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7.jpeg"/><Relationship Id="rId4" Type="http://schemas.openxmlformats.org/officeDocument/2006/relationships/diagramLayout" Target="../diagrams/layout15.xml"/><Relationship Id="rId9" Type="http://schemas.openxmlformats.org/officeDocument/2006/relationships/image" Target="../media/image35.svg"/></Relationships>
</file>

<file path=ppt/slides/_rels/slide38.xml.rels><?xml version="1.0" encoding="UTF-8" standalone="yes"?>
<Relationships xmlns="http://schemas.openxmlformats.org/package/2006/relationships"><Relationship Id="rId8" Type="http://schemas.openxmlformats.org/officeDocument/2006/relationships/image" Target="../media/image38.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7466" y="1560493"/>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state.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738664"/>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The next state of the environment is completely determined by the current state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The next state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4989493"/>
            <a:ext cx="3192066" cy="954107"/>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 It knows the transition function.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097212"/>
            <a:ext cx="3807618" cy="738664"/>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 It needs to learn the  transition function by trying actions. </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3" y="4313237"/>
              <a:ext cx="1068148" cy="391495"/>
            </a:xfrm>
            <a:prstGeom prst="rect">
              <a:avLst/>
            </a:prstGeom>
          </p:spPr>
          <p:txBody>
            <a:bodyPr wrap="none">
              <a:spAutoFit/>
            </a:bodyPr>
            <a:lstStyle/>
            <a:p>
              <a:r>
                <a:rPr lang="en-US" dirty="0"/>
                <a:t>Episodic</a:t>
              </a:r>
            </a:p>
          </p:txBody>
        </p:sp>
        <p:sp>
          <p:nvSpPr>
            <p:cNvPr id="12" name="Rectangle 11"/>
            <p:cNvSpPr/>
            <p:nvPr/>
          </p:nvSpPr>
          <p:spPr>
            <a:xfrm>
              <a:off x="5562601" y="4332347"/>
              <a:ext cx="1068148" cy="391495"/>
            </a:xfrm>
            <a:prstGeom prst="rect">
              <a:avLst/>
            </a:prstGeom>
          </p:spPr>
          <p:txBody>
            <a:bodyPr wrap="none">
              <a:spAutoFit/>
            </a:bodyPr>
            <a:lstStyle/>
            <a:p>
              <a:r>
                <a:rPr lang="en-US" dirty="0"/>
                <a:t>Episodic</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6670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92500" lnSpcReduction="20000"/>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dirty="0"/>
                  <a:t>We often construct atomic labels from factored information. E.g.: If the agent’s state is the coordinate x = 7 and y = 3, then the atomic state label could be the string “(7, 3)”. With the label, we can only compare if two labels are the same. With the factored state representation, we can calculate the distance between states!</a:t>
                </a: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696" t="-2120" r="-1314" b="-374"/>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2438400" y="2667000"/>
            <a:ext cx="603250" cy="268593"/>
          </a:xfrm>
          <a:prstGeom prst="wedgeRectCallout">
            <a:avLst>
              <a:gd name="adj1" fmla="val -20834"/>
              <a:gd name="adj2" fmla="val 23298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a:t>
            </a:r>
          </a:p>
        </p:txBody>
      </p:sp>
      <p:sp>
        <p:nvSpPr>
          <p:cNvPr id="7" name="TextBox 6">
            <a:extLst>
              <a:ext uri="{FF2B5EF4-FFF2-40B4-BE49-F238E27FC236}">
                <a16:creationId xmlns:a16="http://schemas.microsoft.com/office/drawing/2014/main" id="{AA03CBD6-0AA4-0600-A791-23C25B022577}"/>
              </a:ext>
            </a:extLst>
          </p:cNvPr>
          <p:cNvSpPr txBox="1"/>
          <p:nvPr/>
        </p:nvSpPr>
        <p:spPr>
          <a:xfrm>
            <a:off x="5715000" y="3065767"/>
            <a:ext cx="2057400" cy="923330"/>
          </a:xfrm>
          <a:prstGeom prst="rect">
            <a:avLst/>
          </a:prstGeom>
          <a:noFill/>
        </p:spPr>
        <p:txBody>
          <a:bodyPr wrap="square">
            <a:spAutoFit/>
          </a:bodyPr>
          <a:lstStyle/>
          <a:p>
            <a:pPr marL="0" indent="0">
              <a:buNone/>
            </a:pPr>
            <a:r>
              <a:rPr lang="en-US" sz="1800" dirty="0"/>
              <a:t>Actions cause a transition from one state to another.</a:t>
            </a:r>
          </a:p>
        </p:txBody>
      </p:sp>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4572000" y="2913527"/>
                <a:ext cx="51816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4572000" y="2913527"/>
                <a:ext cx="518160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b="0" i="1" smtClean="0">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523220"/>
          </a:xfrm>
          <a:prstGeom prst="rect">
            <a:avLst/>
          </a:prstGeom>
          <a:noFill/>
        </p:spPr>
        <p:txBody>
          <a:bodyPr wrap="square" rtlCol="0">
            <a:spAutoFit/>
          </a:bodyPr>
          <a:lstStyle/>
          <a:p>
            <a:pPr algn="ctr"/>
            <a:r>
              <a:rPr lang="en-US" sz="1400" dirty="0"/>
              <a:t>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Example: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How does ChatGPT work?</a:t>
            </a:r>
          </a:p>
        </p:txBody>
      </p:sp>
      <p:sp>
        <p:nvSpPr>
          <p:cNvPr id="5" name="Content Placeholder 4">
            <a:extLst>
              <a:ext uri="{FF2B5EF4-FFF2-40B4-BE49-F238E27FC236}">
                <a16:creationId xmlns:a16="http://schemas.microsoft.com/office/drawing/2014/main" id="{89876C7D-FEDD-860F-1E47-AA708CDF3889}"/>
              </a:ext>
            </a:extLst>
          </p:cNvPr>
          <p:cNvSpPr>
            <a:spLocks noGrp="1"/>
          </p:cNvSpPr>
          <p:nvPr>
            <p:ph idx="1"/>
          </p:nvPr>
        </p:nvSpPr>
        <p:spPr/>
        <p:txBody>
          <a:bodyPr/>
          <a:lstStyle/>
          <a:p>
            <a:pPr marL="0" indent="0" algn="ctr">
              <a:buNone/>
            </a:pPr>
            <a:endParaRPr lang="en-US" dirty="0"/>
          </a:p>
        </p:txBody>
      </p:sp>
      <p:pic>
        <p:nvPicPr>
          <p:cNvPr id="3" name="Picture 2" descr="Image result for chatgpt ai">
            <a:extLst>
              <a:ext uri="{FF2B5EF4-FFF2-40B4-BE49-F238E27FC236}">
                <a16:creationId xmlns:a16="http://schemas.microsoft.com/office/drawing/2014/main" id="{D2E0A0E4-C00D-DBFD-C8DF-882CAA36E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0609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3"/>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is only an ideal</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43">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22772</TotalTime>
  <Words>2772</Words>
  <Application>Microsoft Office PowerPoint</Application>
  <PresentationFormat>On-screen Show (4:3)</PresentationFormat>
  <Paragraphs>481</Paragraphs>
  <Slides>39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Example: Smart Thermostat</vt:lpstr>
      <vt:lpstr>Example: Modern Vacuum Robot</vt:lpstr>
      <vt:lpstr>PEAS Description of a  Modern Robot Vacuum</vt:lpstr>
      <vt:lpstr>PEAS Description of a  Modern Robot Vacuum</vt:lpstr>
      <vt:lpstr>What Type of Intelligent Agent is a  Modern Robot Vacuum? </vt:lpstr>
      <vt:lpstr>What Type of Intelligent  Agent is this?</vt:lpstr>
      <vt:lpstr>PEAS Description of ChatGPT</vt:lpstr>
      <vt:lpstr>How does ChatGPT work?</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195</cp:revision>
  <cp:lastPrinted>2021-08-30T18:56:39Z</cp:lastPrinted>
  <dcterms:created xsi:type="dcterms:W3CDTF">2003-12-17T02:32:09Z</dcterms:created>
  <dcterms:modified xsi:type="dcterms:W3CDTF">2024-01-24T20:29:00Z</dcterms:modified>
</cp:coreProperties>
</file>