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58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2" autoAdjust="0"/>
  </p:normalViewPr>
  <p:slideViewPr>
    <p:cSldViewPr>
      <p:cViewPr varScale="1">
        <p:scale>
          <a:sx n="113" d="100"/>
          <a:sy n="113" d="100"/>
        </p:scale>
        <p:origin x="178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ylien.com/blog/leveraging-deep-learning-for-multilingu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CS 5/7320 </a:t>
            </a:r>
            <a:br>
              <a:rPr lang="en-US" sz="3300"/>
            </a:br>
            <a:r>
              <a:rPr lang="en-US" sz="3300"/>
              <a:t>Artificial Intelligence</a:t>
            </a:r>
            <a:br>
              <a:rPr lang="en-US" sz="3300"/>
            </a:br>
            <a:br>
              <a:rPr lang="en-US" sz="3300"/>
            </a:br>
            <a:r>
              <a:rPr lang="en-US" sz="3300"/>
              <a:t>More Important AI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/>
              <a:t>Slides by Michael Hahsler</a:t>
            </a:r>
            <a:br>
              <a:rPr lang="en-US" sz="1700"/>
            </a:br>
            <a:endParaRPr lang="en-US" sz="170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Models for the environment and the reward are known </a:t>
                </a:r>
                <a:br>
                  <a:rPr lang="en-US" dirty="0"/>
                </a:br>
                <a:r>
                  <a:rPr lang="en-US" dirty="0"/>
                  <a:t>(and states evolve Markovian)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113636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4041F4-540B-4D57-9290-9A962A7655B9}"/>
              </a:ext>
            </a:extLst>
          </p:cNvPr>
          <p:cNvSpPr txBox="1"/>
          <p:nvPr/>
        </p:nvSpPr>
        <p:spPr>
          <a:xfrm>
            <a:off x="7361664" y="1255114"/>
            <a:ext cx="51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0685775-AB1A-441B-8572-47F32B4C444B}"/>
              </a:ext>
            </a:extLst>
          </p:cNvPr>
          <p:cNvSpPr/>
          <p:nvPr/>
        </p:nvSpPr>
        <p:spPr>
          <a:xfrm rot="5400000">
            <a:off x="4372614" y="-1096014"/>
            <a:ext cx="160645" cy="67722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42B34-9A21-4027-8691-04917518C3B2}"/>
              </a:ext>
            </a:extLst>
          </p:cNvPr>
          <p:cNvSpPr txBox="1"/>
          <p:nvPr/>
        </p:nvSpPr>
        <p:spPr>
          <a:xfrm>
            <a:off x="3276600" y="235246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Max. reward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</a:extLst>
              </p:cNvPr>
              <p:cNvSpPr txBox="1"/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Dynamic Programming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Value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Policy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blipFill>
                <a:blip r:embed="rId8"/>
                <a:stretch>
                  <a:fillRect l="-20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FD2D485-81C6-4FCB-8331-D31C753D63D5}"/>
              </a:ext>
            </a:extLst>
          </p:cNvPr>
          <p:cNvSpPr/>
          <p:nvPr/>
        </p:nvSpPr>
        <p:spPr>
          <a:xfrm>
            <a:off x="6172200" y="4405312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E05AC2-9D70-44DB-B55D-27C246E5DEC5}"/>
              </a:ext>
            </a:extLst>
          </p:cNvPr>
          <p:cNvSpPr/>
          <p:nvPr/>
        </p:nvSpPr>
        <p:spPr>
          <a:xfrm>
            <a:off x="6172200" y="5595999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3BE0A-0660-4AC4-A690-636A43E3A4DF}"/>
              </a:ext>
            </a:extLst>
          </p:cNvPr>
          <p:cNvSpPr txBox="1"/>
          <p:nvPr/>
        </p:nvSpPr>
        <p:spPr>
          <a:xfrm>
            <a:off x="6593623" y="58756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iteratively</a:t>
            </a:r>
          </a:p>
        </p:txBody>
      </p: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B9A248-A1E1-4E83-B7E9-4ADB84DE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720" r="979" b="690"/>
          <a:stretch/>
        </p:blipFill>
        <p:spPr bwMode="auto">
          <a:xfrm>
            <a:off x="1600199" y="1295400"/>
            <a:ext cx="72390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1" y="1156901"/>
            <a:ext cx="3221386" cy="1249363"/>
          </a:xfrm>
        </p:spPr>
        <p:txBody>
          <a:bodyPr>
            <a:normAutofit/>
          </a:bodyPr>
          <a:lstStyle/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Information Retrieval</a:t>
            </a:r>
          </a:p>
          <a:p>
            <a:r>
              <a:rPr lang="en-US" sz="1800" dirty="0"/>
              <a:t>Language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FB36A-010C-4065-B3AD-0FD5B0D42430}"/>
              </a:ext>
            </a:extLst>
          </p:cNvPr>
          <p:cNvSpPr txBox="1"/>
          <p:nvPr/>
        </p:nvSpPr>
        <p:spPr>
          <a:xfrm>
            <a:off x="1981200" y="6567100"/>
            <a:ext cx="9829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Source:  </a:t>
            </a:r>
            <a:r>
              <a:rPr lang="en-US" sz="1200">
                <a:hlinkClick r:id="rId3"/>
              </a:rPr>
              <a:t>Leveraging Deep Learning for Multilingual Sentiment Analysis - AYLIEN News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8" y="3752849"/>
            <a:ext cx="8554642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/>
              <a:t>Computer Vision</a:t>
            </a:r>
            <a:br>
              <a:rPr lang="en-US" sz="3100" dirty="0"/>
            </a:br>
            <a:r>
              <a:rPr lang="en-US" sz="3100" dirty="0"/>
              <a:t>Image Processing &amp; </a:t>
            </a:r>
            <a:r>
              <a:rPr lang="en-US" sz="3200" dirty="0"/>
              <a:t>Object Recognition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Uses Deep Convolutional Neural Networks </a:t>
            </a:r>
            <a:endParaRPr lang="en-US" sz="3100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FD5689-018C-4837-857F-57A269716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7924800" cy="854074"/>
          </a:xfrm>
          <a:solidFill>
            <a:srgbClr val="000000">
              <a:alpha val="58039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14746"/>
            <a:ext cx="5486400" cy="28178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187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More Important AI Topics</vt:lpstr>
      <vt:lpstr>Reinforcement Learning</vt:lpstr>
      <vt:lpstr>Natural Language Processing</vt:lpstr>
      <vt:lpstr>Computer Vision Image Processing &amp; Object Recognition  Uses Deep Convolutional Neural Networks </vt:lpstr>
      <vt:lpstr>  Robotics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113</cp:revision>
  <dcterms:created xsi:type="dcterms:W3CDTF">2020-09-15T14:04:03Z</dcterms:created>
  <dcterms:modified xsi:type="dcterms:W3CDTF">2023-11-30T20:03:13Z</dcterms:modified>
</cp:coreProperties>
</file>