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67" r:id="rId5"/>
    <p:sldId id="369" r:id="rId6"/>
    <p:sldId id="260" r:id="rId7"/>
    <p:sldId id="368" r:id="rId8"/>
    <p:sldId id="261" r:id="rId9"/>
    <p:sldId id="366" r:id="rId10"/>
    <p:sldId id="355" r:id="rId11"/>
    <p:sldId id="360" r:id="rId12"/>
    <p:sldId id="324" r:id="rId13"/>
    <p:sldId id="300" r:id="rId14"/>
    <p:sldId id="325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4000" dirty="0"/>
            <a:t>Decision theory = </a:t>
          </a:r>
          <a:br>
            <a:rPr lang="en-US" sz="4000" dirty="0"/>
          </a:br>
          <a:r>
            <a:rPr lang="en-US" sz="4000" dirty="0"/>
            <a:t>            Probability theory </a:t>
          </a:r>
          <a:r>
            <a:rPr lang="en-US" sz="2000" dirty="0"/>
            <a:t>(evidence &amp; belief) </a:t>
          </a:r>
          <a:br>
            <a:rPr lang="en-US" sz="4000" dirty="0"/>
          </a:br>
          <a:r>
            <a:rPr lang="en-US" sz="4000" dirty="0"/>
            <a:t>                              +</a:t>
          </a:r>
          <a:br>
            <a:rPr lang="en-US" sz="4000" dirty="0"/>
          </a:br>
          <a:r>
            <a:rPr lang="en-US" sz="4000" dirty="0"/>
            <a:t>                   Utility theory   </a:t>
          </a:r>
          <a:r>
            <a:rPr lang="en-US" sz="1800" dirty="0"/>
            <a:t>(want)   </a:t>
          </a:r>
          <a:endParaRPr lang="en-US" sz="40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75222" custLinFactNeighborX="-1028" custLinFactNeighborY="-455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/>
      <dgm:spPr/>
      <dgm:t>
        <a:bodyPr/>
        <a:lstStyle/>
        <a:p>
          <a:r>
            <a:rPr lang="en-US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>
        <a:solidFill>
          <a:schemeClr val="bg2">
            <a:alpha val="90000"/>
          </a:schemeClr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 (i.e., is utility-based).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800" dirty="0"/>
            <a:t>Decision networks are an extension of Bayes nets that add actions and utility. </a:t>
          </a:r>
          <a:br>
            <a:rPr lang="en-US" sz="1800" dirty="0"/>
          </a:br>
          <a:br>
            <a:rPr lang="en-US" sz="1800" dirty="0"/>
          </a:br>
          <a:r>
            <a:rPr lang="en-US" sz="1800" dirty="0"/>
            <a:t>Evidence and independence can be used as for Bayes nets.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800" dirty="0"/>
            <a:t>Decision networks can be used to make simple decisions (a single, repeating decision, i.e., the environment is episodic).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800" b="1" dirty="0"/>
            <a:t>Sequential decision-making </a:t>
          </a:r>
          <a:r>
            <a:rPr lang="en-US" sz="1800" dirty="0"/>
            <a:t>deals with decisions that influence each other and are made over time. This is a more complex decision problem and needs different methods like</a:t>
          </a:r>
          <a:br>
            <a:rPr lang="en-US" sz="1800" dirty="0"/>
          </a:br>
          <a:r>
            <a:rPr lang="en-US" sz="18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1194677" y="473126"/>
          <a:ext cx="7910044" cy="281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Decision theory = </a:t>
          </a:r>
          <a:br>
            <a:rPr lang="en-US" sz="4000" kern="1200" dirty="0"/>
          </a:br>
          <a:r>
            <a:rPr lang="en-US" sz="4000" kern="1200" dirty="0"/>
            <a:t>            Probability theory </a:t>
          </a:r>
          <a:r>
            <a:rPr lang="en-US" sz="2000" kern="1200" dirty="0"/>
            <a:t>(evidence &amp; belief) </a:t>
          </a:r>
          <a:br>
            <a:rPr lang="en-US" sz="4000" kern="1200" dirty="0"/>
          </a:br>
          <a:r>
            <a:rPr lang="en-US" sz="4000" kern="1200" dirty="0"/>
            <a:t>                              +</a:t>
          </a:r>
          <a:br>
            <a:rPr lang="en-US" sz="4000" kern="1200" dirty="0"/>
          </a:br>
          <a:r>
            <a:rPr lang="en-US" sz="4000" kern="1200" dirty="0"/>
            <a:t>                   Utility theory   </a:t>
          </a:r>
          <a:r>
            <a:rPr lang="en-US" sz="1800" kern="1200" dirty="0"/>
            <a:t>(want)   </a:t>
          </a:r>
          <a:endParaRPr lang="en-US" sz="4000" kern="1200" dirty="0"/>
        </a:p>
      </dsp:txBody>
      <dsp:txXfrm>
        <a:off x="1332038" y="610487"/>
        <a:ext cx="7635322" cy="253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 (i.e., is utility-based).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Utility-based agents</a:t>
          </a:r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are an extension of Bayes nets that add actions and utility. </a:t>
          </a:r>
          <a:br>
            <a:rPr lang="en-US" sz="1800" kern="1200" dirty="0"/>
          </a:br>
          <a:br>
            <a:rPr lang="en-US" sz="1800" kern="1200" dirty="0"/>
          </a:br>
          <a:r>
            <a:rPr lang="en-US" sz="1800" kern="1200" dirty="0"/>
            <a:t>Evidence and independence can be used as for Bayes nets.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networks can be used to make simple decisions (a single, repeating decision, i.e., the environment is episodic).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Sequential decision-making </a:t>
          </a:r>
          <a:r>
            <a:rPr lang="en-US" sz="1800" kern="1200" dirty="0"/>
            <a:t>deals with decisions that influence each other and are made over time. This is a more complex decision problem and needs different methods like</a:t>
          </a:r>
          <a:br>
            <a:rPr lang="en-US" sz="1800" kern="1200" dirty="0"/>
          </a:br>
          <a:r>
            <a:rPr lang="en-US" sz="18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26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8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6.png"/><Relationship Id="rId5" Type="http://schemas.openxmlformats.org/officeDocument/2006/relationships/tags" Target="../tags/tag10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9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7850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MEU: choose the action which maximizes the expected utility given the evidence.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8335463" y="4415445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7724275" y="38264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724275" y="55790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>
                <a:latin typeface="Calibri"/>
                <a:cs typeface="Calibri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800475" y="2343757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0010275" y="3105757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8957763" y="2610457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8960938" y="3372457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939716" y="4453249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77816" y="507772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39716" y="5663728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30763" y="2053604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</a:p>
          <a:p>
            <a:pPr lvl="4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3962400" y="5995144"/>
            <a:ext cx="8229600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pitchFamily="34" charset="-128"/>
              </a:rPr>
              <a:t>Almost exactly like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tree for stochastic games.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404533" cy="917782"/>
          </a:xfrm>
          <a:prstGeom prst="wedgeRoundRectCallout">
            <a:avLst>
              <a:gd name="adj1" fmla="val -76889"/>
              <a:gd name="adj2" fmla="val -11171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bad forecast increases the probability of rain!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8" y="685800"/>
            <a:ext cx="2776497" cy="1081087"/>
          </a:xfrm>
          <a:prstGeom prst="wedgeRoundRectCallout">
            <a:avLst>
              <a:gd name="adj1" fmla="val -74823"/>
              <a:gd name="adj2" fmla="val 653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{b} … evidence is bad weather forecast increases the probability of rain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90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0230359"/>
              </p:ext>
            </p:extLst>
          </p:nvPr>
        </p:nvGraphicFramePr>
        <p:xfrm>
          <a:off x="838200" y="2586374"/>
          <a:ext cx="10515600" cy="401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17AAF80-ECE2-4B00-967E-F1E73B72B12E}"/>
              </a:ext>
            </a:extLst>
          </p:cNvPr>
          <p:cNvSpPr txBox="1"/>
          <p:nvPr/>
        </p:nvSpPr>
        <p:spPr>
          <a:xfrm>
            <a:off x="838200" y="654518"/>
            <a:ext cx="8968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a simple decision?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decision that we make frequently + making it once does not affect the future decisions.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we make them in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theory formalizes making simple decisions.</a:t>
            </a:r>
          </a:p>
        </p:txBody>
      </p:sp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82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rational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Therefore, it is often enough to know the utility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Expected Utility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that an action will get us to different states s’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Expected utility of an action: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1006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9860" y="1174282"/>
                <a:ext cx="2040555" cy="2040555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81443" y="1191499"/>
              <a:ext cx="1885574" cy="188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needs a causal model.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  <a:p>
                <a:r>
                  <a:rPr lang="en-US" sz="1600" dirty="0"/>
                  <a:t>MEU leads to the “optimizer’s curse” where the estimated expected utility is higher than the actual outcomes with new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>
              <a:off x="8619643" y="1864054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B50-EDE7-4F5C-B03D-FB4C6A4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Utility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C377C-68A5-4913-B0FB-778B22D2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42" y="1806498"/>
            <a:ext cx="9482200" cy="4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 Nets with Actions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533400" y="21058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863</Words>
  <Application>Microsoft Office PowerPoint</Application>
  <PresentationFormat>Widescreen</PresentationFormat>
  <Paragraphs>195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 (=Utility-based Agent)</vt:lpstr>
      <vt:lpstr>Utility</vt:lpstr>
      <vt:lpstr>Expected Utility</vt:lpstr>
      <vt:lpstr>Principle of Maximum  Expected Utility (MEU)</vt:lpstr>
      <vt:lpstr>Multi-attribute Utility Theory</vt:lpstr>
      <vt:lpstr>Decision Networks Bayes Nets with Actions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25</cp:revision>
  <dcterms:created xsi:type="dcterms:W3CDTF">2020-08-21T14:39:44Z</dcterms:created>
  <dcterms:modified xsi:type="dcterms:W3CDTF">2023-11-15T18:24:10Z</dcterms:modified>
</cp:coreProperties>
</file>