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7" d="100"/>
          <a:sy n="107" d="100"/>
        </p:scale>
        <p:origin x="194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8/30/2023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10.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28.svg"/></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28.svg"/></Relationships>
</file>

<file path=ppt/slides/_rels/slide3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 The agent does the same task over and over again.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 and can predict the outcome of 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sp>
        <p:nvSpPr>
          <p:cNvPr id="2" name="Rectangle 1">
            <a:extLst>
              <a:ext uri="{FF2B5EF4-FFF2-40B4-BE49-F238E27FC236}">
                <a16:creationId xmlns:a16="http://schemas.microsoft.com/office/drawing/2014/main" id="{85F931F8-34A1-48EC-9F54-75986756E228}"/>
              </a:ext>
            </a:extLst>
          </p:cNvPr>
          <p:cNvSpPr/>
          <p:nvPr/>
        </p:nvSpPr>
        <p:spPr>
          <a:xfrm>
            <a:off x="405084" y="6159150"/>
            <a:ext cx="8110265" cy="369332"/>
          </a:xfrm>
          <a:prstGeom prst="rect">
            <a:avLst/>
          </a:prstGeom>
        </p:spPr>
        <p:txBody>
          <a:bodyPr wrap="square">
            <a:spAutoFit/>
          </a:bodyPr>
          <a:lstStyle/>
          <a:p>
            <a:r>
              <a:rPr lang="en-US" b="1" dirty="0"/>
              <a:t>Example</a:t>
            </a:r>
            <a:r>
              <a:rPr lang="en-US" dirty="0"/>
              <a:t>: A simple vacuum cleaner that uses rules based on its current sensor input.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958951"/>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4"/>
                <a:stretch>
                  <a:fillRect b="-13333"/>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6"/>
            <a:ext cx="7886700" cy="1192878"/>
          </a:xfrm>
        </p:spPr>
        <p:txBody>
          <a:bodyPr>
            <a:normAutofit fontScale="92500" lnSpcReduction="1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a:t>
            </a:r>
          </a:p>
          <a:p>
            <a:r>
              <a:rPr lang="en-US" dirty="0"/>
              <a:t>There is now more information for the </a:t>
            </a:r>
            <a:r>
              <a:rPr lang="en-US" b="1" dirty="0">
                <a:solidFill>
                  <a:srgbClr val="FF0000"/>
                </a:solidFill>
              </a:rPr>
              <a:t>rules</a:t>
            </a:r>
            <a:r>
              <a:rPr lang="en-US" dirty="0"/>
              <a:t> to make better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A vacuum cleaner that remembers were it has already cleaned.</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171509"/>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171509"/>
                <a:ext cx="1447800" cy="369332"/>
              </a:xfrm>
              <a:prstGeom prst="rect">
                <a:avLst/>
              </a:prstGeom>
              <a:blipFill>
                <a:blip r:embed="rId4"/>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lnSpcReduction="10000"/>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dirty="0"/>
                  <a:t>Actions can lead to a transition from one state to another.</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773" t="-187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a:t>
            </a:r>
            <a:r>
              <a:rPr lang="en-US" dirty="0"/>
              <a:t>.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654844" y="2773364"/>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4"/>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7162800" y="4284546"/>
            <a:ext cx="1696278" cy="738664"/>
          </a:xfrm>
          <a:prstGeom prst="rect">
            <a:avLst/>
          </a:prstGeom>
          <a:noFill/>
        </p:spPr>
        <p:txBody>
          <a:bodyPr wrap="square" rtlCol="0">
            <a:spAutoFit/>
          </a:bodyPr>
          <a:lstStyle/>
          <a:p>
            <a:pPr algn="ctr"/>
            <a:r>
              <a:rPr lang="en-US" sz="1400" dirty="0"/>
              <a:t>Sum of the cost</a:t>
            </a:r>
            <a:br>
              <a:rPr lang="en-US" sz="1400" dirty="0"/>
            </a:br>
            <a:r>
              <a:rPr lang="en-US" sz="1400" dirty="0"/>
              <a:t>to reach a goal</a:t>
            </a:r>
            <a:br>
              <a:rPr lang="en-US" sz="1400" dirty="0"/>
            </a:br>
            <a:r>
              <a:rPr lang="en-US" sz="1400" dirty="0"/>
              <a:t>state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95941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lnSpcReduction="100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Performance measure: Choose actions to maximize expected utility over time (i.e., stay in desirable states).</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773" t="-6612" r="-618" b="-8264"/>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44840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457200" y="618702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4AFE2FF-0717-3CEE-EC11-6C4E1A3A3186}"/>
                  </a:ext>
                </a:extLst>
              </p:cNvPr>
              <p:cNvSpPr txBox="1"/>
              <p:nvPr/>
            </p:nvSpPr>
            <p:spPr>
              <a:xfrm>
                <a:off x="5638800" y="2907784"/>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907784"/>
                <a:ext cx="3048000"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29892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968538"/>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5078084"/>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959905"/>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770681"/>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it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930006"/>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43494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711007976"/>
              </p:ext>
            </p:extLst>
          </p:nvPr>
        </p:nvGraphicFramePr>
        <p:xfrm>
          <a:off x="290540" y="27352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929807" y="5170970"/>
            <a:ext cx="3962400" cy="646331"/>
          </a:xfrm>
          <a:prstGeom prst="rect">
            <a:avLst/>
          </a:prstGeom>
          <a:noFill/>
        </p:spPr>
        <p:txBody>
          <a:bodyPr wrap="square" rtlCol="0">
            <a:spAutoFit/>
          </a:bodyPr>
          <a:lstStyle/>
          <a:p>
            <a:pPr lvl="0"/>
            <a:r>
              <a:rPr lang="en-US" dirty="0"/>
              <a:t>R</a:t>
            </a:r>
            <a:r>
              <a:rPr lang="en-US" sz="1800" dirty="0"/>
              <a:t>eact to unforeseen issues like a child running in front of the car quickly.</a:t>
            </a:r>
            <a:endParaRPr lang="en-US" dirty="0"/>
          </a:p>
        </p:txBody>
      </p:sp>
      <p:sp>
        <p:nvSpPr>
          <p:cNvPr id="6" name="TextBox 5">
            <a:extLst>
              <a:ext uri="{FF2B5EF4-FFF2-40B4-BE49-F238E27FC236}">
                <a16:creationId xmlns:a16="http://schemas.microsoft.com/office/drawing/2014/main" id="{2D499C2C-DA7C-4702-8951-9F3A8E6E1800}"/>
              </a:ext>
            </a:extLst>
          </p:cNvPr>
          <p:cNvSpPr txBox="1"/>
          <p:nvPr/>
        </p:nvSpPr>
        <p:spPr>
          <a:xfrm>
            <a:off x="3933926" y="3058805"/>
            <a:ext cx="5137400" cy="646331"/>
          </a:xfrm>
          <a:prstGeom prst="rect">
            <a:avLst/>
          </a:prstGeom>
          <a:noFill/>
        </p:spPr>
        <p:txBody>
          <a:bodyPr wrap="square" rtlCol="0">
            <a:spAutoFit/>
          </a:bodyPr>
          <a:lstStyle/>
          <a:p>
            <a:pPr lvl="0"/>
            <a:r>
              <a:rPr lang="en-US" sz="18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929806" y="3907091"/>
            <a:ext cx="3550150" cy="369332"/>
          </a:xfrm>
          <a:prstGeom prst="rect">
            <a:avLst/>
          </a:prstGeom>
          <a:noFill/>
        </p:spPr>
        <p:txBody>
          <a:bodyPr wrap="square" rtlCol="0">
            <a:spAutoFit/>
          </a:bodyPr>
          <a:lstStyle/>
          <a:p>
            <a:pPr lvl="0"/>
            <a:r>
              <a:rPr lang="en-US" sz="18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66448" y="42976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459494"/>
            <a:ext cx="4923653" cy="646331"/>
          </a:xfrm>
          <a:prstGeom prst="rect">
            <a:avLst/>
          </a:prstGeom>
          <a:noFill/>
        </p:spPr>
        <p:txBody>
          <a:bodyPr wrap="square" rtlCol="0">
            <a:spAutoFit/>
          </a:bodyPr>
          <a:lstStyle/>
          <a:p>
            <a:pPr lvl="0"/>
            <a:r>
              <a:rPr lang="en-US" dirty="0"/>
              <a:t>Remember where every other car is and calculate where they will be in the next few seconds.</a:t>
            </a:r>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22647</TotalTime>
  <Words>2452</Words>
  <Application>Microsoft Office PowerPoint</Application>
  <PresentationFormat>On-screen Show (4:3)</PresentationFormat>
  <Paragraphs>453</Paragraphs>
  <Slides>39</Slides>
  <Notes>29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179</cp:revision>
  <cp:lastPrinted>2021-08-30T18:56:39Z</cp:lastPrinted>
  <dcterms:created xsi:type="dcterms:W3CDTF">2003-12-17T02:32:09Z</dcterms:created>
  <dcterms:modified xsi:type="dcterms:W3CDTF">2023-08-30T20:51:07Z</dcterms:modified>
</cp:coreProperties>
</file>