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113" d="100"/>
          <a:sy n="113" d="100"/>
        </p:scale>
        <p:origin x="1325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4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800" imgH="431640" progId="Equation.3">
                  <p:embed/>
                </p:oleObj>
              </mc:Choice>
              <mc:Fallback>
                <p:oleObj name="Equation" r:id="rId5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)) = 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X</a:t>
            </a:r>
            <a:r>
              <a:rPr lang="en-US" sz="2400" baseline="-25000" dirty="0">
                <a:solidFill>
                  <a:srgbClr val="0066FF"/>
                </a:solidFill>
              </a:rPr>
              <a:t>1</a:t>
            </a:r>
            <a:r>
              <a:rPr lang="en-US" sz="2400" dirty="0">
                <a:solidFill>
                  <a:srgbClr val="0066FF"/>
                </a:solidFill>
              </a:rPr>
              <a:t>, ... X</a:t>
            </a:r>
            <a:r>
              <a:rPr lang="en-US" sz="2400" baseline="-25000" dirty="0">
                <a:solidFill>
                  <a:srgbClr val="0066FF"/>
                </a:solidFill>
              </a:rPr>
              <a:t>i-1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en-US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Note</a:t>
            </a:r>
            <a:r>
              <a:rPr lang="en-US" dirty="0"/>
              <a:t>: Networks are typically constructed by domain experts with causality in mind.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0" y="5685231"/>
            <a:ext cx="7346331" cy="570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closely related to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</a:t>
            </a:r>
            <a:r>
              <a:rPr lang="en-US" dirty="0" err="1">
                <a:solidFill>
                  <a:srgbClr val="0066FF"/>
                </a:solidFill>
              </a:rPr>
              <a:t>W</a:t>
            </a:r>
            <a:r>
              <a:rPr lang="en-US" baseline="-25000" dirty="0" err="1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262041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10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1390650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2057400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2912736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60717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2715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1823</Words>
  <Application>Microsoft Office PowerPoint</Application>
  <PresentationFormat>On-screen Show (4:3)</PresentationFormat>
  <Paragraphs>298</Paragraphs>
  <Slides>39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37</cp:revision>
  <dcterms:created xsi:type="dcterms:W3CDTF">2020-11-07T15:07:06Z</dcterms:created>
  <dcterms:modified xsi:type="dcterms:W3CDTF">2023-11-13T19:42:45Z</dcterms:modified>
</cp:coreProperties>
</file>