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9"/>
  </p:notesMasterIdLst>
  <p:handoutMasterIdLst>
    <p:handoutMasterId r:id="rId20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62" r:id="rId13"/>
    <p:sldId id="467" r:id="rId14"/>
    <p:sldId id="463" r:id="rId15"/>
    <p:sldId id="464" r:id="rId16"/>
    <p:sldId id="468" r:id="rId17"/>
    <p:sldId id="465" r:id="rId18"/>
  </p:sldIdLst>
  <p:sldSz cx="12192000" cy="6858000"/>
  <p:notesSz cx="7099300" cy="10234613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100" d="100"/>
          <a:sy n="100" d="100"/>
        </p:scale>
        <p:origin x="76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5" Type="http://schemas.openxmlformats.org/officeDocument/2006/relationships/image" Target="../media/image3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9765"/>
            <a:ext cx="8521370" cy="4191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371600" y="2133600"/>
            <a:ext cx="87630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098277" y="4760566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t="-877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1" y="2071688"/>
            <a:ext cx="8181975" cy="4200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407457" y="1981200"/>
            <a:ext cx="8041343" cy="434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8834258" y="423371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3279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3309041"/>
            <a:ext cx="3657600" cy="809808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9331558" y="476711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are!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table 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10515600" cy="989716"/>
              </a:xfrm>
              <a:blipFill>
                <a:blip r:embed="rId3"/>
                <a:stretch>
                  <a:fillRect l="-638" t="-12963" r="-110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20135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18944"/>
              </a:xfrm>
              <a:blipFill>
                <a:blip r:embed="rId4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3865915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1511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600428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609600" y="5845239"/>
                <a:ext cx="11125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Notes</a:t>
                </a:r>
                <a:r>
                  <a:rPr lang="en-US" sz="16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Deep Q-Learning learns a deep neural net called Q-network to estimate Q-values for states.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45239"/>
                <a:ext cx="11125200" cy="830997"/>
              </a:xfrm>
              <a:prstGeom prst="rect">
                <a:avLst/>
              </a:prstGeom>
              <a:blipFill>
                <a:blip r:embed="rId8"/>
                <a:stretch>
                  <a:fillRect l="-27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</p:spPr>
            <p:txBody>
              <a:bodyPr wrap="square"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decision making in 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chemeClr val="accent2"/>
                    </a:solidFill>
                  </a:rPr>
                  <a:t>sequential environments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  <a:blipFill>
                <a:blip r:embed="rId2"/>
                <a:stretch>
                  <a:fillRect l="-100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72192" y="3469035"/>
            <a:ext cx="5454068" cy="2727767"/>
            <a:chOff x="172192" y="3338673"/>
            <a:chExt cx="5454068" cy="27277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643" t="-3974" r="-3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791200" y="364892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  <a:blipFill>
                <a:blip r:embed="rId6"/>
                <a:stretch>
                  <a:fillRect l="-1074" t="-973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519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7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Q-function is often used for convenience in solving MDPs.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276600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299460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8437</TotalTime>
  <Words>1698</Words>
  <Application>Microsoft Office PowerPoint</Application>
  <PresentationFormat>Widescreen</PresentationFormat>
  <Paragraphs>198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79</cp:revision>
  <dcterms:created xsi:type="dcterms:W3CDTF">2020-11-16T22:49:03Z</dcterms:created>
  <dcterms:modified xsi:type="dcterms:W3CDTF">2023-12-04T21:56:29Z</dcterms:modified>
</cp:coreProperties>
</file>