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61" r:id="rId32"/>
    <p:sldId id="344" r:id="rId33"/>
    <p:sldId id="358" r:id="rId34"/>
    <p:sldId id="303" r:id="rId35"/>
    <p:sldId id="348" r:id="rId36"/>
    <p:sldId id="302" r:id="rId37"/>
    <p:sldId id="306" r:id="rId38"/>
    <p:sldId id="338" r:id="rId39"/>
    <p:sldId id="343" r:id="rId40"/>
    <p:sldId id="342" r:id="rId41"/>
    <p:sldId id="32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80" d="100"/>
          <a:sy n="80" d="100"/>
        </p:scale>
        <p:origin x="142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/>
            <a:t>Probabilities are long-run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Probabilities are long-run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Conditional Probability</a:t>
          </a:r>
        </a:p>
      </dsp:txBody>
      <dsp:txXfrm>
        <a:off x="2395239" y="1596826"/>
        <a:ext cx="1305521" cy="870346"/>
      </dsp:txXfrm>
    </dsp:sp>
    <dsp:sp modelId="{ACDC72BE-1F9B-416E-B33C-26F17CA6A98C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Bayes’ Theorem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E1CFF12-59F3-59CA-21C4-CA5E48211F39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</a:t>
            </a:r>
            <a:r>
              <a:rPr lang="en-US" sz="16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3ADA771-7020-32C3-F12E-FE78F731F11C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38F395-435E-847C-90E0-C724C544554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E086F0-8D7C-0EC8-F2D7-4D84BC82CB3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 joint probability table and the tables with conditional probabilities are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table,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  <a:blipFill>
                <a:blip r:embed="rId2"/>
                <a:stretch>
                  <a:fillRect l="-541" t="-3890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324100" y="1292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70531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124200" y="1600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89D9E89-C5F0-2461-EB5A-BAAEB860C74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ADE6991-984C-257B-5F86-21783EAEEAD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7EB357-945A-CFED-E9D9-115229D16BC2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02" y="1447800"/>
            <a:ext cx="258794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F845840-3D1F-509C-8BCB-EB19FF2CCE3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theory: </a:t>
                </a: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927" t="-1958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1AA73DF3-6BBA-FC43-85BF-0437F78B7AC9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we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Examples: </a:t>
                </a:r>
              </a:p>
              <a:p>
                <a:pPr marL="342900" lvl="1" indent="0">
                  <a:buNone/>
                </a:pP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1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Notation: We use 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  <a:blipFill>
                <a:blip r:embed="rId3"/>
                <a:stretch>
                  <a:fillRect l="-1236" t="-2621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Bayes Decision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6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765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266A29-C073-D54E-7A53-7522E57498C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75B22-6475-9BDB-ADCF-86C2AF7349A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DC0E1F1D-D6B4-DA5F-4F80-8FDCC4C72D5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message.</a:t>
                </a:r>
              </a:p>
              <a:p>
                <a:r>
                  <a:rPr lang="en-US" sz="2400" dirty="0"/>
                  <a:t>Estimate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F6477B6-999D-C6D0-03F9-B13D5269D9FE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Features: 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Extract document features as a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 in the message.</a:t>
                </a:r>
              </a:p>
              <a:p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10411A1-ED15-9724-A3AE-9470DCF4638C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5B04C96-10F9-BBD3-65F3-6DD2D4C74A61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Needed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541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925315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581045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581045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010915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581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035740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4DA7A6-D943-3AAD-1E9A-A3066A92C62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C8B9C0B-F04B-11A9-FF0E-90EB62CC1768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93966BA-08F9-1BA9-ABF4-FF790C48BDB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61595" y="1129245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requires:</a:t>
            </a:r>
            <a:endParaRPr lang="en-US" sz="2500" dirty="0"/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Estimating probabilities of outcomes for different actions.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Assign utility to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 decision rule</a:t>
            </a:r>
            <a:br>
              <a:rPr lang="en-US" sz="2800" dirty="0"/>
            </a:br>
            <a:r>
              <a:rPr lang="en-US" sz="2800" dirty="0"/>
              <a:t>Choose the most likely outcome by </a:t>
            </a:r>
            <a:r>
              <a:rPr lang="en-US" sz="2800"/>
              <a:t>minimizing expected 0-1 </a:t>
            </a:r>
            <a:r>
              <a:rPr lang="en-US" sz="2800" dirty="0"/>
              <a:t>loss. Required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Estimate prior probabilities of outcomes and the likelihood of seeing evidence given different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evidence to update the probability of the outcome.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5FAA03-4652-4AFA-1FC9-7989D1406C8F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824444DA-2761-A30D-FCCE-4F4919CDE7F2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4193</Words>
  <Application>Microsoft Office PowerPoint</Application>
  <PresentationFormat>On-screen Show (4:3)</PresentationFormat>
  <Paragraphs>536</Paragraphs>
  <Slides>41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Issue With Applying Bayes’ Theorem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Bag of Words from NLP</vt:lpstr>
      <vt:lpstr>Naïve Bayes Spam Filter Using Words</vt:lpstr>
      <vt:lpstr>Model and Parameters</vt:lpstr>
      <vt:lpstr>Parameter Estimation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39</cp:revision>
  <dcterms:created xsi:type="dcterms:W3CDTF">2020-12-02T20:47:32Z</dcterms:created>
  <dcterms:modified xsi:type="dcterms:W3CDTF">2023-11-29T21:41:26Z</dcterms:modified>
</cp:coreProperties>
</file>