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70" d="100"/>
          <a:sy n="70"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5/5/2024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20000"/>
              </a:bodyPr>
              <a:lstStyle/>
              <a:p>
                <a:r>
                  <a:rPr lang="en-US" dirty="0"/>
                  <a:t>The environment is modeled as a discrete </a:t>
                </a:r>
                <a:r>
                  <a:rPr lang="en-US" b="1" dirty="0"/>
                  <a:t>dynamical system</a:t>
                </a:r>
                <a:r>
                  <a:rPr lang="en-US" dirty="0"/>
                  <a:t>.</a:t>
                </a:r>
              </a:p>
              <a:p>
                <a:r>
                  <a:rPr lang="en-US" dirty="0"/>
                  <a:t>Changed in the environment are a sequence of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𝑇</m:t>
                        </m:r>
                      </m:sub>
                    </m:sSub>
                  </m:oMath>
                </a14:m>
                <a:r>
                  <a:rPr lang="en-US" dirty="0"/>
                  <a:t>, where the index is the time step.</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Choice>
        <mc:Fallback>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3962400"/>
              </a:xfrm>
              <a:blipFill>
                <a:blip r:embed="rId3"/>
                <a:stretch>
                  <a:fillRect l="-541" t="-2615" r="-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23210</TotalTime>
  <Words>3187</Words>
  <Application>Microsoft Office PowerPoint</Application>
  <PresentationFormat>On-screen Show (4:3)</PresentationFormat>
  <Paragraphs>545</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208</cp:revision>
  <cp:lastPrinted>2021-08-30T18:56:39Z</cp:lastPrinted>
  <dcterms:created xsi:type="dcterms:W3CDTF">2003-12-17T02:32:09Z</dcterms:created>
  <dcterms:modified xsi:type="dcterms:W3CDTF">2024-05-05T18:24:05Z</dcterms:modified>
</cp:coreProperties>
</file>