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74" d="100"/>
          <a:sy n="74" d="100"/>
        </p:scale>
        <p:origin x="16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252214" y="801279"/>
          <a:ext cx="4601220" cy="402554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52678" y="100255"/>
          <a:ext cx="2131695" cy="80204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44244" y="0"/>
          <a:ext cx="3517308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perform more playouts from states that currently have no or few playouts.</a:t>
          </a:r>
        </a:p>
      </dsp:txBody>
      <dsp:txXfrm>
        <a:off x="3144244" y="0"/>
        <a:ext cx="3517308" cy="842147"/>
      </dsp:txXfrm>
    </dsp:sp>
    <dsp:sp modelId="{EC55A2F8-97C2-4D3B-ADF8-DBE6FB6A38DF}">
      <dsp:nvSpPr>
        <dsp:cNvPr id="0" name=""/>
        <dsp:cNvSpPr/>
      </dsp:nvSpPr>
      <dsp:spPr>
        <a:xfrm>
          <a:off x="4121277" y="1102812"/>
          <a:ext cx="2131695" cy="802045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3551" y="1162966"/>
          <a:ext cx="3998400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Exploitation</a:t>
          </a:r>
          <a:r>
            <a:rPr lang="en-US" sz="1300" kern="1200" dirty="0"/>
            <a:t>: more playouts for states that have done well to get more accurate estimates.</a:t>
          </a:r>
        </a:p>
      </dsp:txBody>
      <dsp:txXfrm>
        <a:off x="203551" y="1162966"/>
        <a:ext cx="3998400" cy="84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B7EA5C9-3F50-8BE1-FDF2-228EDC3D8409}"/>
              </a:ext>
            </a:extLst>
          </p:cNvPr>
          <p:cNvSpPr/>
          <p:nvPr/>
        </p:nvSpPr>
        <p:spPr>
          <a:xfrm>
            <a:off x="4648200" y="4419636"/>
            <a:ext cx="1726390" cy="807240"/>
          </a:xfrm>
          <a:prstGeom prst="wedgeRoundRectCallout">
            <a:avLst>
              <a:gd name="adj1" fmla="val -95341"/>
              <a:gd name="adj2" fmla="val -26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How do we determine the MVs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 animBg="1"/>
      <p:bldP spid="44" grpId="0" animBg="1"/>
      <p:bldP spid="8" grpId="0"/>
      <p:bldP spid="9" grpId="0"/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474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1089"/>
              </p:ext>
            </p:extLst>
          </p:nvPr>
        </p:nvGraphicFramePr>
        <p:xfrm>
          <a:off x="1019175" y="4487760"/>
          <a:ext cx="7105650" cy="200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8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</a:t>
            </a:r>
            <a:r>
              <a:rPr lang="en-US" b="1" dirty="0"/>
              <a:t>partial game tree </a:t>
            </a:r>
            <a:r>
              <a:rPr lang="en-US" dirty="0"/>
              <a:t>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as the </a:t>
            </a:r>
            <a:r>
              <a:rPr lang="en-US" b="1" dirty="0"/>
              <a:t>selection strategy</a:t>
            </a:r>
            <a:r>
              <a:rPr lang="en-US" dirty="0"/>
              <a:t> to decide what part of the tree we should focus on for the next playout. This balances exploration and exploitation.</a:t>
            </a:r>
          </a:p>
          <a:p>
            <a:r>
              <a:rPr lang="en-US" dirty="0"/>
              <a:t>We can only store a small </a:t>
            </a:r>
            <a:r>
              <a:rPr lang="en-US" b="1" dirty="0"/>
              <a:t>part of the game tree</a:t>
            </a:r>
            <a:r>
              <a:rPr lang="en-US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962400" y="5943600"/>
            <a:ext cx="493395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12583</TotalTime>
  <Words>3181</Words>
  <Application>Microsoft Office PowerPoint</Application>
  <PresentationFormat>On-screen Show (4:3)</PresentationFormat>
  <Paragraphs>447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63</cp:revision>
  <dcterms:created xsi:type="dcterms:W3CDTF">2021-03-18T20:20:32Z</dcterms:created>
  <dcterms:modified xsi:type="dcterms:W3CDTF">2023-08-31T15:03:49Z</dcterms:modified>
</cp:coreProperties>
</file>