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5/2/2024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10000"/>
          </a:bodyPr>
          <a:lstStyle/>
          <a:p>
            <a:r>
              <a:rPr lang="en-US" dirty="0"/>
              <a:t>The environment is modeled a </a:t>
            </a:r>
            <a:r>
              <a:rPr lang="en-US" b="1" dirty="0"/>
              <a:t>dynamical system </a:t>
            </a:r>
            <a:r>
              <a:rPr lang="en-US" dirty="0"/>
              <a:t>with states.</a:t>
            </a:r>
          </a:p>
          <a:p>
            <a:r>
              <a:rPr lang="en-US" dirty="0"/>
              <a:t>Changed in the environment are a sequence of states.</a:t>
            </a:r>
          </a:p>
          <a:p>
            <a:r>
              <a:rPr lang="en-US" dirty="0"/>
              <a:t>Example: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lvl="1"/>
            <a:r>
              <a:rPr lang="en-US" dirty="0"/>
              <a:t>System dynamics of the environment</a:t>
            </a:r>
          </a:p>
          <a:p>
            <a:pPr lvl="1"/>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324600" y="5502830"/>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324600" y="5502830"/>
                <a:ext cx="2514600" cy="1169551"/>
              </a:xfrm>
              <a:prstGeom prst="rect">
                <a:avLst/>
              </a:prstGeom>
              <a:blipFill>
                <a:blip r:embed="rId5"/>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23201</TotalTime>
  <Words>3162</Words>
  <Application>Microsoft Office PowerPoint</Application>
  <PresentationFormat>On-screen Show (4:3)</PresentationFormat>
  <Paragraphs>544</Paragraphs>
  <Slides>42</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205</cp:revision>
  <cp:lastPrinted>2021-08-30T18:56:39Z</cp:lastPrinted>
  <dcterms:created xsi:type="dcterms:W3CDTF">2003-12-17T02:32:09Z</dcterms:created>
  <dcterms:modified xsi:type="dcterms:W3CDTF">2024-05-02T20:00:50Z</dcterms:modified>
</cp:coreProperties>
</file>