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60" r:id="rId12"/>
    <p:sldId id="324" r:id="rId13"/>
    <p:sldId id="300" r:id="rId14"/>
    <p:sldId id="325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/>
      <dgm:spPr/>
      <dgm:t>
        <a:bodyPr/>
        <a:lstStyle/>
        <a:p>
          <a:r>
            <a:rPr lang="en-US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800" dirty="0"/>
            <a:t>Decision networks are an extension of Bayes nets that add actions and utility. </a:t>
          </a:r>
          <a:br>
            <a:rPr lang="en-US" sz="1800" dirty="0"/>
          </a:br>
          <a:br>
            <a:rPr lang="en-US" sz="1800" dirty="0"/>
          </a:br>
          <a:r>
            <a:rPr lang="en-US" sz="1800" dirty="0"/>
            <a:t>Evidence and independence can be used as for Bayes nets.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800" dirty="0"/>
            <a:t>Decision networks can be used to make simple decisions (a single, repeating decision, i.e., the environment is episodic).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800" b="1" dirty="0"/>
            <a:t>Sequential decision-making </a:t>
          </a:r>
          <a:r>
            <a:rPr lang="en-US" sz="1800" dirty="0"/>
            <a:t>deals with decisions that influence each other and are made over time. This is a more complex decision problem and needs different methods like</a:t>
          </a:r>
          <a:br>
            <a:rPr lang="en-US" sz="1800" dirty="0"/>
          </a:br>
          <a:r>
            <a:rPr lang="en-US" sz="18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Utility-based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are an extension of Bayes nets that add actions and utility. 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Evidence and independence can be used as for Bayes nets.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can be used to make simple decisions (a single, repeating decision, i.e., the environment is episodic).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Sequential decision-making </a:t>
          </a:r>
          <a:r>
            <a:rPr lang="en-US" sz="1800" kern="1200" dirty="0"/>
            <a:t>deals with decisions that influence each other and are made over time. This is a more complex decision problem and needs different methods like</a:t>
          </a:r>
          <a:br>
            <a:rPr lang="en-US" sz="1800" kern="1200" dirty="0"/>
          </a:br>
          <a:r>
            <a:rPr lang="en-US" sz="18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8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6.png"/><Relationship Id="rId5" Type="http://schemas.openxmlformats.org/officeDocument/2006/relationships/tags" Target="../tags/tag10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9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7850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MEU: choose the action which maximizes the expected utility given the evidence.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/>
                <a:cs typeface="Calibri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939716" y="4453249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77816" y="507772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39716" y="5663728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30763" y="2053604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</a:p>
          <a:p>
            <a:pPr lvl="4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962400" y="5995144"/>
            <a:ext cx="82296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Almost exactly like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tree for stochastic games.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404533" cy="917782"/>
          </a:xfrm>
          <a:prstGeom prst="wedgeRoundRectCallout">
            <a:avLst>
              <a:gd name="adj1" fmla="val -76889"/>
              <a:gd name="adj2" fmla="val -11171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bad forecast increases the probability of rain!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8" y="685800"/>
            <a:ext cx="2776497" cy="1081087"/>
          </a:xfrm>
          <a:prstGeom prst="wedgeRoundRectCallout">
            <a:avLst>
              <a:gd name="adj1" fmla="val -74823"/>
              <a:gd name="adj2" fmla="val 653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{b} … evidence is bad weather forecast increases the probability of rain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90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230359"/>
              </p:ext>
            </p:extLst>
          </p:nvPr>
        </p:nvGraphicFramePr>
        <p:xfrm>
          <a:off x="838200" y="2586374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8968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decision that we make frequently + making it once does not affect the future decisions.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we make them in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simple decisions.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82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Expected Utility of an Action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 where the number represents levels of absolute satisfaction.</a:t>
                </a:r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to state s’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𝑅𝑒𝑠𝑢𝑙𝑡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782" t="-1763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81443" y="1191499"/>
              <a:ext cx="1885574" cy="18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needs a casual model.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  <a:p>
                <a:r>
                  <a:rPr lang="en-US" sz="1600" dirty="0"/>
                  <a:t>MEU leads to the “optimizer’s curse” where the estimated expected utility is higher than the actual outcomes with new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 Nets with Actions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533400" y="21058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893</Words>
  <Application>Microsoft Office PowerPoint</Application>
  <PresentationFormat>Widescreen</PresentationFormat>
  <Paragraphs>197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 (=Utility-based Agent)</vt:lpstr>
      <vt:lpstr>Utility</vt:lpstr>
      <vt:lpstr>Expected Utility of an Action</vt:lpstr>
      <vt:lpstr>Principle of Maximum  Expected Utility (MEU)</vt:lpstr>
      <vt:lpstr>Multi-attribute Utility Theory</vt:lpstr>
      <vt:lpstr>Decision Networks Bayes Nets with Actions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26</cp:revision>
  <dcterms:created xsi:type="dcterms:W3CDTF">2020-08-21T14:39:44Z</dcterms:created>
  <dcterms:modified xsi:type="dcterms:W3CDTF">2023-11-20T00:24:19Z</dcterms:modified>
</cp:coreProperties>
</file>