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22CB-6ACD-460A-B0FC-0CAFCDF0DE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0A1EF1F-F691-4EDC-B47D-9F5928C1E11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4AC27718-D76B-4CF7-9CC7-F00FD3043AFA}" type="parTrans" cxnId="{68759D61-5B6F-460B-AF43-0975A65D49F5}">
      <dgm:prSet/>
      <dgm:spPr/>
      <dgm:t>
        <a:bodyPr/>
        <a:lstStyle/>
        <a:p>
          <a:endParaRPr lang="en-US"/>
        </a:p>
      </dgm:t>
    </dgm:pt>
    <dgm:pt modelId="{6303C809-875B-4646-A50C-9FD18FA0B755}" type="sibTrans" cxnId="{68759D61-5B6F-460B-AF43-0975A65D49F5}">
      <dgm:prSet/>
      <dgm:spPr/>
      <dgm:t>
        <a:bodyPr/>
        <a:lstStyle/>
        <a:p>
          <a:endParaRPr lang="en-US"/>
        </a:p>
      </dgm:t>
    </dgm:pt>
    <dgm:pt modelId="{9D8652E9-B02D-4552-A9F3-3873AEF6A86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361A3FF4-8AF7-48D4-899B-852C12A263F3}" type="parTrans" cxnId="{136072A2-B37D-4353-AE26-BEB557AB502F}">
      <dgm:prSet/>
      <dgm:spPr/>
      <dgm:t>
        <a:bodyPr/>
        <a:lstStyle/>
        <a:p>
          <a:endParaRPr lang="en-US"/>
        </a:p>
      </dgm:t>
    </dgm:pt>
    <dgm:pt modelId="{289003DE-B714-42EA-BBFB-CE755CA197B4}" type="sibTrans" cxnId="{136072A2-B37D-4353-AE26-BEB557AB502F}">
      <dgm:prSet/>
      <dgm:spPr/>
      <dgm:t>
        <a:bodyPr/>
        <a:lstStyle/>
        <a:p>
          <a:endParaRPr lang="en-US"/>
        </a:p>
      </dgm:t>
    </dgm:pt>
    <dgm:pt modelId="{13F6C7B3-529D-4768-8C92-DCE918CA1B5A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3E253E7-8781-4831-8994-8C7DF9C9BF87}" type="parTrans" cxnId="{E0D7632D-6C49-4E65-AE80-73462A7E4AB2}">
      <dgm:prSet/>
      <dgm:spPr/>
      <dgm:t>
        <a:bodyPr/>
        <a:lstStyle/>
        <a:p>
          <a:endParaRPr lang="en-US"/>
        </a:p>
      </dgm:t>
    </dgm:pt>
    <dgm:pt modelId="{965F99EC-168B-463D-A31D-B1B974C75F88}" type="sibTrans" cxnId="{E0D7632D-6C49-4E65-AE80-73462A7E4AB2}">
      <dgm:prSet/>
      <dgm:spPr/>
      <dgm:t>
        <a:bodyPr/>
        <a:lstStyle/>
        <a:p>
          <a:endParaRPr lang="en-US"/>
        </a:p>
      </dgm:t>
    </dgm:pt>
    <dgm:pt modelId="{CFC98AD5-0442-4923-A281-2752493789E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Replan</a:t>
          </a:r>
        </a:p>
      </dgm:t>
    </dgm:pt>
    <dgm:pt modelId="{BA96FCFB-3B55-4C05-BFFD-ADBF63086E25}" type="parTrans" cxnId="{0B35DA32-676B-4E67-8255-EAA9F1D0E491}">
      <dgm:prSet/>
      <dgm:spPr/>
      <dgm:t>
        <a:bodyPr/>
        <a:lstStyle/>
        <a:p>
          <a:endParaRPr lang="en-US"/>
        </a:p>
      </dgm:t>
    </dgm:pt>
    <dgm:pt modelId="{41D916EB-A88A-4C79-B40D-9E8CF6828FBD}" type="sibTrans" cxnId="{0B35DA32-676B-4E67-8255-EAA9F1D0E491}">
      <dgm:prSet/>
      <dgm:spPr/>
      <dgm:t>
        <a:bodyPr/>
        <a:lstStyle/>
        <a:p>
          <a:endParaRPr lang="en-US"/>
        </a:p>
      </dgm:t>
    </dgm:pt>
    <dgm:pt modelId="{F4C8B2D1-0923-4F1C-8104-7E77E52E4F63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D681102E-81F3-442D-8FD4-A19F80208B3E}" type="parTrans" cxnId="{3823C53E-D53F-4450-938D-D46782A15686}">
      <dgm:prSet/>
      <dgm:spPr/>
      <dgm:t>
        <a:bodyPr/>
        <a:lstStyle/>
        <a:p>
          <a:endParaRPr lang="en-US"/>
        </a:p>
      </dgm:t>
    </dgm:pt>
    <dgm:pt modelId="{1E5E7454-EE17-4911-B92B-D0973EBC8701}" type="sibTrans" cxnId="{3823C53E-D53F-4450-938D-D46782A15686}">
      <dgm:prSet/>
      <dgm:spPr/>
      <dgm:t>
        <a:bodyPr/>
        <a:lstStyle/>
        <a:p>
          <a:endParaRPr lang="en-US"/>
        </a:p>
      </dgm:t>
    </dgm:pt>
    <dgm:pt modelId="{B576D270-BFDF-4EE7-9F45-0798BEA1449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FC2540DE-0785-4DC8-A152-C1E30FACD815}" type="parTrans" cxnId="{B1206F36-3292-4CC8-AADA-C07A726CF86D}">
      <dgm:prSet/>
      <dgm:spPr/>
      <dgm:t>
        <a:bodyPr/>
        <a:lstStyle/>
        <a:p>
          <a:endParaRPr lang="en-US"/>
        </a:p>
      </dgm:t>
    </dgm:pt>
    <dgm:pt modelId="{90C738DA-EC28-472D-B593-E8F23AAFD384}" type="sibTrans" cxnId="{B1206F36-3292-4CC8-AADA-C07A726CF86D}">
      <dgm:prSet/>
      <dgm:spPr/>
      <dgm:t>
        <a:bodyPr/>
        <a:lstStyle/>
        <a:p>
          <a:endParaRPr lang="en-US"/>
        </a:p>
      </dgm:t>
    </dgm:pt>
    <dgm:pt modelId="{0F3ACFAE-A9F8-4272-B114-5C09BA33705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Goal</a:t>
          </a:r>
        </a:p>
      </dgm:t>
    </dgm:pt>
    <dgm:pt modelId="{09FA9053-DCF2-405F-84CC-3976F8D3A6CE}" type="parTrans" cxnId="{7B690919-6C7B-4205-88A6-BB3474688010}">
      <dgm:prSet/>
      <dgm:spPr/>
      <dgm:t>
        <a:bodyPr/>
        <a:lstStyle/>
        <a:p>
          <a:endParaRPr lang="en-US"/>
        </a:p>
      </dgm:t>
    </dgm:pt>
    <dgm:pt modelId="{B54E67F2-0F8B-4A13-A0BA-7BE996B34580}" type="sibTrans" cxnId="{7B690919-6C7B-4205-88A6-BB3474688010}">
      <dgm:prSet/>
      <dgm:spPr/>
      <dgm:t>
        <a:bodyPr/>
        <a:lstStyle/>
        <a:p>
          <a:endParaRPr lang="en-US"/>
        </a:p>
      </dgm:t>
    </dgm:pt>
    <dgm:pt modelId="{4E7D953F-460B-4CFD-AF4D-6135CCD53761}" type="pres">
      <dgm:prSet presAssocID="{E4D822CB-6ACD-460A-B0FC-0CAFCDF0DEE0}" presName="Name0" presStyleCnt="0">
        <dgm:presLayoutVars>
          <dgm:dir/>
          <dgm:animLvl val="lvl"/>
          <dgm:resizeHandles val="exact"/>
        </dgm:presLayoutVars>
      </dgm:prSet>
      <dgm:spPr/>
    </dgm:pt>
    <dgm:pt modelId="{201D0ADC-86C8-4FEB-A73C-D5249AD8DF3F}" type="pres">
      <dgm:prSet presAssocID="{C0A1EF1F-F691-4EDC-B47D-9F5928C1E11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9C690D9-5F9D-4DBA-8572-3160F7FDB1C6}" type="pres">
      <dgm:prSet presAssocID="{6303C809-875B-4646-A50C-9FD18FA0B755}" presName="parTxOnlySpace" presStyleCnt="0"/>
      <dgm:spPr/>
    </dgm:pt>
    <dgm:pt modelId="{2FA94983-A935-42C2-96A2-8700167A3F13}" type="pres">
      <dgm:prSet presAssocID="{9D8652E9-B02D-4552-A9F3-3873AEF6A86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FFBE12A-F185-42D2-BF6E-8D7DE6E1F0FD}" type="pres">
      <dgm:prSet presAssocID="{289003DE-B714-42EA-BBFB-CE755CA197B4}" presName="parTxOnlySpace" presStyleCnt="0"/>
      <dgm:spPr/>
    </dgm:pt>
    <dgm:pt modelId="{DA4613D2-A6DE-4BE7-8EE1-76246A606501}" type="pres">
      <dgm:prSet presAssocID="{13F6C7B3-529D-4768-8C92-DCE918CA1B5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8961565-C3C2-4C30-A74F-EE6631B4685A}" type="pres">
      <dgm:prSet presAssocID="{965F99EC-168B-463D-A31D-B1B974C75F88}" presName="parTxOnlySpace" presStyleCnt="0"/>
      <dgm:spPr/>
    </dgm:pt>
    <dgm:pt modelId="{11C6A9F8-ED9F-450C-B9CD-D28089ADEEE4}" type="pres">
      <dgm:prSet presAssocID="{CFC98AD5-0442-4923-A281-2752493789E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D90F57B-699D-481C-BFB6-11CB793C1003}" type="pres">
      <dgm:prSet presAssocID="{41D916EB-A88A-4C79-B40D-9E8CF6828FBD}" presName="parTxOnlySpace" presStyleCnt="0"/>
      <dgm:spPr/>
    </dgm:pt>
    <dgm:pt modelId="{7676D92C-9E73-47BA-90D2-4FDC7B9BFEB6}" type="pres">
      <dgm:prSet presAssocID="{F4C8B2D1-0923-4F1C-8104-7E77E52E4F6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2C2230D-C0FA-4105-ADD6-078EB3220829}" type="pres">
      <dgm:prSet presAssocID="{1E5E7454-EE17-4911-B92B-D0973EBC8701}" presName="parTxOnlySpace" presStyleCnt="0"/>
      <dgm:spPr/>
    </dgm:pt>
    <dgm:pt modelId="{6603D2B1-844E-4804-8A8A-AE9CD716AFAB}" type="pres">
      <dgm:prSet presAssocID="{B576D270-BFDF-4EE7-9F45-0798BEA1449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09CB882-AF8A-4B20-BF8C-323CFBEF09B3}" type="pres">
      <dgm:prSet presAssocID="{90C738DA-EC28-472D-B593-E8F23AAFD384}" presName="parTxOnlySpace" presStyleCnt="0"/>
      <dgm:spPr/>
    </dgm:pt>
    <dgm:pt modelId="{03CBB1FD-5E0C-417B-90DD-8E46DA4470FF}" type="pres">
      <dgm:prSet presAssocID="{0F3ACFAE-A9F8-4272-B114-5C09BA33705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B690919-6C7B-4205-88A6-BB3474688010}" srcId="{E4D822CB-6ACD-460A-B0FC-0CAFCDF0DEE0}" destId="{0F3ACFAE-A9F8-4272-B114-5C09BA337050}" srcOrd="6" destOrd="0" parTransId="{09FA9053-DCF2-405F-84CC-3976F8D3A6CE}" sibTransId="{B54E67F2-0F8B-4A13-A0BA-7BE996B34580}"/>
    <dgm:cxn modelId="{E0D7632D-6C49-4E65-AE80-73462A7E4AB2}" srcId="{E4D822CB-6ACD-460A-B0FC-0CAFCDF0DEE0}" destId="{13F6C7B3-529D-4768-8C92-DCE918CA1B5A}" srcOrd="2" destOrd="0" parTransId="{C3E253E7-8781-4831-8994-8C7DF9C9BF87}" sibTransId="{965F99EC-168B-463D-A31D-B1B974C75F88}"/>
    <dgm:cxn modelId="{0B35DA32-676B-4E67-8255-EAA9F1D0E491}" srcId="{E4D822CB-6ACD-460A-B0FC-0CAFCDF0DEE0}" destId="{CFC98AD5-0442-4923-A281-2752493789ED}" srcOrd="3" destOrd="0" parTransId="{BA96FCFB-3B55-4C05-BFFD-ADBF63086E25}" sibTransId="{41D916EB-A88A-4C79-B40D-9E8CF6828FBD}"/>
    <dgm:cxn modelId="{B1206F36-3292-4CC8-AADA-C07A726CF86D}" srcId="{E4D822CB-6ACD-460A-B0FC-0CAFCDF0DEE0}" destId="{B576D270-BFDF-4EE7-9F45-0798BEA1449E}" srcOrd="5" destOrd="0" parTransId="{FC2540DE-0785-4DC8-A152-C1E30FACD815}" sibTransId="{90C738DA-EC28-472D-B593-E8F23AAFD384}"/>
    <dgm:cxn modelId="{FB093839-0382-4A6E-9205-EF861768C832}" type="presOf" srcId="{C0A1EF1F-F691-4EDC-B47D-9F5928C1E110}" destId="{201D0ADC-86C8-4FEB-A73C-D5249AD8DF3F}" srcOrd="0" destOrd="0" presId="urn:microsoft.com/office/officeart/2005/8/layout/chevron1"/>
    <dgm:cxn modelId="{3823C53E-D53F-4450-938D-D46782A15686}" srcId="{E4D822CB-6ACD-460A-B0FC-0CAFCDF0DEE0}" destId="{F4C8B2D1-0923-4F1C-8104-7E77E52E4F63}" srcOrd="4" destOrd="0" parTransId="{D681102E-81F3-442D-8FD4-A19F80208B3E}" sibTransId="{1E5E7454-EE17-4911-B92B-D0973EBC8701}"/>
    <dgm:cxn modelId="{68759D61-5B6F-460B-AF43-0975A65D49F5}" srcId="{E4D822CB-6ACD-460A-B0FC-0CAFCDF0DEE0}" destId="{C0A1EF1F-F691-4EDC-B47D-9F5928C1E110}" srcOrd="0" destOrd="0" parTransId="{4AC27718-D76B-4CF7-9CC7-F00FD3043AFA}" sibTransId="{6303C809-875B-4646-A50C-9FD18FA0B755}"/>
    <dgm:cxn modelId="{5BD81855-DBD0-4519-872A-0152C0B65B20}" type="presOf" srcId="{B576D270-BFDF-4EE7-9F45-0798BEA1449E}" destId="{6603D2B1-844E-4804-8A8A-AE9CD716AFAB}" srcOrd="0" destOrd="0" presId="urn:microsoft.com/office/officeart/2005/8/layout/chevron1"/>
    <dgm:cxn modelId="{FC47FA7D-BAB6-4880-A395-7DDBEB7C5833}" type="presOf" srcId="{0F3ACFAE-A9F8-4272-B114-5C09BA337050}" destId="{03CBB1FD-5E0C-417B-90DD-8E46DA4470FF}" srcOrd="0" destOrd="0" presId="urn:microsoft.com/office/officeart/2005/8/layout/chevron1"/>
    <dgm:cxn modelId="{8088F182-E370-4CCA-B48E-95F62E32BF21}" type="presOf" srcId="{13F6C7B3-529D-4768-8C92-DCE918CA1B5A}" destId="{DA4613D2-A6DE-4BE7-8EE1-76246A606501}" srcOrd="0" destOrd="0" presId="urn:microsoft.com/office/officeart/2005/8/layout/chevron1"/>
    <dgm:cxn modelId="{0C59D186-22D3-4B8B-AC3F-61D5D0D59526}" type="presOf" srcId="{9D8652E9-B02D-4552-A9F3-3873AEF6A867}" destId="{2FA94983-A935-42C2-96A2-8700167A3F13}" srcOrd="0" destOrd="0" presId="urn:microsoft.com/office/officeart/2005/8/layout/chevron1"/>
    <dgm:cxn modelId="{136072A2-B37D-4353-AE26-BEB557AB502F}" srcId="{E4D822CB-6ACD-460A-B0FC-0CAFCDF0DEE0}" destId="{9D8652E9-B02D-4552-A9F3-3873AEF6A867}" srcOrd="1" destOrd="0" parTransId="{361A3FF4-8AF7-48D4-899B-852C12A263F3}" sibTransId="{289003DE-B714-42EA-BBFB-CE755CA197B4}"/>
    <dgm:cxn modelId="{735591BB-6E51-42D6-89E4-ACB89FF38D39}" type="presOf" srcId="{CFC98AD5-0442-4923-A281-2752493789ED}" destId="{11C6A9F8-ED9F-450C-B9CD-D28089ADEEE4}" srcOrd="0" destOrd="0" presId="urn:microsoft.com/office/officeart/2005/8/layout/chevron1"/>
    <dgm:cxn modelId="{5BB683E8-4325-4852-BDC7-ECEBBFABF1B6}" type="presOf" srcId="{E4D822CB-6ACD-460A-B0FC-0CAFCDF0DEE0}" destId="{4E7D953F-460B-4CFD-AF4D-6135CCD53761}" srcOrd="0" destOrd="0" presId="urn:microsoft.com/office/officeart/2005/8/layout/chevron1"/>
    <dgm:cxn modelId="{86E64CEA-7FB9-49CE-9FD5-347B12693CDF}" type="presOf" srcId="{F4C8B2D1-0923-4F1C-8104-7E77E52E4F63}" destId="{7676D92C-9E73-47BA-90D2-4FDC7B9BFEB6}" srcOrd="0" destOrd="0" presId="urn:microsoft.com/office/officeart/2005/8/layout/chevron1"/>
    <dgm:cxn modelId="{96B4501F-3560-43D7-A7AA-C2FDC9351196}" type="presParOf" srcId="{4E7D953F-460B-4CFD-AF4D-6135CCD53761}" destId="{201D0ADC-86C8-4FEB-A73C-D5249AD8DF3F}" srcOrd="0" destOrd="0" presId="urn:microsoft.com/office/officeart/2005/8/layout/chevron1"/>
    <dgm:cxn modelId="{6DE8D41C-7BC8-4A6D-B5D6-31E1AD3AC4CD}" type="presParOf" srcId="{4E7D953F-460B-4CFD-AF4D-6135CCD53761}" destId="{99C690D9-5F9D-4DBA-8572-3160F7FDB1C6}" srcOrd="1" destOrd="0" presId="urn:microsoft.com/office/officeart/2005/8/layout/chevron1"/>
    <dgm:cxn modelId="{E981507D-35B0-498B-BF29-A4EA5AA38BF6}" type="presParOf" srcId="{4E7D953F-460B-4CFD-AF4D-6135CCD53761}" destId="{2FA94983-A935-42C2-96A2-8700167A3F13}" srcOrd="2" destOrd="0" presId="urn:microsoft.com/office/officeart/2005/8/layout/chevron1"/>
    <dgm:cxn modelId="{EFB0DA77-4C00-4FD9-B21A-F94C331D4E1C}" type="presParOf" srcId="{4E7D953F-460B-4CFD-AF4D-6135CCD53761}" destId="{EFFBE12A-F185-42D2-BF6E-8D7DE6E1F0FD}" srcOrd="3" destOrd="0" presId="urn:microsoft.com/office/officeart/2005/8/layout/chevron1"/>
    <dgm:cxn modelId="{60F105D9-DEAC-468A-B02D-7E91672BAF72}" type="presParOf" srcId="{4E7D953F-460B-4CFD-AF4D-6135CCD53761}" destId="{DA4613D2-A6DE-4BE7-8EE1-76246A606501}" srcOrd="4" destOrd="0" presId="urn:microsoft.com/office/officeart/2005/8/layout/chevron1"/>
    <dgm:cxn modelId="{D95370D2-48C8-4FEB-AFCA-0AD706A438A9}" type="presParOf" srcId="{4E7D953F-460B-4CFD-AF4D-6135CCD53761}" destId="{C8961565-C3C2-4C30-A74F-EE6631B4685A}" srcOrd="5" destOrd="0" presId="urn:microsoft.com/office/officeart/2005/8/layout/chevron1"/>
    <dgm:cxn modelId="{B3C441A3-9A78-4C09-9831-A99638B46897}" type="presParOf" srcId="{4E7D953F-460B-4CFD-AF4D-6135CCD53761}" destId="{11C6A9F8-ED9F-450C-B9CD-D28089ADEEE4}" srcOrd="6" destOrd="0" presId="urn:microsoft.com/office/officeart/2005/8/layout/chevron1"/>
    <dgm:cxn modelId="{65A75AA7-3C6D-4E50-B84F-7CF0778AEF2B}" type="presParOf" srcId="{4E7D953F-460B-4CFD-AF4D-6135CCD53761}" destId="{CD90F57B-699D-481C-BFB6-11CB793C1003}" srcOrd="7" destOrd="0" presId="urn:microsoft.com/office/officeart/2005/8/layout/chevron1"/>
    <dgm:cxn modelId="{3C158A7A-E16E-45B2-AE61-B6FD972E637A}" type="presParOf" srcId="{4E7D953F-460B-4CFD-AF4D-6135CCD53761}" destId="{7676D92C-9E73-47BA-90D2-4FDC7B9BFEB6}" srcOrd="8" destOrd="0" presId="urn:microsoft.com/office/officeart/2005/8/layout/chevron1"/>
    <dgm:cxn modelId="{841DC049-B5F3-4C90-83EC-783FA0585445}" type="presParOf" srcId="{4E7D953F-460B-4CFD-AF4D-6135CCD53761}" destId="{62C2230D-C0FA-4105-ADD6-078EB3220829}" srcOrd="9" destOrd="0" presId="urn:microsoft.com/office/officeart/2005/8/layout/chevron1"/>
    <dgm:cxn modelId="{D16190F5-1204-4379-ADFE-CDD7D04700BF}" type="presParOf" srcId="{4E7D953F-460B-4CFD-AF4D-6135CCD53761}" destId="{6603D2B1-844E-4804-8A8A-AE9CD716AFAB}" srcOrd="10" destOrd="0" presId="urn:microsoft.com/office/officeart/2005/8/layout/chevron1"/>
    <dgm:cxn modelId="{BDBD9653-5AA5-4B1E-BF6A-90968AFDA6CA}" type="presParOf" srcId="{4E7D953F-460B-4CFD-AF4D-6135CCD53761}" destId="{B09CB882-AF8A-4B20-BF8C-323CFBEF09B3}" srcOrd="11" destOrd="0" presId="urn:microsoft.com/office/officeart/2005/8/layout/chevron1"/>
    <dgm:cxn modelId="{5089EAA8-5737-4E12-B6D2-F8E5965D636E}" type="presParOf" srcId="{4E7D953F-460B-4CFD-AF4D-6135CCD53761}" destId="{03CBB1FD-5E0C-417B-90DD-8E46DA4470F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0ADC-86C8-4FEB-A73C-D5249AD8DF3F}">
      <dsp:nvSpPr>
        <dsp:cNvPr id="0" name=""/>
        <dsp:cNvSpPr/>
      </dsp:nvSpPr>
      <dsp:spPr>
        <a:xfrm>
          <a:off x="0" y="698500"/>
          <a:ext cx="952499" cy="3809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>
        <a:off x="190500" y="698500"/>
        <a:ext cx="571500" cy="380999"/>
      </dsp:txXfrm>
    </dsp:sp>
    <dsp:sp modelId="{2FA94983-A935-42C2-96A2-8700167A3F13}">
      <dsp:nvSpPr>
        <dsp:cNvPr id="0" name=""/>
        <dsp:cNvSpPr/>
      </dsp:nvSpPr>
      <dsp:spPr>
        <a:xfrm>
          <a:off x="85725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1047750" y="698500"/>
        <a:ext cx="571500" cy="380999"/>
      </dsp:txXfrm>
    </dsp:sp>
    <dsp:sp modelId="{DA4613D2-A6DE-4BE7-8EE1-76246A606501}">
      <dsp:nvSpPr>
        <dsp:cNvPr id="0" name=""/>
        <dsp:cNvSpPr/>
      </dsp:nvSpPr>
      <dsp:spPr>
        <a:xfrm>
          <a:off x="1714500" y="698500"/>
          <a:ext cx="952499" cy="3809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Check</a:t>
          </a:r>
        </a:p>
      </dsp:txBody>
      <dsp:txXfrm>
        <a:off x="1905000" y="698500"/>
        <a:ext cx="571500" cy="380999"/>
      </dsp:txXfrm>
    </dsp:sp>
    <dsp:sp modelId="{11C6A9F8-ED9F-450C-B9CD-D28089ADEEE4}">
      <dsp:nvSpPr>
        <dsp:cNvPr id="0" name=""/>
        <dsp:cNvSpPr/>
      </dsp:nvSpPr>
      <dsp:spPr>
        <a:xfrm>
          <a:off x="2571750" y="698500"/>
          <a:ext cx="952499" cy="3809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Replan</a:t>
          </a:r>
        </a:p>
      </dsp:txBody>
      <dsp:txXfrm>
        <a:off x="2762250" y="698500"/>
        <a:ext cx="571500" cy="380999"/>
      </dsp:txXfrm>
    </dsp:sp>
    <dsp:sp modelId="{7676D92C-9E73-47BA-90D2-4FDC7B9BFEB6}">
      <dsp:nvSpPr>
        <dsp:cNvPr id="0" name=""/>
        <dsp:cNvSpPr/>
      </dsp:nvSpPr>
      <dsp:spPr>
        <a:xfrm>
          <a:off x="342900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3619500" y="698500"/>
        <a:ext cx="571500" cy="380999"/>
      </dsp:txXfrm>
    </dsp:sp>
    <dsp:sp modelId="{6603D2B1-844E-4804-8A8A-AE9CD716AFAB}">
      <dsp:nvSpPr>
        <dsp:cNvPr id="0" name=""/>
        <dsp:cNvSpPr/>
      </dsp:nvSpPr>
      <dsp:spPr>
        <a:xfrm>
          <a:off x="4286250" y="698500"/>
          <a:ext cx="952499" cy="380999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4476750" y="698500"/>
        <a:ext cx="571500" cy="380999"/>
      </dsp:txXfrm>
    </dsp:sp>
    <dsp:sp modelId="{03CBB1FD-5E0C-417B-90DD-8E46DA4470FF}">
      <dsp:nvSpPr>
        <dsp:cNvPr id="0" name=""/>
        <dsp:cNvSpPr/>
      </dsp:nvSpPr>
      <dsp:spPr>
        <a:xfrm>
          <a:off x="5143500" y="698500"/>
          <a:ext cx="952499" cy="380999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</a:t>
          </a:r>
        </a:p>
      </dsp:txBody>
      <dsp:txXfrm>
        <a:off x="5334000" y="698500"/>
        <a:ext cx="571500" cy="38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172029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/>
              <a:t>CS 5/7320 </a:t>
            </a:r>
            <a:br>
              <a:rPr lang="en-US" sz="3200" dirty="0"/>
            </a:br>
            <a:r>
              <a:rPr lang="en-US" sz="2800" dirty="0"/>
              <a:t>Artificial Intelligence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Automated Planning</a:t>
            </a:r>
            <a:br>
              <a:rPr lang="en-US" sz="2800" dirty="0"/>
            </a:br>
            <a:r>
              <a:rPr lang="en-US" sz="2400" dirty="0"/>
              <a:t>AIMA Chapter 11</a:t>
            </a:r>
            <a:endParaRPr lang="en-US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pic>
        <p:nvPicPr>
          <p:cNvPr id="4" name="Picture 4" descr="Creative Commons License">
            <a:extLst>
              <a:ext uri="{FF2B5EF4-FFF2-40B4-BE49-F238E27FC236}">
                <a16:creationId xmlns:a16="http://schemas.microsoft.com/office/drawing/2014/main" id="{59275241-1F06-4C10-3F81-4E4B2412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4619D-0FEC-CD14-2529-EE8ABD0600A7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Refinement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refinements for the HLA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𝑆𝐹𝑂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go from home to the SFO airport: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agent can choose which implementation of the HLA to use.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7C1D14-7A9E-61B9-AEBB-49B25745EE11}"/>
              </a:ext>
            </a:extLst>
          </p:cNvPr>
          <p:cNvGrpSpPr/>
          <p:nvPr/>
        </p:nvGrpSpPr>
        <p:grpSpPr>
          <a:xfrm>
            <a:off x="1143000" y="2819400"/>
            <a:ext cx="6460364" cy="1828800"/>
            <a:chOff x="1143000" y="2590800"/>
            <a:chExt cx="6460364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67757E-10FC-09A7-BC39-A5C66447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" r="36373" b="68721"/>
            <a:stretch/>
          </p:blipFill>
          <p:spPr>
            <a:xfrm>
              <a:off x="1143000" y="2667000"/>
              <a:ext cx="6460364" cy="1752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804DA-6374-4048-62A8-00C17FBB7447}"/>
                </a:ext>
              </a:extLst>
            </p:cNvPr>
            <p:cNvSpPr/>
            <p:nvPr/>
          </p:nvSpPr>
          <p:spPr>
            <a:xfrm>
              <a:off x="1676400" y="2590800"/>
              <a:ext cx="5638800" cy="175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Primitive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action, provide a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can recursively build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dirty="0"/>
                  <a:t>: This approach has to search through all possible sequences!</a:t>
                </a:r>
              </a:p>
              <a:p>
                <a:r>
                  <a:rPr lang="en-US" b="1" dirty="0"/>
                  <a:t>Improvement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Reduce the number of need refinements +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8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4009761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009761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Implementation: Search for Primitive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579458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447800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Abstract Solutions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results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Reachable set</a:t>
                </a:r>
                <a:r>
                  <a:rPr lang="en-US" dirty="0"/>
                  <a:t>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Check if a refinement of that plan that works really exists. If not, go back to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olorful wave&#10;&#10;Description automatically generated">
            <a:extLst>
              <a:ext uri="{FF2B5EF4-FFF2-40B4-BE49-F238E27FC236}">
                <a16:creationId xmlns:a16="http://schemas.microsoft.com/office/drawing/2014/main" id="{8EE53A6D-56A6-0232-9447-FB41C089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t="9091" r="14026" b="-2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b="1" dirty="0"/>
              <a:t>nondeterministic</a:t>
            </a:r>
            <a:r>
              <a:rPr lang="en-US" dirty="0"/>
              <a:t> or </a:t>
            </a:r>
            <a:r>
              <a:rPr lang="en-US" b="1" dirty="0"/>
              <a:t>partially observable </a:t>
            </a:r>
            <a:r>
              <a:rPr lang="en-US" dirty="0"/>
              <a:t>environments we need belief states.</a:t>
            </a:r>
          </a:p>
          <a:p>
            <a:endParaRPr lang="en-US" dirty="0"/>
          </a:p>
          <a:p>
            <a:r>
              <a:rPr lang="en-US" dirty="0"/>
              <a:t>A belief state is a set of possible physical states the agent might be in.</a:t>
            </a:r>
          </a:p>
          <a:p>
            <a:endParaRPr lang="en-US" dirty="0"/>
          </a:p>
          <a:p>
            <a:r>
              <a:rPr lang="en-US" dirty="0"/>
              <a:t>Belief states need to be extended for factored state representation.</a:t>
            </a:r>
          </a:p>
          <a:p>
            <a:pPr lvl="1"/>
            <a:r>
              <a:rPr lang="en-US" dirty="0"/>
              <a:t>The belief state becomes a logical formulas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Technical note: If we manage to keep the belief state in 1-CNF (</a:t>
            </a:r>
            <a:r>
              <a:rPr lang="en-US" sz="1800" dirty="0" err="1"/>
              <a:t>fluents</a:t>
            </a:r>
            <a:r>
              <a:rPr lang="en-US" sz="1800" dirty="0"/>
              <a:t> are combined with ANDs), then the complexity is reduced from being exponential in the number of </a:t>
            </a:r>
            <a:r>
              <a:rPr lang="en-US" sz="1800" dirty="0" err="1"/>
              <a:t>fluents</a:t>
            </a:r>
            <a:r>
              <a:rPr lang="en-US" sz="1800" dirty="0"/>
              <a:t> to linear!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partially observable </a:t>
            </a:r>
            <a:r>
              <a:rPr lang="en-US" dirty="0"/>
              <a:t>environments we need to be able to define what percepts the agent can get when.</a:t>
            </a:r>
          </a:p>
          <a:p>
            <a:r>
              <a:rPr lang="en-US" dirty="0"/>
              <a:t>The agent uses a percept schema to reason about percepts that it can obtains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an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dirty="0"/>
              <a:t>Fully observable: Percept schemas have no preconditions.</a:t>
            </a:r>
          </a:p>
          <a:p>
            <a:pPr lvl="1"/>
            <a:r>
              <a:rPr lang="en-US" dirty="0"/>
              <a:t>Partially observable: Some percepts have preconditions.</a:t>
            </a:r>
          </a:p>
          <a:p>
            <a:pPr lvl="1"/>
            <a:r>
              <a:rPr lang="en-US" dirty="0" err="1"/>
              <a:t>Sensorless</a:t>
            </a:r>
            <a:r>
              <a:rPr lang="en-US" dirty="0"/>
              <a:t> agent: has no percept schemas.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Sensorless</a:t>
            </a:r>
            <a:r>
              <a:rPr lang="en-US" dirty="0"/>
              <a:t> Planning (Conformant planning)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is represented as a logical formula where unknown </a:t>
                </a:r>
                <a:r>
                  <a:rPr lang="en-US" dirty="0" err="1"/>
                  <a:t>fluents</a:t>
                </a:r>
                <a:r>
                  <a:rPr lang="en-US" dirty="0"/>
                  <a:t> are missing.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𝑅𝐸𝑆𝑈𝐿𝑇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represents the physical transition model which adds positive and negative literals to the state description. The state description becomes more and more complete.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create a conditional plan for partially observable planning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1-CNF.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AND-OR search </a:t>
            </a:r>
            <a:r>
              <a:rPr lang="en-US" dirty="0"/>
              <a:t>over belief states. </a:t>
            </a:r>
          </a:p>
          <a:p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Contingency plans become very complicated with </a:t>
            </a:r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dirty="0"/>
              <a:t>Plan fails with </a:t>
            </a:r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417733" y="6191074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Online planning = </a:t>
            </a:r>
            <a:r>
              <a:rPr lang="en-US" b="1" dirty="0"/>
              <a:t>replan during execution</a:t>
            </a:r>
            <a:r>
              <a:rPr lang="en-US" dirty="0"/>
              <a:t> when necessary.</a:t>
            </a:r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</a:t>
            </a:r>
          </a:p>
          <a:p>
            <a:pPr lvl="1"/>
            <a:r>
              <a:rPr lang="en-US" dirty="0"/>
              <a:t>Action monitoring: only execute action if the preconditions are met</a:t>
            </a:r>
          </a:p>
          <a:p>
            <a:pPr lvl="1"/>
            <a:r>
              <a:rPr lang="en-US" dirty="0"/>
              <a:t>Plan monitoring: verify that the remaining plan will still succeed</a:t>
            </a:r>
          </a:p>
          <a:p>
            <a:pPr lvl="1"/>
            <a:r>
              <a:rPr lang="en-US" dirty="0"/>
              <a:t>Goal monitoring: check if a better set of goals has become available</a:t>
            </a:r>
          </a:p>
          <a:p>
            <a:pPr lvl="1"/>
            <a:endParaRPr lang="en-US" dirty="0"/>
          </a:p>
          <a:p>
            <a:r>
              <a:rPr lang="en-US" dirty="0"/>
              <a:t>Often contingency plans can be made simpler by having unlikely branches just say “REPLAN.”</a:t>
            </a:r>
          </a:p>
          <a:p>
            <a:r>
              <a:rPr lang="en-US" dirty="0"/>
              <a:t>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C52C0-0570-AEAC-ADD5-59E30B83E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873693"/>
              </p:ext>
            </p:extLst>
          </p:nvPr>
        </p:nvGraphicFramePr>
        <p:xfrm>
          <a:off x="1524000" y="4681007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 Monitoring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5691000" y="1824666"/>
            <a:ext cx="1852800" cy="388937"/>
          </a:xfrm>
          <a:prstGeom prst="wedgeRectCallout">
            <a:avLst>
              <a:gd name="adj1" fmla="val -35274"/>
              <a:gd name="adj2" fmla="val 1582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89AA5C-2ADA-A8E2-CEB7-CF9C3CBACD86}"/>
              </a:ext>
            </a:extLst>
          </p:cNvPr>
          <p:cNvSpPr/>
          <p:nvPr/>
        </p:nvSpPr>
        <p:spPr>
          <a:xfrm>
            <a:off x="4138512" y="3488131"/>
            <a:ext cx="2996066" cy="1354802"/>
          </a:xfrm>
          <a:custGeom>
            <a:avLst/>
            <a:gdLst>
              <a:gd name="connsiteX0" fmla="*/ 60955 w 2996066"/>
              <a:gd name="connsiteY0" fmla="*/ 1354802 h 1354802"/>
              <a:gd name="connsiteX1" fmla="*/ 388332 w 2996066"/>
              <a:gd name="connsiteY1" fmla="*/ 169469 h 1354802"/>
              <a:gd name="connsiteX2" fmla="*/ 2996066 w 2996066"/>
              <a:gd name="connsiteY2" fmla="*/ 34002 h 135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6066" h="1354802">
                <a:moveTo>
                  <a:pt x="60955" y="1354802"/>
                </a:moveTo>
                <a:cubicBezTo>
                  <a:pt x="-19949" y="872202"/>
                  <a:pt x="-100853" y="389602"/>
                  <a:pt x="388332" y="169469"/>
                </a:cubicBezTo>
                <a:cubicBezTo>
                  <a:pt x="877517" y="-50664"/>
                  <a:pt x="1936791" y="-8331"/>
                  <a:pt x="2996066" y="34002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C369F8-084D-1423-6ACC-754D65956E33}"/>
              </a:ext>
            </a:extLst>
          </p:cNvPr>
          <p:cNvSpPr/>
          <p:nvPr/>
        </p:nvSpPr>
        <p:spPr>
          <a:xfrm>
            <a:off x="4990501" y="4001911"/>
            <a:ext cx="1292087" cy="724299"/>
          </a:xfrm>
          <a:prstGeom prst="wedgeRectCallout">
            <a:avLst>
              <a:gd name="adj1" fmla="val -95337"/>
              <a:gd name="adj2" fmla="val -786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Repair and replan</a:t>
            </a:r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62644"/>
            <a:ext cx="2866642" cy="1158875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76400"/>
            <a:ext cx="3257549" cy="4816475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very flexible and can deal with many types of issues (sensor/actuator failure, imperfect models of the environment)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 we have already discussed:</a:t>
            </a:r>
          </a:p>
          <a:p>
            <a:pPr lvl="1"/>
            <a:r>
              <a:rPr lang="en-US" dirty="0"/>
              <a:t>Chapter 3 : </a:t>
            </a:r>
            <a:r>
              <a:rPr lang="en-US" b="1" dirty="0"/>
              <a:t>Search</a:t>
            </a:r>
            <a:r>
              <a:rPr lang="en-US" dirty="0"/>
              <a:t> with a custom heuristic evaluation function. </a:t>
            </a:r>
          </a:p>
          <a:p>
            <a:pPr lvl="1"/>
            <a:r>
              <a:rPr lang="en-US" dirty="0"/>
              <a:t>Chapter 7: Propositional </a:t>
            </a:r>
            <a:r>
              <a:rPr lang="en-US" b="1" dirty="0"/>
              <a:t>logic</a:t>
            </a:r>
            <a:r>
              <a:rPr lang="en-US" dirty="0"/>
              <a:t> with custom code.</a:t>
            </a:r>
          </a:p>
          <a:p>
            <a:endParaRPr lang="en-US" dirty="0"/>
          </a:p>
          <a:p>
            <a:r>
              <a:rPr lang="en-US" dirty="0"/>
              <a:t>Issue: Large state space.</a:t>
            </a:r>
          </a:p>
          <a:p>
            <a:endParaRPr lang="en-US" dirty="0"/>
          </a:p>
          <a:p>
            <a:r>
              <a:rPr lang="en-US" dirty="0"/>
              <a:t>Solution: Factored state representation using a Planning Domain Definition Language (PDDL)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State</a:t>
                </a:r>
                <a:r>
                  <a:rPr lang="en-US" dirty="0"/>
                  <a:t>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1-conjunctive normal form; 1-CNF).</a:t>
                </a:r>
              </a:p>
              <a:p>
                <a:r>
                  <a:rPr lang="en-US" b="1" dirty="0"/>
                  <a:t>Action Schema </a:t>
                </a:r>
                <a:r>
                  <a:rPr lang="en-US" dirty="0"/>
                  <a:t>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to remove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goal</a:t>
                </a:r>
                <a:r>
                  <a:rPr lang="en-US" dirty="0"/>
                  <a:t> is just like a precondition.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𝐽𝐹𝐾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  <a:blipFill>
                <a:blip r:embed="rId2"/>
                <a:stretch>
                  <a:fillRect l="-464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209800" y="2590800"/>
            <a:ext cx="4495800" cy="1720068"/>
            <a:chOff x="2133600" y="2928132"/>
            <a:chExt cx="4495800" cy="17200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423046" y="4278868"/>
                  <a:ext cx="1185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46" y="4278868"/>
                  <a:ext cx="118570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608755" y="4278868"/>
                  <a:ext cx="12257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755" y="4278868"/>
                  <a:ext cx="12257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FBF06B-FC30-F2D4-E658-642F70511104}"/>
              </a:ext>
            </a:extLst>
          </p:cNvPr>
          <p:cNvSpPr/>
          <p:nvPr/>
        </p:nvSpPr>
        <p:spPr>
          <a:xfrm>
            <a:off x="4457700" y="907571"/>
            <a:ext cx="2286000" cy="485663"/>
          </a:xfrm>
          <a:prstGeom prst="wedgeRectCallout">
            <a:avLst>
              <a:gd name="adj1" fmla="val -32191"/>
              <a:gd name="adj2" fmla="val 787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aspect of the world that can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Forward state-space search</a:t>
            </a:r>
            <a:r>
              <a:rPr lang="en-US" dirty="0"/>
              <a:t>: Needs heuristics* to deal with the state space.</a:t>
            </a:r>
          </a:p>
          <a:p>
            <a:r>
              <a:rPr lang="en-US" b="1" dirty="0"/>
              <a:t>Backward search </a:t>
            </a:r>
            <a:r>
              <a:rPr lang="en-US" dirty="0"/>
              <a:t>(= regression search): keeps the branching factor low. Issue: How do we define heuristics?</a:t>
            </a:r>
          </a:p>
          <a:p>
            <a:r>
              <a:rPr lang="en-US" dirty="0"/>
              <a:t>Convert the PDDL description into propositional form and use an efficient solvers for the </a:t>
            </a:r>
            <a:r>
              <a:rPr lang="en-US" b="1" dirty="0"/>
              <a:t>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/>
              <p:nvPr/>
            </p:nvSpPr>
            <p:spPr>
              <a:xfrm>
                <a:off x="6172905" y="2907276"/>
                <a:ext cx="2895600" cy="132343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maze</a:t>
                </a:r>
              </a:p>
              <a:p>
                <a:r>
                  <a:rPr lang="en-US" sz="1600" dirty="0"/>
                  <a:t>State: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dirty="0"/>
                  <a:t>Ignore-precondition that checks for walls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5" y="2907276"/>
                <a:ext cx="2895600" cy="1323439"/>
              </a:xfrm>
              <a:prstGeom prst="rect">
                <a:avLst/>
              </a:prstGeom>
              <a:blipFill>
                <a:blip r:embed="rId2"/>
                <a:stretch>
                  <a:fillRect l="-1048" t="-913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457200"/>
                <a:r>
                  <a:rPr lang="en-US" sz="1900" b="1" dirty="0"/>
                  <a:t>*Heuristics for Planning</a:t>
                </a:r>
                <a:br>
                  <a:rPr lang="en-US" sz="1900" dirty="0"/>
                </a:br>
                <a:r>
                  <a:rPr lang="en-US" sz="1600" dirty="0"/>
                  <a:t>Use the factored state description to calculate a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the goal. If it is admissible (does not overestimate the distance) then A* can be used.</a:t>
                </a:r>
              </a:p>
              <a:p>
                <a:r>
                  <a:rPr lang="en-US" sz="1600" dirty="0"/>
                  <a:t>Example relaxations to create a heuristic: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Ignore-preconditions: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  <a:blipFill>
                <a:blip r:embed="rId3"/>
                <a:stretch>
                  <a:fillRect l="-885" t="-678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high-level action (HLA) </a:t>
            </a:r>
            <a:r>
              <a:rPr lang="en-US" dirty="0"/>
              <a:t>have one or several refinements into a sequence of HLAs or primitive actions.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HLA achieves the goal if at least one implementation achieves the goal.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117424" y="27432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1474</Words>
  <Application>Microsoft Office PowerPoint</Application>
  <PresentationFormat>On-screen Show (4:3)</PresentationFormat>
  <Paragraphs>198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  Automated Planning AIMA Chapter 11</vt:lpstr>
      <vt:lpstr>Contents</vt:lpstr>
      <vt:lpstr>Classical Planning</vt:lpstr>
      <vt:lpstr>Classical Planning</vt:lpstr>
      <vt:lpstr>Planning Domain Definition Language (PDDL)</vt:lpstr>
      <vt:lpstr>Example: Block World</vt:lpstr>
      <vt:lpstr>Algorithms</vt:lpstr>
      <vt:lpstr>Hierarchical Planning</vt:lpstr>
      <vt:lpstr>High-level Actions</vt:lpstr>
      <vt:lpstr>Example: Refinement</vt:lpstr>
      <vt:lpstr>Search for Primitive Solutions</vt:lpstr>
      <vt:lpstr>Implementation: Search for Primitive Solutions</vt:lpstr>
      <vt:lpstr>Searching for Abstract Solutions </vt:lpstr>
      <vt:lpstr>Monitoring and Replanning</vt:lpstr>
      <vt:lpstr>Belief States</vt:lpstr>
      <vt:lpstr>Percept Schema</vt:lpstr>
      <vt:lpstr>Sensorless Planning (Conformant planning)</vt:lpstr>
      <vt:lpstr>Contingency Planning</vt:lpstr>
      <vt:lpstr>Online Planning</vt:lpstr>
      <vt:lpstr>Example: Plan Monitoring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57</cp:revision>
  <dcterms:created xsi:type="dcterms:W3CDTF">2020-12-02T20:47:32Z</dcterms:created>
  <dcterms:modified xsi:type="dcterms:W3CDTF">2024-05-20T20:03:59Z</dcterms:modified>
</cp:coreProperties>
</file>