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61" r:id="rId32"/>
    <p:sldId id="344" r:id="rId33"/>
    <p:sldId id="358" r:id="rId34"/>
    <p:sldId id="303" r:id="rId35"/>
    <p:sldId id="348" r:id="rId36"/>
    <p:sldId id="302" r:id="rId37"/>
    <p:sldId id="306" r:id="rId38"/>
    <p:sldId id="338" r:id="rId39"/>
    <p:sldId id="343" r:id="rId40"/>
    <p:sldId id="342" r:id="rId41"/>
    <p:sldId id="32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178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/>
            <a:t>Probabilities are long-run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Probabilities are long-run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5968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</a:t>
            </a:r>
            <a:r>
              <a:rPr lang="en-US" sz="16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 joint probability table and the tables with conditional probabilities are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table,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  <a:blipFill>
                <a:blip r:embed="rId2"/>
                <a:stretch>
                  <a:fillRect l="-541" t="-389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324100" y="1292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70531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124200" y="1600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DE6991-984C-257B-5F86-21783EAEEAD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696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We use 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Bayes’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765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entries! What if we have 1000s of features?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2661" r="-1082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obtain evidence about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ym typeface="Symbol"/>
                  </a:rPr>
                  <a:t>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886700" cy="4667249"/>
              </a:xfrm>
              <a:blipFill>
                <a:blip r:embed="rId3"/>
                <a:stretch>
                  <a:fillRect l="-850" t="-2219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message.</a:t>
                </a:r>
              </a:p>
              <a:p>
                <a:r>
                  <a:rPr lang="en-US" sz="2400" dirty="0"/>
                  <a:t>Estimate parameters to make a MAP decision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Features: 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Extract document features as a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 in the message.</a:t>
                </a:r>
              </a:p>
              <a:p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1" y="2676954"/>
                <a:ext cx="6781800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Needed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541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925315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581045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581045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010915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581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035740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61595" y="1129245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</a:t>
            </a:r>
            <a:endParaRPr lang="en-US" sz="2500" dirty="0"/>
          </a:p>
          <a:p>
            <a:pPr lvl="1"/>
            <a:r>
              <a:rPr lang="en-US" sz="2500" dirty="0"/>
              <a:t>Estimating probabilities of outcomes</a:t>
            </a:r>
          </a:p>
          <a:p>
            <a:pPr lvl="1"/>
            <a:r>
              <a:rPr lang="en-US" sz="2500" dirty="0"/>
              <a:t>Assign utility to outcomes</a:t>
            </a:r>
          </a:p>
          <a:p>
            <a:pPr lvl="1"/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theory</a:t>
            </a:r>
            <a:br>
              <a:rPr lang="en-US" sz="2800" dirty="0"/>
            </a:br>
            <a:r>
              <a:rPr lang="en-US" sz="2800" dirty="0"/>
              <a:t>Defined disutility by 0-1 loss. It requires</a:t>
            </a:r>
          </a:p>
          <a:p>
            <a:pPr lvl="1"/>
            <a:r>
              <a:rPr lang="en-US" sz="2500" dirty="0"/>
              <a:t>Estimate prior probabilities and likelihoods</a:t>
            </a:r>
          </a:p>
          <a:p>
            <a:pPr lvl="1"/>
            <a:r>
              <a:rPr lang="en-US" sz="2500" dirty="0"/>
              <a:t>Use the evidence to update the prior probability </a:t>
            </a:r>
          </a:p>
          <a:p>
            <a:pPr lvl="1"/>
            <a:r>
              <a:rPr lang="en-US" sz="2500" dirty="0"/>
              <a:t>Apply the MAP decision rule.</a:t>
            </a:r>
          </a:p>
          <a:p>
            <a:pPr lvl="1"/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4156</Words>
  <Application>Microsoft Office PowerPoint</Application>
  <PresentationFormat>On-screen Show (4:3)</PresentationFormat>
  <Paragraphs>541</Paragraphs>
  <Slides>41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Issue With Applying Bayes’ Theorem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Bayes’ Decision Theory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Bag of Words from NLP</vt:lpstr>
      <vt:lpstr>Naïve Bayes Spam Filter Using Words</vt:lpstr>
      <vt:lpstr>Model and Parameters</vt:lpstr>
      <vt:lpstr>Parameter Estimation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37</cp:revision>
  <dcterms:created xsi:type="dcterms:W3CDTF">2020-12-02T20:47:32Z</dcterms:created>
  <dcterms:modified xsi:type="dcterms:W3CDTF">2023-11-13T17:54:01Z</dcterms:modified>
</cp:coreProperties>
</file>