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9787-D853-665D-5303-287F5F593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70995-068B-053B-9677-5C40C1C69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F8F1-1032-BB78-E222-943FAE13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823-3736-462F-9EAB-EC20C2A903AE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278B-3847-77B0-7E2E-B74D2BC6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A388-368D-E2E4-322B-83D2C1F4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2A04-A793-4CC2-9D08-7A0C1A0B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C04A-DA20-1C4D-0478-734E4111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B5E53-BF19-647B-10BE-8E23FF09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DF8B-7C56-BDFE-B073-2A698215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823-3736-462F-9EAB-EC20C2A903AE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2B96-304F-F9ED-3F83-230CD6D3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9A2E-32EE-E51D-9CB7-AEBE1520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2A04-A793-4CC2-9D08-7A0C1A0B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31055-BC13-B552-E0F9-3DB7AAA73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743E5-788D-777F-F1DE-70923779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177CB-C812-9080-6498-61F14058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823-3736-462F-9EAB-EC20C2A903AE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475A2-24E1-4311-768B-6F082999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393B4-A935-5368-871C-0F3CB64F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2A04-A793-4CC2-9D08-7A0C1A0B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DB38-4E6B-E3E0-018F-846FE66E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1B02-7398-EBFF-6A70-24A18438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6ED9-38B4-1E77-80EB-CE671FFF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823-3736-462F-9EAB-EC20C2A903AE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B5A7-E9A6-FB23-5469-D4D57BF7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3ED2-834C-12C0-3176-2884CC9E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2A04-A793-4CC2-9D08-7A0C1A0B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4555-EF3E-69CC-0DF6-75B82158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F07C-3E61-CB14-E399-D5B3ABCC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9DD9-97C2-66D2-8DA4-AF42AB11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823-3736-462F-9EAB-EC20C2A903AE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0D506-11D5-F95F-62B4-1DA22C5B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4C4D6-0D09-AAB0-640E-8F67EA23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2A04-A793-4CC2-9D08-7A0C1A0B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801C-3BED-FBF0-5780-E4218FDC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6B83-2CFB-E963-AD12-3AD690E61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8C9B7-2052-2007-9004-3F1558B0A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656EA-9F6B-BEF0-6332-FA411724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823-3736-462F-9EAB-EC20C2A903AE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0018A-0470-EBF6-9A73-991C24FB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D691B-DAA5-66FC-C865-E8935593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2A04-A793-4CC2-9D08-7A0C1A0B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4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59B3-8FAE-2896-C4D3-52C6CC52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8EBE-00D5-2B4B-CC2E-EE490069D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E827D-E07D-0DB8-CF61-7D08E7D2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7DFE6-1C7A-8EAA-81EB-03B99F1B2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D19EA-6102-7C00-621A-A1637C0AD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ACE58-2952-9D11-6E24-A7D6F0D6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823-3736-462F-9EAB-EC20C2A903AE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0421B-FC95-73EE-6892-AD9CA75E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0DA65-5BCD-38B4-E750-8F4A5143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2A04-A793-4CC2-9D08-7A0C1A0B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4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A491-5FDA-B210-118F-228E535B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65A30-4BE2-0D2C-8CBC-A7F3014E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823-3736-462F-9EAB-EC20C2A903AE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94732-5D2D-D8B6-8710-128A5606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2F57D-F9AC-7135-9713-EC279B04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2A04-A793-4CC2-9D08-7A0C1A0B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8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D484C-4394-8BDA-BCBA-1BFD24CC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823-3736-462F-9EAB-EC20C2A903AE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CF179-E872-B54F-6083-37C8DBC5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81D8C-707A-6D19-4A5A-BE481A7A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2A04-A793-4CC2-9D08-7A0C1A0B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E46A-81C2-B926-0C88-71AF215D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996FA-C1F7-F3A4-9812-8AE06754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0283-E7E9-F0FD-4221-1CCB7B153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B3566-4FAC-E6D4-FFAA-53EB5930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823-3736-462F-9EAB-EC20C2A903AE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D77D6-9018-BAB6-3101-8FE5CB4D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F9540-EFDD-8055-727B-EF5BCD30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2A04-A793-4CC2-9D08-7A0C1A0B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08F1-1B3A-6376-3BDD-A9EC6BE2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57B3E-7A70-80B7-ADDC-59B4B382A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3BFCE-0EF3-D2E1-20E7-71B20E0AE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63B3-9A92-CE9B-E5DA-EC724D29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823-3736-462F-9EAB-EC20C2A903AE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5442A-B7E0-0687-1874-95CFA093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25F0-DA36-3DFF-2521-DDF110C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2A04-A793-4CC2-9D08-7A0C1A0B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9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26FE6-F932-F1C9-5807-F24A0AB6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35376-38F5-DD72-8014-4578AC5B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23B0-C983-596E-EC60-C9200615F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AFA823-3736-462F-9EAB-EC20C2A903AE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4FBD-D31A-9D5E-7109-ADFEEB1A4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33158-E876-3C19-E614-7A2DD77B1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E2A04-A793-4CC2-9D08-7A0C1A0B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1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cora-heartfeltandhomemade.blogspot.com/p/recipes.html" TargetMode="Externa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gif"/><Relationship Id="rId5" Type="http://schemas.openxmlformats.org/officeDocument/2006/relationships/hyperlink" Target="https://pixabay.com/de/photos/berge-wald-see-landschaft-baum-592185/" TargetMode="External"/><Relationship Id="rId4" Type="http://schemas.openxmlformats.org/officeDocument/2006/relationships/image" Target="../media/image1.jp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openclipart.org/detail/164311" TargetMode="Externa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11" Type="http://schemas.openxmlformats.org/officeDocument/2006/relationships/image" Target="../media/image3.png"/><Relationship Id="rId5" Type="http://schemas.openxmlformats.org/officeDocument/2006/relationships/hyperlink" Target="https://pixabay.com/de/photos/berge-wald-see-landschaft-baum-592185/" TargetMode="External"/><Relationship Id="rId10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cora-heartfeltandhomemade.blogspot.com/p/recipes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cora-heartfeltandhomemade.blogspot.com/p/recipes.html" TargetMode="External"/><Relationship Id="rId12" Type="http://schemas.openxmlformats.org/officeDocument/2006/relationships/image" Target="../media/image6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gif"/><Relationship Id="rId11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pixabay.com/de/photos/berge-wald-see-landschaft-baum-592185/" TargetMode="External"/><Relationship Id="rId10" Type="http://schemas.openxmlformats.org/officeDocument/2006/relationships/hyperlink" Target="https://freepngimg.com/png/29574-artistic-fox-hd" TargetMode="External"/><Relationship Id="rId4" Type="http://schemas.openxmlformats.org/officeDocument/2006/relationships/image" Target="../media/image1.jp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112BA-0A30-F58F-6BF1-1FC58291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287DC7-AAD3-F159-B7C7-BA1C11AD0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  <p:pic>
        <p:nvPicPr>
          <p:cNvPr id="3" name="Picture 2" descr="Cartoon bear with mouth open&#10;&#10;AI-generated content may be incorrect.">
            <a:extLst>
              <a:ext uri="{FF2B5EF4-FFF2-40B4-BE49-F238E27FC236}">
                <a16:creationId xmlns:a16="http://schemas.microsoft.com/office/drawing/2014/main" id="{D2039DE4-B8BA-28D1-55B7-3BE04D330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2028145" y="4809254"/>
            <a:ext cx="3838575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2E6F4-3FD8-98CA-C2FA-DA90CE3DEB13}"/>
              </a:ext>
            </a:extLst>
          </p:cNvPr>
          <p:cNvSpPr txBox="1"/>
          <p:nvPr/>
        </p:nvSpPr>
        <p:spPr>
          <a:xfrm>
            <a:off x="290512" y="6638054"/>
            <a:ext cx="3838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cora-heartfeltandhomemade.blogspot.com/p/recipe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7B9B7-65E6-5D5C-468C-805E4C06F56C}"/>
              </a:ext>
            </a:extLst>
          </p:cNvPr>
          <p:cNvSpPr/>
          <p:nvPr/>
        </p:nvSpPr>
        <p:spPr>
          <a:xfrm>
            <a:off x="2021070" y="1458575"/>
            <a:ext cx="8149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Welcome to Camp Ahanu</a:t>
            </a:r>
          </a:p>
        </p:txBody>
      </p:sp>
      <p:pic>
        <p:nvPicPr>
          <p:cNvPr id="15" name="welcome clip 1">
            <a:hlinkClick r:id="" action="ppaction://media"/>
            <a:extLst>
              <a:ext uri="{FF2B5EF4-FFF2-40B4-BE49-F238E27FC236}">
                <a16:creationId xmlns:a16="http://schemas.microsoft.com/office/drawing/2014/main" id="{2BCDC4B4-1003-6D55-EBED-799481836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170930" y="40745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7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1"/>
    </mc:Choice>
    <mc:Fallback>
      <p:transition spd="slow" advTm="1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25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19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B7A4D3-902F-310E-3C7C-44D231A10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28575"/>
            <a:ext cx="12192000" cy="6829425"/>
          </a:xfrm>
          <a:prstGeom prst="rect">
            <a:avLst/>
          </a:prstGeom>
        </p:spPr>
      </p:pic>
      <p:pic>
        <p:nvPicPr>
          <p:cNvPr id="11" name="Picture 10" descr="A cartoon of a fox jumping&#10;&#10;AI-generated content may be incorrect.">
            <a:extLst>
              <a:ext uri="{FF2B5EF4-FFF2-40B4-BE49-F238E27FC236}">
                <a16:creationId xmlns:a16="http://schemas.microsoft.com/office/drawing/2014/main" id="{4B7EC057-5F84-576A-451D-87273B095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442223" y="3886474"/>
            <a:ext cx="4179649" cy="3015343"/>
          </a:xfrm>
          <a:prstGeom prst="rect">
            <a:avLst/>
          </a:prstGeom>
        </p:spPr>
      </p:pic>
      <p:pic>
        <p:nvPicPr>
          <p:cNvPr id="12" name="Picture 11" descr="Cartoon bear with mouth open&#10;&#10;AI-generated content may be incorrect.">
            <a:extLst>
              <a:ext uri="{FF2B5EF4-FFF2-40B4-BE49-F238E27FC236}">
                <a16:creationId xmlns:a16="http://schemas.microsoft.com/office/drawing/2014/main" id="{F579496E-ED56-E569-B168-37983EDCF7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83585" y="3037604"/>
            <a:ext cx="3838575" cy="3429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1CF019-23E1-3939-488F-8F35A5DE34EE}"/>
              </a:ext>
            </a:extLst>
          </p:cNvPr>
          <p:cNvSpPr txBox="1"/>
          <p:nvPr/>
        </p:nvSpPr>
        <p:spPr>
          <a:xfrm>
            <a:off x="2702242" y="4866404"/>
            <a:ext cx="3838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cora-heartfeltandhomemade.blogspot.com/p/recipe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888F3-E60B-CC5F-DC3E-2F51DAECEC6F}"/>
              </a:ext>
            </a:extLst>
          </p:cNvPr>
          <p:cNvSpPr/>
          <p:nvPr/>
        </p:nvSpPr>
        <p:spPr>
          <a:xfrm>
            <a:off x="2128701" y="1463854"/>
            <a:ext cx="8149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Welcome to Camp Ahanu</a:t>
            </a:r>
          </a:p>
        </p:txBody>
      </p:sp>
      <p:pic>
        <p:nvPicPr>
          <p:cNvPr id="19" name="welcome clip 2">
            <a:hlinkClick r:id="" action="ppaction://media"/>
            <a:extLst>
              <a:ext uri="{FF2B5EF4-FFF2-40B4-BE49-F238E27FC236}">
                <a16:creationId xmlns:a16="http://schemas.microsoft.com/office/drawing/2014/main" id="{3A6791F5-D98A-612D-FE6A-7DEB27F9B5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034879" y="47052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8"/>
    </mc:Choice>
    <mc:Fallback>
      <p:transition spd="slow" advTm="37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0.25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C 0.072 0.05811 0.1 0.15209 0.07695 0.23797 C -0.01497 0.23311 -0.09297 0.17292 -0.125 0.09098 C -0.04701 0.04005 0.05104 0.04306 0.125 0.09098 C 0.09206 0.17801 0.01094 0.23311 -0.07695 0.23797 C -0.10104 0.14792 -0.06797 0.05602 4.16667E-7 -4.07407E-6 Z " pathEditMode="relative" rAng="0" ptsTypes="AAAA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3329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D0F3-5AE8-19DF-8248-A146EE456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120F11-5DC6-6F7A-F4FB-4F1B915AA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  <p:pic>
        <p:nvPicPr>
          <p:cNvPr id="2" name="Picture 1" descr="Cartoon bear with mouth open&#10;&#10;AI-generated content may be incorrect.">
            <a:extLst>
              <a:ext uri="{FF2B5EF4-FFF2-40B4-BE49-F238E27FC236}">
                <a16:creationId xmlns:a16="http://schemas.microsoft.com/office/drawing/2014/main" id="{2AC1323E-584E-60F6-AB46-BD531198C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83585" y="3037604"/>
            <a:ext cx="3838575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FC14B-75CA-564A-8478-3447122C9E02}"/>
              </a:ext>
            </a:extLst>
          </p:cNvPr>
          <p:cNvSpPr txBox="1"/>
          <p:nvPr/>
        </p:nvSpPr>
        <p:spPr>
          <a:xfrm>
            <a:off x="2702242" y="4866404"/>
            <a:ext cx="3838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cora-heartfeltandhomemade.blogspot.com/p/recipe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5" name="Picture 4" descr="A cartoon of a fox&#10;&#10;AI-generated content may be incorrect.">
            <a:extLst>
              <a:ext uri="{FF2B5EF4-FFF2-40B4-BE49-F238E27FC236}">
                <a16:creationId xmlns:a16="http://schemas.microsoft.com/office/drawing/2014/main" id="{C1C18460-3F22-25A2-F415-64872C11F1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14429" y="3225645"/>
            <a:ext cx="4844172" cy="3281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E9759-F34C-4E98-4B59-8E7D9A5F6E01}"/>
              </a:ext>
            </a:extLst>
          </p:cNvPr>
          <p:cNvSpPr txBox="1"/>
          <p:nvPr/>
        </p:nvSpPr>
        <p:spPr>
          <a:xfrm>
            <a:off x="6814429" y="6686325"/>
            <a:ext cx="4844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s://freepngimg.com/png/29574-artistic-fox-h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13" name="Picture 12" descr="A cartoon of a cat waving&#10;&#10;AI-generated content may be incorrect.">
            <a:extLst>
              <a:ext uri="{FF2B5EF4-FFF2-40B4-BE49-F238E27FC236}">
                <a16:creationId xmlns:a16="http://schemas.microsoft.com/office/drawing/2014/main" id="{B1D2BDD1-B8C6-319B-7E87-AA02F2CFD4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6156" y="2889706"/>
            <a:ext cx="3796619" cy="37966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0F306A-3EAF-FBA0-7F82-551537EE9FD3}"/>
              </a:ext>
            </a:extLst>
          </p:cNvPr>
          <p:cNvSpPr/>
          <p:nvPr/>
        </p:nvSpPr>
        <p:spPr>
          <a:xfrm>
            <a:off x="2128701" y="1463854"/>
            <a:ext cx="8149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Welcome to Camp Ahanu</a:t>
            </a:r>
          </a:p>
        </p:txBody>
      </p:sp>
      <p:pic>
        <p:nvPicPr>
          <p:cNvPr id="17" name="welcome clip 3">
            <a:hlinkClick r:id="" action="ppaction://media"/>
            <a:extLst>
              <a:ext uri="{FF2B5EF4-FFF2-40B4-BE49-F238E27FC236}">
                <a16:creationId xmlns:a16="http://schemas.microsoft.com/office/drawing/2014/main" id="{72357EF9-A452-0AF2-B5EB-1E4F1D1CF7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886220" y="35083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3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8"/>
    </mc:Choice>
    <mc:Fallback>
      <p:transition spd="slow" advTm="4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0.25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889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52</Words>
  <Application>Microsoft Office PowerPoint</Application>
  <PresentationFormat>Widescreen</PresentationFormat>
  <Paragraphs>7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England</dc:creator>
  <cp:lastModifiedBy>Michelle England</cp:lastModifiedBy>
  <cp:revision>1</cp:revision>
  <dcterms:created xsi:type="dcterms:W3CDTF">2025-07-23T19:17:35Z</dcterms:created>
  <dcterms:modified xsi:type="dcterms:W3CDTF">2025-07-23T20:50:16Z</dcterms:modified>
</cp:coreProperties>
</file>