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72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64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055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66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064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490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210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274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4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53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59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14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70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98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1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91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29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DC2E-CCB7-4ACD-BB8C-CDA8D673D4A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A31DC-2F69-47C2-8D14-005FA83A5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707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 Infrastruktur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Tamino</a:t>
            </a:r>
            <a:r>
              <a:rPr lang="de-DE" dirty="0" smtClean="0"/>
              <a:t> Fischer, Nils Leger, Armin Beda, Daniel Semling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20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Eine verlässliche Codeversion mit einem einheitlichen </a:t>
            </a:r>
            <a:r>
              <a:rPr lang="de-DE" dirty="0" err="1" smtClean="0"/>
              <a:t>Build</a:t>
            </a:r>
            <a:r>
              <a:rPr lang="de-DE" dirty="0" smtClean="0"/>
              <a:t>-Prozess. 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812601" y="3108959"/>
            <a:ext cx="1846218" cy="1628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Codeverwaltung</a:t>
            </a:r>
          </a:p>
        </p:txBody>
      </p:sp>
      <p:sp>
        <p:nvSpPr>
          <p:cNvPr id="5" name="Rechteck 4"/>
          <p:cNvSpPr/>
          <p:nvPr/>
        </p:nvSpPr>
        <p:spPr>
          <a:xfrm>
            <a:off x="6295421" y="3108959"/>
            <a:ext cx="1846218" cy="1628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CI-Tool</a:t>
            </a:r>
          </a:p>
        </p:txBody>
      </p:sp>
      <p:sp>
        <p:nvSpPr>
          <p:cNvPr id="6" name="Rechteck 5"/>
          <p:cNvSpPr/>
          <p:nvPr/>
        </p:nvSpPr>
        <p:spPr>
          <a:xfrm>
            <a:off x="8778241" y="3108959"/>
            <a:ext cx="1846218" cy="1628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Deployment</a:t>
            </a:r>
            <a:r>
              <a:rPr lang="de-DE" dirty="0" smtClean="0"/>
              <a:t>/</a:t>
            </a:r>
          </a:p>
          <a:p>
            <a:pPr algn="ctr"/>
            <a:r>
              <a:rPr lang="de-DE" dirty="0" smtClean="0"/>
              <a:t>Bereitstellung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696" y="5066094"/>
            <a:ext cx="1230028" cy="1110869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700" y="4996285"/>
            <a:ext cx="807660" cy="1266952"/>
          </a:xfrm>
          <a:prstGeom prst="rect">
            <a:avLst/>
          </a:prstGeom>
        </p:spPr>
      </p:pic>
      <p:sp>
        <p:nvSpPr>
          <p:cNvPr id="23" name="Rechteck 22"/>
          <p:cNvSpPr/>
          <p:nvPr/>
        </p:nvSpPr>
        <p:spPr>
          <a:xfrm>
            <a:off x="1329781" y="3108959"/>
            <a:ext cx="1846218" cy="1628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Entwicklung</a:t>
            </a:r>
          </a:p>
        </p:txBody>
      </p:sp>
      <p:cxnSp>
        <p:nvCxnSpPr>
          <p:cNvPr id="25" name="Gerade Verbindung mit Pfeil 24"/>
          <p:cNvCxnSpPr>
            <a:stCxn id="23" idx="3"/>
            <a:endCxn id="4" idx="1"/>
          </p:cNvCxnSpPr>
          <p:nvPr/>
        </p:nvCxnSpPr>
        <p:spPr>
          <a:xfrm>
            <a:off x="3175999" y="3923211"/>
            <a:ext cx="636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3"/>
            <a:endCxn id="5" idx="1"/>
          </p:cNvCxnSpPr>
          <p:nvPr/>
        </p:nvCxnSpPr>
        <p:spPr>
          <a:xfrm>
            <a:off x="5658819" y="3923211"/>
            <a:ext cx="636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" idx="3"/>
            <a:endCxn id="6" idx="1"/>
          </p:cNvCxnSpPr>
          <p:nvPr/>
        </p:nvCxnSpPr>
        <p:spPr>
          <a:xfrm>
            <a:off x="8141639" y="3923211"/>
            <a:ext cx="636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81" y="4872399"/>
            <a:ext cx="1058420" cy="1058420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55" y="5066094"/>
            <a:ext cx="1012634" cy="1012634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731" y="4888742"/>
            <a:ext cx="2087238" cy="15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9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Bestandteile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Ant</a:t>
            </a:r>
            <a:r>
              <a:rPr lang="de-DE" dirty="0" smtClean="0"/>
              <a:t> -&gt; </a:t>
            </a:r>
            <a:r>
              <a:rPr lang="de-DE" dirty="0" err="1" smtClean="0"/>
              <a:t>Maven</a:t>
            </a:r>
            <a:endParaRPr lang="de-DE" dirty="0" smtClean="0"/>
          </a:p>
          <a:p>
            <a:r>
              <a:rPr lang="de-DE" dirty="0" smtClean="0"/>
              <a:t>Aufräumen</a:t>
            </a:r>
          </a:p>
          <a:p>
            <a:r>
              <a:rPr lang="de-DE" dirty="0" smtClean="0"/>
              <a:t>Webservices in eigene </a:t>
            </a:r>
            <a:r>
              <a:rPr lang="de-DE" dirty="0" err="1" smtClean="0"/>
              <a:t>Repositories</a:t>
            </a:r>
            <a:endParaRPr lang="de-DE" dirty="0" smtClean="0"/>
          </a:p>
          <a:p>
            <a:r>
              <a:rPr lang="de-DE" dirty="0" smtClean="0"/>
              <a:t>Dokumentation </a:t>
            </a:r>
          </a:p>
          <a:p>
            <a:r>
              <a:rPr lang="de-DE" dirty="0" err="1" smtClean="0"/>
              <a:t>PoC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29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58" y="1499967"/>
            <a:ext cx="9328684" cy="385806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58834" y="2046514"/>
            <a:ext cx="1375955" cy="8273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31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89" y="1164166"/>
            <a:ext cx="7002623" cy="452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10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41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Schaltkreis</vt:lpstr>
      <vt:lpstr>Team Infrastruktur</vt:lpstr>
      <vt:lpstr>Unsere Vision</vt:lpstr>
      <vt:lpstr>Bestandteile</vt:lpstr>
      <vt:lpstr>PowerPoint-Präsentation</vt:lpstr>
      <vt:lpstr>PowerPoint-Präsentation</vt:lpstr>
    </vt:vector>
  </TitlesOfParts>
  <Company>ConVista Consulting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Infrastruktur</dc:title>
  <dc:creator>Daniel Semling</dc:creator>
  <cp:lastModifiedBy>Daniel Semling</cp:lastModifiedBy>
  <cp:revision>9</cp:revision>
  <dcterms:created xsi:type="dcterms:W3CDTF">2020-01-20T10:08:31Z</dcterms:created>
  <dcterms:modified xsi:type="dcterms:W3CDTF">2020-01-20T10:24:47Z</dcterms:modified>
</cp:coreProperties>
</file>