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2DBA-ECAB-41D5-96DC-F518912FF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40DF8-64D4-44BF-A049-DD7B68DD0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8DD1E-750C-4061-8EA9-1654B703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F449-9299-4598-8D31-D069B2CA7B7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87A33-875D-4C6D-B6CC-465A54B7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B50D2-C2E7-4C2F-9C95-DAC25A88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19CE-BF56-4C9E-9C29-BC18A973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B0F6-D4C9-4C4B-9754-F351EDCD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C3F12-88E8-4C79-B17C-40F27E2A8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E8EE4-4C00-46C9-BE72-0BD948C7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F449-9299-4598-8D31-D069B2CA7B7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58E31-4826-47D0-9D5D-83918C42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A60C3-66DE-4869-A73E-49BCA736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19CE-BF56-4C9E-9C29-BC18A973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8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CB8204-6EEE-4460-ABA3-E9E013313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2F4E1-9EC3-49BA-8932-327D1A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45BF-3225-44C4-9F2F-955D4394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F449-9299-4598-8D31-D069B2CA7B7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F1B18-9891-4F26-A672-071B3924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6C963-127B-4C2C-8DC5-E2840B04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19CE-BF56-4C9E-9C29-BC18A973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6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C01D-3A6F-474C-BFBA-6CB1EA26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D8190-434D-40D3-9B5A-8F28AE75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4D667-DCE0-471B-A47B-0A00435E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F449-9299-4598-8D31-D069B2CA7B7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853AF-906B-4F26-84DE-105952CF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52EB3-2FCD-4EB2-9C3D-C5ECCBF8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19CE-BF56-4C9E-9C29-BC18A973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9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4E0D-68CF-425A-B52C-D266E623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B3ADA-6A65-4CE4-A140-82D77D340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5C89-589A-4E16-9748-3150A783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F449-9299-4598-8D31-D069B2CA7B7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08761-2662-4ACA-B59D-3515306C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A16D3-D1F3-4657-AE9F-EEC9AFD0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19CE-BF56-4C9E-9C29-BC18A973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1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33A7-978E-45B6-A735-906BC0BB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B39F3-90F0-4769-B547-AFB5310B7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32872-1D7B-4366-A7F3-0CDA57ABA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10552-6095-4A58-83ED-5840D251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F449-9299-4598-8D31-D069B2CA7B7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C0D87-DD1C-40BF-B193-0BDF2D6E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BD8FC-7081-453C-B84D-2EABD677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19CE-BF56-4C9E-9C29-BC18A973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0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E7F4-E9AD-4D60-AADD-94E22DB4F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DB210-E84A-40FC-B739-3DD136C79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54CDE-3294-410F-A009-EF6E1C1C1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865BD-0C0E-46EA-B0CA-9ADE2E657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27784E-EDBB-4EC9-A1F4-DE6EC0FF8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79906-495D-4C5A-93BE-C955B2B7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F449-9299-4598-8D31-D069B2CA7B7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D122E-77C7-43C8-9E40-BB0D27C3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3E729-85B8-4C4B-84C5-D7CBEE6F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19CE-BF56-4C9E-9C29-BC18A973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DB03-EA90-43A6-9236-0C5E3ED6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0D270-75A2-4EFF-87EE-CFDF1CCE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F449-9299-4598-8D31-D069B2CA7B7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4D2F3-BB32-4580-9EA4-CC8C2A83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4E989-E6C5-486D-94BC-367F7AD3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19CE-BF56-4C9E-9C29-BC18A973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9EC78-A332-405C-B823-AB1F4E43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F449-9299-4598-8D31-D069B2CA7B7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35E36-E068-4F6F-9E4D-C4E12F1C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05862-76ED-426C-B250-789A9636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19CE-BF56-4C9E-9C29-BC18A973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8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6B36-9743-46CC-A503-0D480978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BF1C6-29E1-41E5-B2BA-3665644CB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4360F-2E56-4164-8E18-DAD525174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968C3-0353-4F87-A6C9-1DA97342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F449-9299-4598-8D31-D069B2CA7B7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08B78-2291-4123-B47B-8242D9EE8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63213-F5AF-471A-A25F-009BAF86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19CE-BF56-4C9E-9C29-BC18A973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9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6AE2-83ED-4EF2-B414-E03AFD16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3BD55-86C1-46E3-A304-BCE2F3677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CCCA3-0A83-4201-82CB-0659DA8C2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37185-2B38-43C8-BF32-77A4157F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F449-9299-4598-8D31-D069B2CA7B7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81140-DCE1-43B9-962B-792C9CF5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83790-7232-4063-AF6B-9D18D115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19CE-BF56-4C9E-9C29-BC18A973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9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2C5C4-8AA3-4ABF-8293-E3F3AC23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2E5CB-7334-4A89-A7C9-495ED15E8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80D65-1C89-4A04-86A4-B72D0C0FE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1F449-9299-4598-8D31-D069B2CA7B71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BB0BD-F4FE-4DA6-99DE-662CC49C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788C1-4408-4EC1-A02D-983414FF0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119CE-BF56-4C9E-9C29-BC18A9739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0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DF9FB9-C6B9-48FE-B72C-DB7135D53DEC}"/>
              </a:ext>
            </a:extLst>
          </p:cNvPr>
          <p:cNvSpPr/>
          <p:nvPr/>
        </p:nvSpPr>
        <p:spPr>
          <a:xfrm>
            <a:off x="237161" y="2233125"/>
            <a:ext cx="1791477" cy="72778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Page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661039-AE6C-49D5-A9FF-C961EB8690AC}"/>
              </a:ext>
            </a:extLst>
          </p:cNvPr>
          <p:cNvCxnSpPr>
            <a:cxnSpLocks/>
          </p:cNvCxnSpPr>
          <p:nvPr/>
        </p:nvCxnSpPr>
        <p:spPr>
          <a:xfrm>
            <a:off x="6067228" y="14866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5F4194-E51E-4AC6-BA79-D93431AAEDF5}"/>
              </a:ext>
            </a:extLst>
          </p:cNvPr>
          <p:cNvSpPr/>
          <p:nvPr/>
        </p:nvSpPr>
        <p:spPr>
          <a:xfrm>
            <a:off x="2429954" y="2233125"/>
            <a:ext cx="1791477" cy="72778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617B99B-0C63-4FA0-B89A-ADCCF8BFF5F4}"/>
              </a:ext>
            </a:extLst>
          </p:cNvPr>
          <p:cNvSpPr/>
          <p:nvPr/>
        </p:nvSpPr>
        <p:spPr>
          <a:xfrm>
            <a:off x="4623855" y="2233124"/>
            <a:ext cx="2033395" cy="72778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</a:t>
            </a:r>
          </a:p>
          <a:p>
            <a:pPr algn="ctr"/>
            <a:endParaRPr lang="en-US" b="1" i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DD23EE4-2E1B-4D0C-AE79-63BD3F91DF20}"/>
              </a:ext>
            </a:extLst>
          </p:cNvPr>
          <p:cNvSpPr/>
          <p:nvPr/>
        </p:nvSpPr>
        <p:spPr>
          <a:xfrm>
            <a:off x="7178416" y="2233125"/>
            <a:ext cx="1791477" cy="72778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WE ARE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C4DD3C-A536-48EF-BE80-75367BAC4418}"/>
              </a:ext>
            </a:extLst>
          </p:cNvPr>
          <p:cNvCxnSpPr>
            <a:stCxn id="22" idx="2"/>
            <a:endCxn id="22" idx="2"/>
          </p:cNvCxnSpPr>
          <p:nvPr/>
        </p:nvCxnSpPr>
        <p:spPr>
          <a:xfrm>
            <a:off x="3325693" y="296091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D211A37-E3BA-4F30-B6DE-EAD3A183F4B2}"/>
              </a:ext>
            </a:extLst>
          </p:cNvPr>
          <p:cNvSpPr/>
          <p:nvPr/>
        </p:nvSpPr>
        <p:spPr>
          <a:xfrm>
            <a:off x="8270536" y="3589173"/>
            <a:ext cx="1791477" cy="72778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D1679E-144B-4149-8250-F76836D39C50}"/>
              </a:ext>
            </a:extLst>
          </p:cNvPr>
          <p:cNvCxnSpPr>
            <a:stCxn id="4" idx="3"/>
            <a:endCxn id="22" idx="1"/>
          </p:cNvCxnSpPr>
          <p:nvPr/>
        </p:nvCxnSpPr>
        <p:spPr>
          <a:xfrm>
            <a:off x="2028638" y="2597019"/>
            <a:ext cx="40131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9F9379-109F-4D69-BD66-1F9B2602B7AB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4221431" y="2597018"/>
            <a:ext cx="40242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9E23754-DDC1-41DA-8B43-B55D7182365E}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>
          <a:xfrm rot="5400000">
            <a:off x="4738969" y="2644032"/>
            <a:ext cx="584705" cy="12184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ED8F0CD-DFFE-4755-BE40-E8B67B2B3E76}"/>
              </a:ext>
            </a:extLst>
          </p:cNvPr>
          <p:cNvSpPr/>
          <p:nvPr/>
        </p:nvSpPr>
        <p:spPr>
          <a:xfrm>
            <a:off x="3526350" y="3545617"/>
            <a:ext cx="1791477" cy="72778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VISION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6CF2FBF-9ABC-45FA-9EAA-BB8FA0BE01F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656142" y="2597019"/>
            <a:ext cx="5222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7268B76-9B5A-497C-960F-DE2C7126ECED}"/>
              </a:ext>
            </a:extLst>
          </p:cNvPr>
          <p:cNvCxnSpPr>
            <a:stCxn id="24" idx="2"/>
            <a:endCxn id="30" idx="0"/>
          </p:cNvCxnSpPr>
          <p:nvPr/>
        </p:nvCxnSpPr>
        <p:spPr>
          <a:xfrm rot="16200000" flipH="1">
            <a:off x="8306085" y="2728983"/>
            <a:ext cx="628260" cy="1092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77E85F6-47D0-4D46-9A9B-0EC3D82821CA}"/>
              </a:ext>
            </a:extLst>
          </p:cNvPr>
          <p:cNvSpPr/>
          <p:nvPr/>
        </p:nvSpPr>
        <p:spPr>
          <a:xfrm>
            <a:off x="5840103" y="3545617"/>
            <a:ext cx="1791477" cy="72778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PHILANTHROPY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40D33AB-DA28-49EC-A5E0-A3705081F001}"/>
              </a:ext>
            </a:extLst>
          </p:cNvPr>
          <p:cNvCxnSpPr>
            <a:cxnSpLocks/>
            <a:stCxn id="24" idx="3"/>
            <a:endCxn id="63" idx="1"/>
          </p:cNvCxnSpPr>
          <p:nvPr/>
        </p:nvCxnSpPr>
        <p:spPr>
          <a:xfrm flipV="1">
            <a:off x="8969893" y="2597016"/>
            <a:ext cx="594553" cy="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C7F1986-C070-4F17-A90A-219A4E0252F5}"/>
              </a:ext>
            </a:extLst>
          </p:cNvPr>
          <p:cNvSpPr/>
          <p:nvPr/>
        </p:nvSpPr>
        <p:spPr>
          <a:xfrm>
            <a:off x="9564446" y="2233122"/>
            <a:ext cx="1791477" cy="72778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019494E-A087-4E0B-8613-5CE1C6DFDEE5}"/>
              </a:ext>
            </a:extLst>
          </p:cNvPr>
          <p:cNvCxnSpPr>
            <a:stCxn id="23" idx="2"/>
            <a:endCxn id="53" idx="0"/>
          </p:cNvCxnSpPr>
          <p:nvPr/>
        </p:nvCxnSpPr>
        <p:spPr>
          <a:xfrm rot="16200000" flipH="1">
            <a:off x="5895845" y="2705619"/>
            <a:ext cx="584705" cy="10952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27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Richelle Newby</dc:creator>
  <cp:lastModifiedBy>Richelle Newby</cp:lastModifiedBy>
  <cp:revision>7</cp:revision>
  <dcterms:created xsi:type="dcterms:W3CDTF">2017-09-30T05:07:20Z</dcterms:created>
  <dcterms:modified xsi:type="dcterms:W3CDTF">2017-10-04T20:15:37Z</dcterms:modified>
</cp:coreProperties>
</file>