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4T06:12:35.8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888 0,'-11'40,"-21"50,8-28,-63 170,-394 1136,342-907,43 14,85-378,4 0,11 185,3-211,4-1,2 0,3-1,45 118,-22-97,3-1,4-2,4-2,3-3,5-2,2-2,4-3,3-3,3-3,3-3,3-4,136 87,-83-75,2-6,3-5,178 56,-137-65,2-8,227 29,-59-43,-288-30,-1-3,1-3,0-2,57-14,-85 12,-1-2,-1 0,0-2,0-1,-2-1,1-1,-2-1,0-2,-1 0,-1-1,-1-2,36-43,-14 7,-2-2,-3-1,-3-2,32-79,92-283,-33-13,-58 155,-58 227,-2 0,-3-1,-2-61,-5 95,0 0,-1-1,-1 1,-2 1,0-1,-1 1,-1 0,-11-20,3 12,-1 1,-1 0,-2 1,-40-42,-2 11,-3 2,-3 2,-91-54,-380-189,-29 48,550 242,0 1,-22-5,16 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863D-F7A7-4875-89A0-EA24C7D3D044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ECE-4A23-442E-BD06-074AF9A22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69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863D-F7A7-4875-89A0-EA24C7D3D044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ECE-4A23-442E-BD06-074AF9A22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11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863D-F7A7-4875-89A0-EA24C7D3D044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ECE-4A23-442E-BD06-074AF9A22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260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863D-F7A7-4875-89A0-EA24C7D3D044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ECE-4A23-442E-BD06-074AF9A22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60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863D-F7A7-4875-89A0-EA24C7D3D044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ECE-4A23-442E-BD06-074AF9A22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69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863D-F7A7-4875-89A0-EA24C7D3D044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ECE-4A23-442E-BD06-074AF9A22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20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863D-F7A7-4875-89A0-EA24C7D3D044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ECE-4A23-442E-BD06-074AF9A22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863D-F7A7-4875-89A0-EA24C7D3D044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ECE-4A23-442E-BD06-074AF9A22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72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863D-F7A7-4875-89A0-EA24C7D3D044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ECE-4A23-442E-BD06-074AF9A22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59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863D-F7A7-4875-89A0-EA24C7D3D044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ECE-4A23-442E-BD06-074AF9A22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711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8863D-F7A7-4875-89A0-EA24C7D3D044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BECE-4A23-442E-BD06-074AF9A22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28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8863D-F7A7-4875-89A0-EA24C7D3D044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5BECE-4A23-442E-BD06-074AF9A22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3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6771B9-178F-E075-8074-51AA7CC25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33" y="175418"/>
            <a:ext cx="3776134" cy="2849563"/>
          </a:xfrm>
        </p:spPr>
        <p:txBody>
          <a:bodyPr>
            <a:normAutofit/>
          </a:bodyPr>
          <a:lstStyle/>
          <a:p>
            <a:r>
              <a:rPr lang="ru-RU" dirty="0">
                <a:latin typeface="Book Antiqua" panose="02040602050305030304" pitchFamily="18" charset="0"/>
              </a:rPr>
              <a:t>Мой любимый фильм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335362-DAC2-25FF-02D1-136D1138C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184" y="3429000"/>
            <a:ext cx="3537617" cy="105833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Book Antiqua" panose="02040602050305030304" pitchFamily="18" charset="0"/>
              </a:rPr>
              <a:t>Kingsman</a:t>
            </a:r>
            <a:endParaRPr lang="ru-RU" sz="4800" dirty="0">
              <a:latin typeface="Book Antiqua" panose="0204060205030503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3AE3F8-E465-E05A-9B9B-61075DC82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934" y="0"/>
            <a:ext cx="533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F294730-E197-6B21-8A82-385A74B835BA}"/>
              </a:ext>
            </a:extLst>
          </p:cNvPr>
          <p:cNvSpPr/>
          <p:nvPr/>
        </p:nvSpPr>
        <p:spPr>
          <a:xfrm>
            <a:off x="5909732" y="-105834"/>
            <a:ext cx="609601" cy="7069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57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AA9D3-6AEC-07E4-C8DE-69F81C4A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ook Antiqua" panose="02040602050305030304" pitchFamily="18" charset="0"/>
              </a:rPr>
              <a:t>Что за фильм?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569F35-E223-B31C-1927-04F340194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933" cy="4351338"/>
          </a:xfrm>
        </p:spPr>
        <p:txBody>
          <a:bodyPr>
            <a:normAutofit/>
          </a:bodyPr>
          <a:lstStyle/>
          <a:p>
            <a:r>
              <a:rPr lang="ru-RU" sz="2400" dirty="0" err="1">
                <a:latin typeface="Book Antiqua" panose="02040602050305030304" pitchFamily="18" charset="0"/>
              </a:rPr>
              <a:t>Kingsman</a:t>
            </a:r>
            <a:r>
              <a:rPr lang="ru-RU" sz="2400" dirty="0">
                <a:latin typeface="Book Antiqua" panose="02040602050305030304" pitchFamily="18" charset="0"/>
              </a:rPr>
              <a:t> — это остросюжетный шпионский триллер, рассказывающий историю секретного независимого разведывательного агентства, занимающегося сохранением мира и порядка во всем мире. </a:t>
            </a:r>
            <a:r>
              <a:rPr lang="ru-RU" sz="2400" dirty="0" err="1">
                <a:latin typeface="Book Antiqua" panose="02040602050305030304" pitchFamily="18" charset="0"/>
              </a:rPr>
              <a:t>Kingsman</a:t>
            </a:r>
            <a:r>
              <a:rPr lang="ru-RU" sz="2400" dirty="0">
                <a:latin typeface="Book Antiqua" panose="02040602050305030304" pitchFamily="18" charset="0"/>
              </a:rPr>
              <a:t> с элегантным стилем, захватывающими гаджетами и хорошо обученными агентами предлагает уникальный взгляд на шпионский жанр.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20DA8EFB-4DEF-A695-1A82-459F7CFF204C}"/>
                  </a:ext>
                </a:extLst>
              </p14:cNvPr>
              <p14:cNvContentPartPr/>
              <p14:nvPr/>
            </p14:nvContentPartPr>
            <p14:xfrm>
              <a:off x="2762147" y="4445000"/>
              <a:ext cx="1488240" cy="190404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20DA8EFB-4DEF-A695-1A82-459F7CFF2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8147" y="4337000"/>
                <a:ext cx="1595880" cy="21196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78576ED-058B-62C4-5952-B44323EBE363}"/>
              </a:ext>
            </a:extLst>
          </p:cNvPr>
          <p:cNvSpPr/>
          <p:nvPr/>
        </p:nvSpPr>
        <p:spPr>
          <a:xfrm>
            <a:off x="9609666" y="0"/>
            <a:ext cx="1794933" cy="9472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51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117D0-946F-CA93-D146-E053A753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Организация </a:t>
            </a:r>
            <a:r>
              <a:rPr lang="en-US" dirty="0"/>
              <a:t>Kingsman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3E0BCCF-CA6A-721E-DD8E-2F40358AF6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418431"/>
              </p:ext>
            </p:extLst>
          </p:nvPr>
        </p:nvGraphicFramePr>
        <p:xfrm>
          <a:off x="838200" y="1825624"/>
          <a:ext cx="10515597" cy="31781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04829363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4314611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57646664"/>
                    </a:ext>
                  </a:extLst>
                </a:gridCol>
              </a:tblGrid>
              <a:tr h="767146">
                <a:tc>
                  <a:txBody>
                    <a:bodyPr/>
                    <a:lstStyle/>
                    <a:p>
                      <a:r>
                        <a:rPr lang="ru-RU" dirty="0">
                          <a:latin typeface="Book Antiqua" panose="02040602050305030304" pitchFamily="18" charset="0"/>
                        </a:rPr>
                        <a:t>Независимое </a:t>
                      </a:r>
                      <a:r>
                        <a:rPr lang="ru-RU" dirty="0" err="1">
                          <a:latin typeface="Book Antiqua" panose="02040602050305030304" pitchFamily="18" charset="0"/>
                        </a:rPr>
                        <a:t>агенство</a:t>
                      </a:r>
                      <a:endParaRPr lang="ru-RU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ook Antiqua" panose="02040602050305030304" pitchFamily="18" charset="0"/>
                        </a:rPr>
                        <a:t>Элитный набор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ook Antiqua" panose="02040602050305030304" pitchFamily="18" charset="0"/>
                        </a:rPr>
                        <a:t>Технологическое </a:t>
                      </a:r>
                      <a:r>
                        <a:rPr lang="ru-RU" dirty="0" err="1">
                          <a:latin typeface="Book Antiqua" panose="02040602050305030304" pitchFamily="18" charset="0"/>
                        </a:rPr>
                        <a:t>преимущесвто</a:t>
                      </a:r>
                      <a:endParaRPr lang="ru-RU" dirty="0"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030232"/>
                  </a:ext>
                </a:extLst>
              </a:tr>
              <a:tr h="2411029">
                <a:tc>
                  <a:txBody>
                    <a:bodyPr/>
                    <a:lstStyle/>
                    <a:p>
                      <a:r>
                        <a:rPr lang="ru-RU" dirty="0">
                          <a:latin typeface="Book Antiqua" panose="02040602050305030304" pitchFamily="18" charset="0"/>
                        </a:rPr>
                        <a:t>Организация </a:t>
                      </a:r>
                      <a:r>
                        <a:rPr lang="ru-RU" dirty="0" err="1">
                          <a:latin typeface="Book Antiqua" panose="02040602050305030304" pitchFamily="18" charset="0"/>
                        </a:rPr>
                        <a:t>Kingsman</a:t>
                      </a:r>
                      <a:r>
                        <a:rPr lang="ru-RU" dirty="0">
                          <a:latin typeface="Book Antiqua" panose="02040602050305030304" pitchFamily="18" charset="0"/>
                        </a:rPr>
                        <a:t> действует независимо, не подчиняясь никаким правительствам или политическим программам, что позволяет им выполнять миссии с полной свободой.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latin typeface="Book Antiqua" panose="02040602050305030304" pitchFamily="18" charset="0"/>
                        </a:rPr>
                        <a:t>Kingsman</a:t>
                      </a:r>
                      <a:r>
                        <a:rPr lang="ru-RU" dirty="0">
                          <a:latin typeface="Book Antiqua" panose="02040602050305030304" pitchFamily="18" charset="0"/>
                        </a:rPr>
                        <a:t> набирает только самых лучших и талантливых людей, подвергая их тщательной программе обучения, чтобы они стали настоящими секретными агентами.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Book Antiqua" panose="02040602050305030304" pitchFamily="18" charset="0"/>
                        </a:rPr>
                        <a:t>Агенты </a:t>
                      </a:r>
                      <a:r>
                        <a:rPr lang="ru-RU" dirty="0" err="1">
                          <a:latin typeface="Book Antiqua" panose="02040602050305030304" pitchFamily="18" charset="0"/>
                        </a:rPr>
                        <a:t>Kingsman</a:t>
                      </a:r>
                      <a:r>
                        <a:rPr lang="ru-RU" dirty="0">
                          <a:latin typeface="Book Antiqua" panose="02040602050305030304" pitchFamily="18" charset="0"/>
                        </a:rPr>
                        <a:t> имеют доступ к новейшим передовым технологиям и гаджетам, что дает им явное преимущество в этой области.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54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55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15784-ED63-52B1-4F0B-5504C472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859"/>
            <a:ext cx="4927600" cy="1319742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Book Antiqua" panose="02040602050305030304" pitchFamily="18" charset="0"/>
              </a:rPr>
              <a:t>Гаджеты и технологии </a:t>
            </a:r>
            <a:r>
              <a:rPr lang="en-US" dirty="0">
                <a:latin typeface="Book Antiqua" panose="02040602050305030304" pitchFamily="18" charset="0"/>
              </a:rPr>
              <a:t>Kingsman</a:t>
            </a:r>
            <a:endParaRPr lang="ru-RU" dirty="0">
              <a:latin typeface="Book Antiqua" panose="0204060205030503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1BD48-BBC7-CD00-2641-6080C491A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6533" cy="4351338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Book Antiqua" panose="02040602050305030304" pitchFamily="18" charset="0"/>
              </a:rPr>
              <a:t>Зонт для стрельбы дротиками</a:t>
            </a:r>
          </a:p>
          <a:p>
            <a:pPr marL="0" indent="0">
              <a:buNone/>
            </a:pPr>
            <a:r>
              <a:rPr lang="en-US" sz="1600" dirty="0">
                <a:latin typeface="Book Antiqua" panose="02040602050305030304" pitchFamily="18" charset="0"/>
              </a:rPr>
              <a:t>  </a:t>
            </a:r>
            <a:r>
              <a:rPr lang="ru-RU" sz="1600" dirty="0">
                <a:latin typeface="Book Antiqua" panose="02040602050305030304" pitchFamily="18" charset="0"/>
              </a:rPr>
              <a:t>Агенты </a:t>
            </a:r>
            <a:r>
              <a:rPr lang="ru-RU" sz="1600" dirty="0" err="1">
                <a:latin typeface="Book Antiqua" panose="02040602050305030304" pitchFamily="18" charset="0"/>
              </a:rPr>
              <a:t>Kingsman</a:t>
            </a:r>
            <a:r>
              <a:rPr lang="ru-RU" sz="1600" dirty="0">
                <a:latin typeface="Book Antiqua" panose="02040602050305030304" pitchFamily="18" charset="0"/>
              </a:rPr>
              <a:t> используют специальный зонтик, который может стрелять дротиками с транквилизатором — универсальное и незаметное оружие.</a:t>
            </a:r>
            <a:endParaRPr lang="en-US" sz="1600" dirty="0">
              <a:latin typeface="Book Antiqua" panose="02040602050305030304" pitchFamily="18" charset="0"/>
            </a:endParaRPr>
          </a:p>
          <a:p>
            <a:r>
              <a:rPr lang="en-US" sz="1600" dirty="0">
                <a:latin typeface="Book Antiqua" panose="02040602050305030304" pitchFamily="18" charset="0"/>
              </a:rPr>
              <a:t> </a:t>
            </a:r>
            <a:r>
              <a:rPr lang="ru-RU" sz="1600" dirty="0">
                <a:latin typeface="Book Antiqua" panose="02040602050305030304" pitchFamily="18" charset="0"/>
              </a:rPr>
              <a:t>Часы с лазером</a:t>
            </a:r>
          </a:p>
          <a:p>
            <a:pPr marL="0" indent="0">
              <a:buNone/>
            </a:pPr>
            <a:r>
              <a:rPr lang="ru-RU" sz="1600" dirty="0">
                <a:latin typeface="Book Antiqua" panose="02040602050305030304" pitchFamily="18" charset="0"/>
              </a:rPr>
              <a:t>  Часы </a:t>
            </a:r>
            <a:r>
              <a:rPr lang="ru-RU" sz="1600" dirty="0" err="1">
                <a:latin typeface="Book Antiqua" panose="02040602050305030304" pitchFamily="18" charset="0"/>
              </a:rPr>
              <a:t>Kingsman</a:t>
            </a:r>
            <a:r>
              <a:rPr lang="ru-RU" sz="1600" dirty="0">
                <a:latin typeface="Book Antiqua" panose="02040602050305030304" pitchFamily="18" charset="0"/>
              </a:rPr>
              <a:t> оснащены мощным лазером, который можно использовать для самых разных задач: от прорыва ограничений до выведения из строя врагов.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DB741B-31BB-F3BD-3B26-4DFC3ECE0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533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CADE3EC-1C41-7EFD-2838-7B0CB6A5FA29}"/>
              </a:ext>
            </a:extLst>
          </p:cNvPr>
          <p:cNvSpPr/>
          <p:nvPr/>
        </p:nvSpPr>
        <p:spPr>
          <a:xfrm>
            <a:off x="6790266" y="0"/>
            <a:ext cx="67733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9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E880C-F495-D466-6C25-497E9C0C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67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Book Antiqua" panose="02040602050305030304" pitchFamily="18" charset="0"/>
              </a:rPr>
              <a:t>Почему он любимый?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F0A3B4-D463-E3E5-562C-00F5BBA73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40400" cy="4351338"/>
          </a:xfrm>
        </p:spPr>
        <p:txBody>
          <a:bodyPr/>
          <a:lstStyle/>
          <a:p>
            <a:r>
              <a:rPr lang="ru-RU" sz="1800" dirty="0" err="1">
                <a:latin typeface="Book Antiqua" panose="02040602050305030304" pitchFamily="18" charset="0"/>
              </a:rPr>
              <a:t>Kingsman</a:t>
            </a:r>
            <a:r>
              <a:rPr lang="ru-RU" sz="1800" dirty="0">
                <a:latin typeface="Book Antiqua" panose="02040602050305030304" pitchFamily="18" charset="0"/>
              </a:rPr>
              <a:t> — мой любимый фильм, потому что он органично сочетает в себе динамичное действие, утонченный стиль и захватывающую историю, исследующую темы чести, верности и жертвенности. Уникальные гаджеты, захватывающие трюки и проработанные персонажи делают его обязательным к просмотру для любого поклонника шпионского жанра</a:t>
            </a:r>
            <a:r>
              <a:rPr lang="ru-RU" dirty="0">
                <a:latin typeface="Book Antiqua" panose="02040602050305030304" pitchFamily="18" charset="0"/>
              </a:rPr>
              <a:t>.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2503B0D5-3AA6-EE2A-BB51-CFFA678BD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-59267"/>
            <a:ext cx="533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7847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</TotalTime>
  <Words>229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Book Antiqua</vt:lpstr>
      <vt:lpstr>Calibri</vt:lpstr>
      <vt:lpstr>Calibri Light</vt:lpstr>
      <vt:lpstr>Тема Office</vt:lpstr>
      <vt:lpstr>Мой любимый фильм</vt:lpstr>
      <vt:lpstr>Что за фильм?</vt:lpstr>
      <vt:lpstr>Организация Kingsman</vt:lpstr>
      <vt:lpstr>Гаджеты и технологии Kingsman</vt:lpstr>
      <vt:lpstr>Почему он любимый?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Али Азаматов</dc:creator>
  <cp:lastModifiedBy>Али Азаматов</cp:lastModifiedBy>
  <cp:revision>1</cp:revision>
  <dcterms:created xsi:type="dcterms:W3CDTF">2024-09-24T05:48:32Z</dcterms:created>
  <dcterms:modified xsi:type="dcterms:W3CDTF">2024-09-24T06:15:26Z</dcterms:modified>
</cp:coreProperties>
</file>