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понравилась актриса которая играла мать Эггси?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43-4307-AEEA-9D7A320A45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лучший злодей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Поппи</c:v>
                </c:pt>
                <c:pt idx="1">
                  <c:v>Валентайн</c:v>
                </c:pt>
                <c:pt idx="2">
                  <c:v>Распутин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3.2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8B-4285-AC67-9B78376F6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10/31/2024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4D97-F6CE-1D01-0007-62217D039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Данные опроса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09432A-824C-3768-FFEE-C48A40905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3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F2850-5A0A-AFDB-D5DD-62D3D7ED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D61EB-8673-E863-F27B-44872759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вопрос также показал, что малая часть людей, которая проходила тест, не смотрела фильм</a:t>
            </a:r>
          </a:p>
        </p:txBody>
      </p:sp>
    </p:spTree>
    <p:extLst>
      <p:ext uri="{BB962C8B-B14F-4D97-AF65-F5344CB8AC3E}">
        <p14:creationId xmlns:p14="http://schemas.microsoft.com/office/powerpoint/2010/main" val="365792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325B0-1052-D76A-F2E5-F9D16BE4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95C59-F568-8398-6A06-F439936B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данный вопрос многие ответили правильно и у меня нет комментариев</a:t>
            </a:r>
          </a:p>
        </p:txBody>
      </p:sp>
    </p:spTree>
    <p:extLst>
      <p:ext uri="{BB962C8B-B14F-4D97-AF65-F5344CB8AC3E}">
        <p14:creationId xmlns:p14="http://schemas.microsoft.com/office/powerpoint/2010/main" val="120691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1DB1-A9E4-9AE8-DBE8-2E735BC5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435BF-9C9A-4868-D1C2-A68FA0E5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вопрос показывает, что люди, которые проходили тест, им в основном от 13 до 17 лет</a:t>
            </a:r>
          </a:p>
        </p:txBody>
      </p:sp>
    </p:spTree>
    <p:extLst>
      <p:ext uri="{BB962C8B-B14F-4D97-AF65-F5344CB8AC3E}">
        <p14:creationId xmlns:p14="http://schemas.microsoft.com/office/powerpoint/2010/main" val="1871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D3DC4-F393-C28A-CF07-43BE723B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2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7093B-2E19-E642-3469-DD058979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второй вопрос показывает, что многие кто проходил тест, даже не знают, что это за фильмы</a:t>
            </a:r>
          </a:p>
        </p:txBody>
      </p:sp>
    </p:spTree>
    <p:extLst>
      <p:ext uri="{BB962C8B-B14F-4D97-AF65-F5344CB8AC3E}">
        <p14:creationId xmlns:p14="http://schemas.microsoft.com/office/powerpoint/2010/main" val="197795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3BBD6-1973-35AE-A275-7017CC58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FCA9C-3C3E-A5AC-497E-CB348BC8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Третий вопрос показывает, что люди, которые проходили тест, просто </a:t>
            </a:r>
            <a:r>
              <a:rPr lang="ru-RU" dirty="0" err="1"/>
              <a:t>поиздевалис</a:t>
            </a:r>
            <a:r>
              <a:rPr lang="ru-RU" dirty="0"/>
              <a:t> надо мной</a:t>
            </a:r>
          </a:p>
        </p:txBody>
      </p:sp>
    </p:spTree>
    <p:extLst>
      <p:ext uri="{BB962C8B-B14F-4D97-AF65-F5344CB8AC3E}">
        <p14:creationId xmlns:p14="http://schemas.microsoft.com/office/powerpoint/2010/main" val="2568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34DF9-2AC5-3FEA-CB55-FE4B6838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A9A4-C0C5-C4C4-C8BB-69894454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четвертом вопросе, они также поиздевались надо мной</a:t>
            </a:r>
          </a:p>
        </p:txBody>
      </p:sp>
    </p:spTree>
    <p:extLst>
      <p:ext uri="{BB962C8B-B14F-4D97-AF65-F5344CB8AC3E}">
        <p14:creationId xmlns:p14="http://schemas.microsoft.com/office/powerpoint/2010/main" val="245497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3B183-ED41-281A-C1F8-9E2A2FBC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81B91-8D8B-9527-41E1-7D744A3E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пятом вопросе история такая же</a:t>
            </a:r>
          </a:p>
        </p:txBody>
      </p:sp>
    </p:spTree>
    <p:extLst>
      <p:ext uri="{BB962C8B-B14F-4D97-AF65-F5344CB8AC3E}">
        <p14:creationId xmlns:p14="http://schemas.microsoft.com/office/powerpoint/2010/main" val="5253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C99C6-1355-79FC-E2FE-63C903AA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 вопрос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D008412-1DE2-F979-19AB-CA5A986FB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11396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475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BA1D4-1B9F-924A-1FFE-41A2748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вопрос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BFF5EAC-8407-269F-B0FC-75BA345D3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44932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6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9FF8B-1B21-F3A0-E947-45493935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D8B1B-E630-8350-B8D6-7EE84F99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вопрос показал, что один человек смотрел данный фильм, а остальные нет, или же просто забыли про этот момент</a:t>
            </a:r>
          </a:p>
        </p:txBody>
      </p:sp>
    </p:spTree>
    <p:extLst>
      <p:ext uri="{BB962C8B-B14F-4D97-AF65-F5344CB8AC3E}">
        <p14:creationId xmlns:p14="http://schemas.microsoft.com/office/powerpoint/2010/main" val="410251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13</TotalTime>
  <Words>149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</vt:lpstr>
      <vt:lpstr>Дерево</vt:lpstr>
      <vt:lpstr>Данные опроса</vt:lpstr>
      <vt:lpstr>1 вопрос</vt:lpstr>
      <vt:lpstr> 2 вопрос</vt:lpstr>
      <vt:lpstr>3 вопрос</vt:lpstr>
      <vt:lpstr>4 вопрос</vt:lpstr>
      <vt:lpstr>5 вопрос</vt:lpstr>
      <vt:lpstr>6 вопрос</vt:lpstr>
      <vt:lpstr>7 вопрос</vt:lpstr>
      <vt:lpstr>8 вопрос</vt:lpstr>
      <vt:lpstr>9 вопрос</vt:lpstr>
      <vt:lpstr>10 вопрос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Али Азаматов</dc:creator>
  <cp:lastModifiedBy>Али Азаматов</cp:lastModifiedBy>
  <cp:revision>1</cp:revision>
  <dcterms:created xsi:type="dcterms:W3CDTF">2024-10-31T10:32:04Z</dcterms:created>
  <dcterms:modified xsi:type="dcterms:W3CDTF">2024-10-31T10:45:31Z</dcterms:modified>
</cp:coreProperties>
</file>