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BE9040-6790-C001-7D93-B1A2F9B30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608667"/>
            <a:ext cx="7197726" cy="2777064"/>
          </a:xfrm>
        </p:spPr>
        <p:txBody>
          <a:bodyPr>
            <a:normAutofit fontScale="90000"/>
          </a:bodyPr>
          <a:lstStyle/>
          <a:p>
            <a:r>
              <a:rPr lang="ru-RU" b="1" i="0" dirty="0" err="1">
                <a:solidFill>
                  <a:srgbClr val="ECECEC"/>
                </a:solidFill>
                <a:effectLst/>
                <a:latin typeface="ui-sans-serif"/>
              </a:rPr>
              <a:t>WannaCry</a:t>
            </a:r>
            <a:r>
              <a:rPr lang="ru-RU" b="1" i="0" dirty="0">
                <a:solidFill>
                  <a:srgbClr val="ECECEC"/>
                </a:solidFill>
                <a:effectLst/>
                <a:latin typeface="ui-sans-serif"/>
              </a:rPr>
              <a:t>: История одной из крупнейших кибератак</a:t>
            </a:r>
            <a:b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BAF9191-3BA4-81A2-FFCB-2BC8A4B363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Делал презентацию: Азаматов Али</a:t>
            </a:r>
          </a:p>
        </p:txBody>
      </p:sp>
    </p:spTree>
    <p:extLst>
      <p:ext uri="{BB962C8B-B14F-4D97-AF65-F5344CB8AC3E}">
        <p14:creationId xmlns:p14="http://schemas.microsoft.com/office/powerpoint/2010/main" val="4023961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32D3CC-58C2-7FDB-5890-3EAD59C5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этом все, спасибо!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0E86B79-BA75-D3B0-8427-F9446B9E3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5330" y="2065867"/>
            <a:ext cx="4712365" cy="3912129"/>
          </a:xfrm>
        </p:spPr>
      </p:pic>
    </p:spTree>
    <p:extLst>
      <p:ext uri="{BB962C8B-B14F-4D97-AF65-F5344CB8AC3E}">
        <p14:creationId xmlns:p14="http://schemas.microsoft.com/office/powerpoint/2010/main" val="32707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C763F-8CA3-11A7-BFB6-BBAAC583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Wannacry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9567CF-18EA-7E5C-CD54-0B559CE85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WannaCry</a:t>
            </a:r>
            <a:r>
              <a:rPr lang="ru-RU" dirty="0"/>
              <a:t> — программа-вымогатель (</a:t>
            </a:r>
            <a:r>
              <a:rPr lang="ru-RU" dirty="0" err="1"/>
              <a:t>ransomware</a:t>
            </a:r>
            <a:r>
              <a:rPr lang="ru-RU" dirty="0"/>
              <a:t>), поразившая более 200 000 компьютеров в мае 2017 года.</a:t>
            </a:r>
          </a:p>
          <a:p>
            <a:r>
              <a:rPr lang="ru-RU" dirty="0"/>
              <a:t>Шифрует данные на устройствах, требует выкуп для их расшифровки.</a:t>
            </a:r>
          </a:p>
          <a:p>
            <a:r>
              <a:rPr lang="ru-RU" dirty="0"/>
              <a:t>Сумма выкупа: 300–600 долларов в биткойнах.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78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79120-7DBF-66E8-066F-4E05251E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</a:t>
            </a:r>
            <a:r>
              <a:rPr lang="en-US" dirty="0" err="1"/>
              <a:t>wannacry</a:t>
            </a:r>
            <a:r>
              <a:rPr lang="en-US" dirty="0"/>
              <a:t> </a:t>
            </a:r>
            <a:r>
              <a:rPr lang="ru-RU" dirty="0"/>
              <a:t>распространился?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AE32AD-CAE4-B4EF-A649-9E402E32F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Используемая уязвимость: </a:t>
            </a:r>
            <a:r>
              <a:rPr lang="ru-RU" dirty="0" err="1"/>
              <a:t>EternalBlue</a:t>
            </a:r>
            <a:r>
              <a:rPr lang="ru-RU" dirty="0"/>
              <a:t> — уязвимость в Windows, изначально использовавшаяся Агентством национальной безопасности США.</a:t>
            </a:r>
          </a:p>
          <a:p>
            <a:r>
              <a:rPr lang="ru-RU" dirty="0"/>
              <a:t>Утечка инструментов: Хакерская группа Shadow </a:t>
            </a:r>
            <a:r>
              <a:rPr lang="ru-RU" dirty="0" err="1"/>
              <a:t>Brokers</a:t>
            </a:r>
            <a:r>
              <a:rPr lang="ru-RU" dirty="0"/>
              <a:t> опубликовала инструменты NSA, которые стали доступны злоумышленникам.</a:t>
            </a:r>
          </a:p>
          <a:p>
            <a:r>
              <a:rPr lang="ru-RU" dirty="0" err="1"/>
              <a:t>WannaCry</a:t>
            </a:r>
            <a:r>
              <a:rPr lang="ru-RU" dirty="0"/>
              <a:t> использовал </a:t>
            </a:r>
            <a:r>
              <a:rPr lang="ru-RU" dirty="0" err="1"/>
              <a:t>EternalBlue</a:t>
            </a:r>
            <a:r>
              <a:rPr lang="ru-RU" dirty="0"/>
              <a:t> для быстрого распространения по сетям.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830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FFFB1-DDB6-7B92-B665-ED6B8D8B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Механизм атаки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4C9033-489E-2690-433E-6F2B4D1AE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ECECEC"/>
                </a:solidFill>
                <a:effectLst/>
                <a:latin typeface="ui-sans-serif"/>
              </a:rPr>
              <a:t>WannaCry</a:t>
            </a: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 шифрует данные и блокирует доступ к системе.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Появляется сообщение с требованием выкупа.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ECECEC"/>
                </a:solidFill>
                <a:effectLst/>
                <a:latin typeface="ui-sans-serif"/>
              </a:rPr>
              <a:t>Автоматическое распространение</a:t>
            </a: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: Вирус сам распространяется на другие устройства в сети, ускоряя заражение.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484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B471A7-9E1A-88B1-8B9D-6A1AFCD7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 атаки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563390-3292-4ABD-5ED9-8BB55A6B9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Заражено более 200 000 устройств в более чем 150 странах.</a:t>
            </a:r>
          </a:p>
          <a:p>
            <a:r>
              <a:rPr lang="ru-RU" dirty="0"/>
              <a:t>Пострадали больницы, транспортные компании, заводы, госучреждения и другие организации.</a:t>
            </a:r>
          </a:p>
          <a:p>
            <a:r>
              <a:rPr lang="ru-RU" dirty="0"/>
              <a:t>Бюджетные и производственные потери составили сотни миллионов долларов.</a:t>
            </a:r>
          </a:p>
        </p:txBody>
      </p:sp>
    </p:spTree>
    <p:extLst>
      <p:ext uri="{BB962C8B-B14F-4D97-AF65-F5344CB8AC3E}">
        <p14:creationId xmlns:p14="http://schemas.microsoft.com/office/powerpoint/2010/main" val="377152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AAFB8-AA2D-F568-0A7E-1D350194E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Последствия атаки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DF8851-4CDF-0F41-FB29-1E7B7A153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ECECEC"/>
                </a:solidFill>
                <a:effectLst/>
                <a:latin typeface="ui-sans-serif"/>
              </a:rPr>
              <a:t>Системы здравоохранения</a:t>
            </a: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: В Великобритании была серьёзно нарушена работа NHS (Национальной службы здравоохранения).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ECECEC"/>
                </a:solidFill>
                <a:effectLst/>
                <a:latin typeface="ui-sans-serif"/>
              </a:rPr>
              <a:t>Логистика и производство</a:t>
            </a: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: Многие компании приостановили деятельность, пока решали проблему.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ECECEC"/>
                </a:solidFill>
                <a:effectLst/>
                <a:latin typeface="ui-sans-serif"/>
              </a:rPr>
              <a:t>Финансовые потери</a:t>
            </a: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: Экономические убытки от простоя и восстановления.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0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19E7C-2262-AA89-2AB0-2A46052F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Реакция на атаку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6C8E5F-4ABE-C5F7-7934-5189C94EE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Microsoft выпустила экстренные обновления безопасности для Windows.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ECECEC"/>
                </a:solidFill>
                <a:effectLst/>
                <a:latin typeface="ui-sans-serif"/>
              </a:rPr>
              <a:t>Исследователь Маркус </a:t>
            </a:r>
            <a:r>
              <a:rPr lang="ru-RU" b="1" i="0" dirty="0" err="1">
                <a:solidFill>
                  <a:srgbClr val="ECECEC"/>
                </a:solidFill>
                <a:effectLst/>
                <a:latin typeface="ui-sans-serif"/>
              </a:rPr>
              <a:t>Хатчинс</a:t>
            </a: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 обнаружил «переключатель отключения», который помог остановить распространение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ui-sans-serif"/>
              </a:rPr>
              <a:t>WannaCry</a:t>
            </a: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Акцент на важности своевременных обновлений и резервного копирования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4002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F49A3-0D90-87B9-00A5-15359388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Уроки и меры профилактики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3B6F73-B124-50E9-4191-8D2E85018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Своевременные обновления: Установка патчей для устранения уязвимостей.</a:t>
            </a:r>
          </a:p>
          <a:p>
            <a:r>
              <a:rPr lang="ru-RU" dirty="0"/>
              <a:t>Антивирусное ПО и система обнаружения угроз.</a:t>
            </a:r>
          </a:p>
          <a:p>
            <a:r>
              <a:rPr lang="ru-RU" dirty="0"/>
              <a:t>Регулярные резервные копии: Восстановление данных без оплаты выкупа.</a:t>
            </a:r>
          </a:p>
          <a:p>
            <a:r>
              <a:rPr lang="ru-RU" dirty="0"/>
              <a:t>Обучение сотрудников: Повышение </a:t>
            </a:r>
            <a:r>
              <a:rPr lang="ru-RU" dirty="0" err="1"/>
              <a:t>киберграмотности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0030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16FA4-109D-D079-B5C8-471E32A2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A4BD41-1416-3DC1-1CC2-DA527A02E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ECECEC"/>
                </a:solidFill>
                <a:effectLst/>
                <a:latin typeface="ui-sans-serif"/>
              </a:rPr>
              <a:t>WannaCry</a:t>
            </a: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 стал напоминанием о важности кибербезопасности.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Современные атаки требуют системного подхода к защите.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Надежные меры безопасности и регулярное обновление ПО — ключ к защите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1894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{D28C99BC-D3C5-42D2-B21F-374751BD472C}tf03457452</Template>
  <TotalTime>5</TotalTime>
  <Words>310</Words>
  <Application>Microsoft Office PowerPoint</Application>
  <PresentationFormat>Широкоэкранный</PresentationFormat>
  <Paragraphs>36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ui-sans-serif</vt:lpstr>
      <vt:lpstr>Небесная</vt:lpstr>
      <vt:lpstr>WannaCry: История одной из крупнейших кибератак </vt:lpstr>
      <vt:lpstr>Что такое Wannacry?</vt:lpstr>
      <vt:lpstr>Как wannacry распространился?</vt:lpstr>
      <vt:lpstr>Механизм атаки</vt:lpstr>
      <vt:lpstr>Масштаб атаки</vt:lpstr>
      <vt:lpstr>Последствия атаки</vt:lpstr>
      <vt:lpstr>Реакция на атаку</vt:lpstr>
      <vt:lpstr>Уроки и меры профилактики</vt:lpstr>
      <vt:lpstr>заключение</vt:lpstr>
      <vt:lpstr>На этом все, спасибо!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Али Азаматов</dc:creator>
  <cp:lastModifiedBy>Али Азаматов</cp:lastModifiedBy>
  <cp:revision>1</cp:revision>
  <dcterms:created xsi:type="dcterms:W3CDTF">2024-11-14T04:31:27Z</dcterms:created>
  <dcterms:modified xsi:type="dcterms:W3CDTF">2024-11-14T04:36:39Z</dcterms:modified>
</cp:coreProperties>
</file>