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3097" autoAdjust="0"/>
  </p:normalViewPr>
  <p:slideViewPr>
    <p:cSldViewPr snapToGrid="0">
      <p:cViewPr varScale="1">
        <p:scale>
          <a:sx n="86" d="100"/>
          <a:sy n="86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875C0-34A7-4988-A223-A65D705147C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91F3-0E88-49F6-A03D-81A3B6EB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5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91F3-0E88-49F6-A03D-81A3B6EBD1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Fig. 1. We run the Probability-of-Boundary operator [9] to generate boundary contrast signals at</a:t>
            </a:r>
          </a:p>
          <a:p>
            <a:r>
              <a:rPr lang="en-US" dirty="0" smtClean="0"/>
              <a:t>multiple scales. Here we show both the (soft) contrast map and the boundary map (after </a:t>
            </a:r>
            <a:r>
              <a:rPr lang="en-US" dirty="0" err="1" smtClean="0"/>
              <a:t>nonmaximum</a:t>
            </a:r>
            <a:endParaRPr lang="en-US" dirty="0" smtClean="0"/>
          </a:p>
          <a:p>
            <a:r>
              <a:rPr lang="en-US" dirty="0" smtClean="0"/>
              <a:t>suppression), at a small scale and a large scale. Large-scale signals are reliable but</a:t>
            </a:r>
          </a:p>
          <a:p>
            <a:r>
              <a:rPr lang="en-US" dirty="0" smtClean="0"/>
              <a:t>poor in localization, and details are smoothed out. On the other hand, small-scale signals capture</a:t>
            </a:r>
          </a:p>
          <a:p>
            <a:r>
              <a:rPr lang="en-US" dirty="0" smtClean="0"/>
              <a:t>detailed structures but suffer from false positives in textured regions and clutter. The challenge is</a:t>
            </a:r>
          </a:p>
          <a:p>
            <a:r>
              <a:rPr lang="en-US" dirty="0" smtClean="0"/>
              <a:t>how to combine the strengths of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91F3-0E88-49F6-A03D-81A3B6EBD1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0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deconvnet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thought of as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that uses the same components (filtering, pooling) but in reverse, so instead of mapping pixels to features does the opposite.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91F3-0E88-49F6-A03D-81A3B6EBD1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not only care about</a:t>
            </a:r>
            <a:r>
              <a:rPr lang="en-US" baseline="0" dirty="0" smtClean="0"/>
              <a:t> how many of the edges is detected, and also how many of the detected is edge!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91F3-0E88-49F6-A03D-81A3B6EBD1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94909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/>
              <a:t>Multi-scale boundary detection using CNN convolution-deconvolution network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Xu </a:t>
            </a:r>
            <a:r>
              <a:rPr lang="en-US" sz="2800" dirty="0" err="1" smtClean="0"/>
              <a:t>Xu</a:t>
            </a:r>
            <a:r>
              <a:rPr lang="en-US" sz="2800" dirty="0" smtClean="0"/>
              <a:t>, Ga Wu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Boundary detection in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5868"/>
            <a:ext cx="8596668" cy="3880773"/>
          </a:xfrm>
        </p:spPr>
        <p:txBody>
          <a:bodyPr/>
          <a:lstStyle/>
          <a:p>
            <a:r>
              <a:rPr lang="en-US" dirty="0"/>
              <a:t>We address the problem of detecting </a:t>
            </a:r>
            <a:r>
              <a:rPr lang="en-US" dirty="0" smtClean="0"/>
              <a:t>edges and </a:t>
            </a:r>
            <a:r>
              <a:rPr lang="en-US" dirty="0"/>
              <a:t>object boundaries in natural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The prediction goal is and image of the same size but delineates all the boundaries in the image.</a:t>
            </a:r>
          </a:p>
          <a:p>
            <a:r>
              <a:rPr lang="en-US" dirty="0"/>
              <a:t>In the ideal case, the result of applying an edge detector to an image may lead to a set of connected curves that indicate the boundaries of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99" y="3910475"/>
            <a:ext cx="5734642" cy="27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Multi-scale </a:t>
            </a:r>
            <a:r>
              <a:rPr lang="en-US" dirty="0"/>
              <a:t>improves boundary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/>
          <a:lstStyle/>
          <a:p>
            <a:r>
              <a:rPr lang="en-US" dirty="0"/>
              <a:t>Common edge </a:t>
            </a:r>
            <a:r>
              <a:rPr lang="en-US" dirty="0" smtClean="0"/>
              <a:t>detectors(Canny) </a:t>
            </a:r>
            <a:r>
              <a:rPr lang="en-US" dirty="0"/>
              <a:t>are mostly based on image gradients and Gaussian derivative filters, and not scale invariant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Multi-Scale </a:t>
            </a:r>
            <a:r>
              <a:rPr lang="en-US" i="1" dirty="0"/>
              <a:t>Improves Boundary Detection in Natural Images </a:t>
            </a:r>
            <a:r>
              <a:rPr lang="en-US" dirty="0" smtClean="0"/>
              <a:t>by Ren, ECCV 08</a:t>
            </a:r>
          </a:p>
          <a:p>
            <a:r>
              <a:rPr lang="en-US" dirty="0" smtClean="0"/>
              <a:t>Combines </a:t>
            </a:r>
            <a:r>
              <a:rPr lang="en-US" dirty="0"/>
              <a:t>strengths from both large-scale detection (robust but poor localization) and small-scale detection (detail-preserving but sensitive to clutter</a:t>
            </a:r>
            <a:r>
              <a:rPr lang="en-US" dirty="0" smtClean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8" y="3951287"/>
            <a:ext cx="7848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Deconvolution provides multi-scale boundary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5623"/>
            <a:ext cx="8596668" cy="3880773"/>
          </a:xfrm>
        </p:spPr>
        <p:txBody>
          <a:bodyPr/>
          <a:lstStyle/>
          <a:p>
            <a:r>
              <a:rPr lang="en-US" dirty="0" smtClean="0"/>
              <a:t>Convolutional networks of various depths can capture </a:t>
            </a:r>
            <a:r>
              <a:rPr lang="en-US" dirty="0" smtClean="0"/>
              <a:t>boundary </a:t>
            </a:r>
            <a:r>
              <a:rPr lang="en-US" dirty="0"/>
              <a:t>cues including contrast, localization and relative </a:t>
            </a:r>
            <a:r>
              <a:rPr lang="en-US" dirty="0"/>
              <a:t>contrast, at different scales</a:t>
            </a:r>
            <a:r>
              <a:rPr lang="en-US" dirty="0" smtClean="0"/>
              <a:t>. It learns the representations of input in a hierarchical way.</a:t>
            </a:r>
            <a:endParaRPr lang="en-US" dirty="0" smtClean="0"/>
          </a:p>
          <a:p>
            <a:r>
              <a:rPr lang="en-US" dirty="0"/>
              <a:t>Deconvolution </a:t>
            </a:r>
            <a:r>
              <a:rPr lang="en-US" dirty="0" smtClean="0"/>
              <a:t>networks, mapping features back to image pixels, </a:t>
            </a:r>
            <a:r>
              <a:rPr lang="en-US" dirty="0"/>
              <a:t>can generate an image of equal size to the input </a:t>
            </a:r>
            <a:r>
              <a:rPr lang="en-US" dirty="0" smtClean="0"/>
              <a:t>image. So ground-truth annotations of boundaries can be used to compute loss.</a:t>
            </a:r>
          </a:p>
          <a:p>
            <a:r>
              <a:rPr lang="en-US" dirty="0">
                <a:solidFill>
                  <a:schemeClr val="tx1"/>
                </a:solidFill>
              </a:rPr>
              <a:t>But this is not enough, we still have more challenges on this project.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4315429"/>
            <a:ext cx="8596312" cy="25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Convolution-deconvolution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9" y="1270000"/>
            <a:ext cx="8596312" cy="2542571"/>
          </a:xfrm>
        </p:spPr>
      </p:pic>
      <p:sp>
        <p:nvSpPr>
          <p:cNvPr id="3" name="TextBox 2"/>
          <p:cNvSpPr txBox="1"/>
          <p:nvPr/>
        </p:nvSpPr>
        <p:spPr>
          <a:xfrm>
            <a:off x="919048" y="4027482"/>
            <a:ext cx="730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single convolution-</a:t>
            </a:r>
            <a:r>
              <a:rPr lang="en-US" sz="2000" dirty="0" err="1" smtClean="0"/>
              <a:t>deconvolution</a:t>
            </a:r>
            <a:r>
              <a:rPr lang="en-US" sz="2000" dirty="0" smtClean="0"/>
              <a:t> network enough?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277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challenge?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convolution and also same structured </a:t>
            </a:r>
            <a:r>
              <a:rPr lang="en-US" dirty="0" err="1" smtClean="0"/>
              <a:t>deconvolution</a:t>
            </a:r>
            <a:r>
              <a:rPr lang="en-US" dirty="0" smtClean="0"/>
              <a:t> layers</a:t>
            </a:r>
          </a:p>
          <a:p>
            <a:pPr lvl="1"/>
            <a:r>
              <a:rPr lang="en-US" dirty="0" smtClean="0"/>
              <a:t>Parameter is doubled!</a:t>
            </a:r>
          </a:p>
          <a:p>
            <a:pPr lvl="1"/>
            <a:r>
              <a:rPr lang="en-US" dirty="0" smtClean="0"/>
              <a:t>Is the training data enough for training?</a:t>
            </a:r>
          </a:p>
          <a:p>
            <a:pPr lvl="1"/>
            <a:r>
              <a:rPr lang="en-US" dirty="0" smtClean="0"/>
              <a:t>Better way to create new variation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Number of convolution layers directly impact final decision boundary detected.</a:t>
            </a:r>
          </a:p>
          <a:p>
            <a:pPr lvl="1"/>
            <a:r>
              <a:rPr lang="en-US" dirty="0" smtClean="0"/>
              <a:t>Too deep, the boundary is more robust, but loss lots of details</a:t>
            </a:r>
          </a:p>
          <a:p>
            <a:pPr lvl="1"/>
            <a:r>
              <a:rPr lang="en-US" dirty="0" smtClean="0"/>
              <a:t>Too </a:t>
            </a:r>
            <a:r>
              <a:rPr lang="en-US" altLang="zh-CN" dirty="0" smtClean="0"/>
              <a:t>shallow,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clutter</a:t>
            </a:r>
          </a:p>
          <a:p>
            <a:pPr lvl="1"/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models!</a:t>
            </a:r>
          </a:p>
        </p:txBody>
      </p:sp>
    </p:spTree>
    <p:extLst>
      <p:ext uri="{BB962C8B-B14F-4D97-AF65-F5344CB8AC3E}">
        <p14:creationId xmlns:p14="http://schemas.microsoft.com/office/powerpoint/2010/main" val="239207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boundary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or Recall.</a:t>
            </a:r>
          </a:p>
          <a:p>
            <a:pPr lvl="1"/>
            <a:r>
              <a:rPr lang="en-US" dirty="0" smtClean="0"/>
              <a:t>We want both of them </a:t>
            </a:r>
          </a:p>
          <a:p>
            <a:pPr lvl="1"/>
            <a:r>
              <a:rPr lang="en-US" dirty="0" smtClean="0"/>
              <a:t>F measure</a:t>
            </a:r>
            <a:endParaRPr lang="en-US" dirty="0"/>
          </a:p>
          <a:p>
            <a:r>
              <a:rPr lang="en-US" dirty="0" smtClean="0"/>
              <a:t>Anything more?</a:t>
            </a:r>
          </a:p>
          <a:p>
            <a:pPr lvl="1"/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BSDS-500: Berkeley Segmentation Data Set and Benchmark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research on boundary detection and image segmentation.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consists of 500 natural </a:t>
            </a:r>
            <a:r>
              <a:rPr lang="en-US" dirty="0" smtClean="0"/>
              <a:t>images, 200 for training,200 for testing, 100 for validation.</a:t>
            </a:r>
          </a:p>
          <a:p>
            <a:r>
              <a:rPr lang="en-US" dirty="0" smtClean="0"/>
              <a:t>By average, each image is annotated by 5 persons.</a:t>
            </a:r>
          </a:p>
          <a:p>
            <a:r>
              <a:rPr lang="en-US" dirty="0"/>
              <a:t>The dataset consists of </a:t>
            </a:r>
            <a:r>
              <a:rPr lang="en-US" dirty="0" smtClean="0"/>
              <a:t>benchmarking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06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541</Words>
  <Application>Microsoft Office PowerPoint</Application>
  <PresentationFormat>Widescreen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华文新魏</vt:lpstr>
      <vt:lpstr>Arial</vt:lpstr>
      <vt:lpstr>Calibri</vt:lpstr>
      <vt:lpstr>Trebuchet MS</vt:lpstr>
      <vt:lpstr>Wingdings 3</vt:lpstr>
      <vt:lpstr>Facet</vt:lpstr>
      <vt:lpstr>Multi-scale boundary detection using CNN convolution-deconvolution network</vt:lpstr>
      <vt:lpstr>Boundary detection in computer vision</vt:lpstr>
      <vt:lpstr>Multi-scale improves boundary detection</vt:lpstr>
      <vt:lpstr>Deconvolution provides multi-scale boundary information</vt:lpstr>
      <vt:lpstr>Convolution-deconvolution network</vt:lpstr>
      <vt:lpstr>What is the challenge?</vt:lpstr>
      <vt:lpstr>Metric for boundary detection</vt:lpstr>
      <vt:lpstr>BSDS-500: Berkeley Segmentation Data Set and Benchmark 500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Multi-scale boundary detection using CNN convolution-deconvolution network</dc:title>
  <dc:creator>Xu Xu</dc:creator>
  <cp:lastModifiedBy>Xu Xu</cp:lastModifiedBy>
  <cp:revision>22</cp:revision>
  <dcterms:created xsi:type="dcterms:W3CDTF">2016-02-11T17:01:04Z</dcterms:created>
  <dcterms:modified xsi:type="dcterms:W3CDTF">2016-02-11T23:57:39Z</dcterms:modified>
</cp:coreProperties>
</file>