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0" r:id="rId2"/>
    <p:sldId id="274" r:id="rId3"/>
    <p:sldId id="275" r:id="rId4"/>
    <p:sldId id="272" r:id="rId5"/>
    <p:sldId id="27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064" autoAdjust="0"/>
  </p:normalViewPr>
  <p:slideViewPr>
    <p:cSldViewPr>
      <p:cViewPr>
        <p:scale>
          <a:sx n="100" d="100"/>
          <a:sy n="100" d="100"/>
        </p:scale>
        <p:origin x="-51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C7F-CB71-4560-BE3D-0FDBDAAF7F36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2178-7D38-4FC5-97F7-5D8518FB8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2416" y="6381328"/>
            <a:ext cx="1524000" cy="365125"/>
          </a:xfrm>
        </p:spPr>
        <p:txBody>
          <a:bodyPr/>
          <a:lstStyle/>
          <a:p>
            <a:fld id="{7F2F4E07-F944-48EB-B716-4B2DEE513523}" type="datetime1">
              <a:rPr lang="zh-CN" altLang="en-US" smtClean="0"/>
              <a:t>2015/8/19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057800"/>
            <a:ext cx="899592" cy="899592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E04-BCBE-4A2F-AF24-8CB40BD177BF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A44-28D6-4A9A-BA5D-0A12F0A58580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958408"/>
            <a:ext cx="899592" cy="899592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4E07-F944-48EB-B716-4B2DEE513523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2787-8866-432B-BDAA-05A6A6034253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626-F7B5-496C-A7D7-59C20039B3F1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734-2223-482F-A2B9-D3A5D0F2DE8B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9A32-BEE2-4D5A-B1B1-2EC9E7CBDA4E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D4EC-310E-4EF8-A451-67D9F7792863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E45B-E5CD-4754-BB2B-11C77A81BE38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7F52-7BD8-4ABB-B579-B28B23A93F93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F2F4E07-F944-48EB-B716-4B2DEE5135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49" r:id="rId12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.berkeleyvision.org/tutor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.berkeleyvision.org/tutorial/solv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affe.berkeleyvision.org/gathered/examples/imagenet.html" TargetMode="External"/><Relationship Id="rId4" Type="http://schemas.openxmlformats.org/officeDocument/2006/relationships/hyperlink" Target="https://github.com/BVLC/caffe/blob/master/models/bvlc_reference_caffenet/train_val.prototx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affe.berkeleyvision.org/gathered/examples/mnist.html" TargetMode="External"/><Relationship Id="rId5" Type="http://schemas.openxmlformats.org/officeDocument/2006/relationships/hyperlink" Target="https://github.com/BVLC/caffe/blob/master/examples/mnist/lenet_train_test.prototxt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99FC-C0D5-4BA6-BA3B-74745D4EF5A5}" type="datetime1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2015-05-17</a:t>
            </a:r>
          </a:p>
          <a:p>
            <a:r>
              <a:rPr lang="en-US" altLang="zh-CN" dirty="0" smtClean="0"/>
              <a:t>Zuoxin Xiahou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chemeClr val="bg2"/>
          </a:solidFill>
        </p:spPr>
        <p:txBody>
          <a:bodyPr/>
          <a:lstStyle/>
          <a:p>
            <a:r>
              <a:rPr lang="en-US" altLang="zh-CN" cap="none" dirty="0" smtClean="0"/>
              <a:t>Diving into </a:t>
            </a:r>
            <a:r>
              <a:rPr lang="en-US" altLang="zh-CN" cap="none" dirty="0" err="1" smtClean="0"/>
              <a:t>Caffe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6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2015/8/19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265037" y="0"/>
            <a:ext cx="6835355" cy="74994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最重要的概念：</a:t>
            </a:r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Blob, Layer, Net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092" y="6165304"/>
            <a:ext cx="76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 Tutorial: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://caffe.berkeleyvision.org/tutorial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[2] DIY Deep Learning for Vision-  a Hands-On Tutorial with </a:t>
            </a:r>
            <a:r>
              <a:rPr lang="en-US" altLang="zh-CN" dirty="0" err="1"/>
              <a:t>Caffe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4" y="764704"/>
            <a:ext cx="2293446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54" y="764704"/>
            <a:ext cx="66103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3861048"/>
            <a:ext cx="4820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用右上图的观点来解释左上图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数据存储在多边形的</a:t>
            </a:r>
            <a:r>
              <a:rPr lang="en-US" altLang="zh-CN" dirty="0" smtClean="0"/>
              <a:t>data blob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</a:t>
            </a:r>
            <a:r>
              <a:rPr lang="en-US" altLang="zh-CN" dirty="0" smtClean="0"/>
              <a:t>onv1</a:t>
            </a:r>
            <a:r>
              <a:rPr lang="zh-CN" altLang="en-US" dirty="0" smtClean="0"/>
              <a:t>卷积运算对</a:t>
            </a:r>
            <a:r>
              <a:rPr lang="en-US" altLang="zh-CN" dirty="0" smtClean="0"/>
              <a:t>data blob</a:t>
            </a:r>
            <a:r>
              <a:rPr lang="zh-CN" altLang="en-US" dirty="0" smtClean="0"/>
              <a:t>中的数据进行操作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卷积操作的结果存储到</a:t>
            </a:r>
            <a:r>
              <a:rPr lang="en-US" altLang="zh-CN" dirty="0" smtClean="0"/>
              <a:t>conv1 blob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7" y="3789040"/>
            <a:ext cx="2331257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8440" y="5085184"/>
            <a:ext cx="6849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右图</a:t>
            </a:r>
            <a:r>
              <a:rPr lang="zh-CN" altLang="en-US" dirty="0" smtClean="0"/>
              <a:t>是一个多路径的前向五环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，是典型的最简单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网络，</a:t>
            </a:r>
            <a:endParaRPr lang="en-US" altLang="zh-CN" dirty="0" smtClean="0"/>
          </a:p>
          <a:p>
            <a:r>
              <a:rPr lang="en-US" altLang="zh-CN" dirty="0" smtClean="0"/>
              <a:t>data blob</a:t>
            </a:r>
            <a:r>
              <a:rPr lang="zh-CN" altLang="en-US" dirty="0" smtClean="0"/>
              <a:t>所在路径为网络主路径（卷积层、</a:t>
            </a:r>
            <a:r>
              <a:rPr lang="en-US" altLang="zh-CN" dirty="0" smtClean="0"/>
              <a:t>FC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层等），</a:t>
            </a:r>
            <a:endParaRPr lang="en-US" altLang="zh-CN" dirty="0" smtClean="0"/>
          </a:p>
          <a:p>
            <a:r>
              <a:rPr lang="en-US" altLang="zh-CN" dirty="0" smtClean="0"/>
              <a:t>Label blob</a:t>
            </a:r>
            <a:r>
              <a:rPr lang="zh-CN" altLang="en-US" dirty="0" smtClean="0"/>
              <a:t>所在路径提供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数据用于计算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或在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时计算</a:t>
            </a:r>
            <a:r>
              <a:rPr lang="en-US" altLang="zh-CN" dirty="0" smtClean="0"/>
              <a:t>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80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265037" y="0"/>
            <a:ext cx="6835355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zh-CN" altLang="en-US" sz="4000" b="1" cap="none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cap="none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08" y="980728"/>
            <a:ext cx="6324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要训练一个网络，在</a:t>
            </a:r>
            <a:r>
              <a:rPr lang="en-US" altLang="zh-CN" b="1" dirty="0" err="1" smtClean="0">
                <a:solidFill>
                  <a:srgbClr val="FFFF00"/>
                </a:solidFill>
              </a:rPr>
              <a:t>Caffe</a:t>
            </a:r>
            <a:r>
              <a:rPr lang="zh-CN" altLang="en-US" b="1" dirty="0" smtClean="0">
                <a:solidFill>
                  <a:srgbClr val="FFFF00"/>
                </a:solidFill>
              </a:rPr>
              <a:t>中至少要包含</a:t>
            </a:r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</a:rPr>
              <a:t>个</a:t>
            </a:r>
            <a:r>
              <a:rPr lang="en-US" altLang="zh-CN" b="1" dirty="0" err="1" smtClean="0">
                <a:solidFill>
                  <a:srgbClr val="FFFF00"/>
                </a:solidFill>
              </a:rPr>
              <a:t>prototxt</a:t>
            </a:r>
            <a:r>
              <a:rPr lang="zh-CN" altLang="en-US" b="1" dirty="0" smtClean="0">
                <a:solidFill>
                  <a:srgbClr val="FFFF00"/>
                </a:solidFill>
              </a:rPr>
              <a:t>文件：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dirty="0"/>
              <a:t>一</a:t>
            </a:r>
            <a:r>
              <a:rPr lang="zh-CN" altLang="en-US" dirty="0" smtClean="0"/>
              <a:t>个是描述</a:t>
            </a:r>
            <a:r>
              <a:rPr lang="en-US" altLang="zh-CN" dirty="0" smtClean="0"/>
              <a:t>Net</a:t>
            </a:r>
            <a:r>
              <a:rPr lang="zh-CN" altLang="en-US" dirty="0" smtClean="0"/>
              <a:t>结构（“</a:t>
            </a:r>
            <a:r>
              <a:rPr lang="en-US" altLang="zh-CN" dirty="0" err="1" smtClean="0"/>
              <a:t>Blob+Layers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数据流”构成）的文件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dirty="0"/>
              <a:t>一</a:t>
            </a:r>
            <a:r>
              <a:rPr lang="zh-CN" altLang="en-US" dirty="0" smtClean="0"/>
              <a:t>个是描述训练算法的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文件（最常用的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算法是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SGD</a:t>
            </a:r>
            <a:r>
              <a:rPr lang="zh-CN" altLang="en-US" dirty="0"/>
              <a:t>：</a:t>
            </a:r>
            <a:r>
              <a:rPr lang="en-US" altLang="zh-CN" dirty="0" smtClean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http://caffe.berkeleyvision.org/tutorial/solver.html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709" y="2564904"/>
            <a:ext cx="596081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17143" y="4437982"/>
            <a:ext cx="3779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File: 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examples/</a:t>
            </a:r>
            <a:r>
              <a:rPr lang="en-US" altLang="zh-CN" dirty="0" err="1" smtClean="0">
                <a:solidFill>
                  <a:srgbClr val="FFFF00"/>
                </a:solidFill>
              </a:rPr>
              <a:t>mnist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</a:rPr>
              <a:t>lenet_solver.prototxt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2" y="5084313"/>
            <a:ext cx="3029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右图是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MNIST example</a:t>
            </a:r>
          </a:p>
          <a:p>
            <a:r>
              <a:rPr lang="zh-CN" altLang="en-US" dirty="0" smtClean="0"/>
              <a:t>中的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文件，主要是指定</a:t>
            </a:r>
            <a:endParaRPr lang="en-US" altLang="zh-CN" dirty="0" smtClean="0"/>
          </a:p>
          <a:p>
            <a:r>
              <a:rPr lang="en-US" altLang="zh-CN" dirty="0" smtClean="0"/>
              <a:t>SGD</a:t>
            </a:r>
            <a:r>
              <a:rPr lang="zh-CN" altLang="en-US" dirty="0" smtClean="0"/>
              <a:t>算法中的学习率、权值</a:t>
            </a:r>
            <a:endParaRPr lang="en-US" altLang="zh-CN" dirty="0" smtClean="0"/>
          </a:p>
          <a:p>
            <a:r>
              <a:rPr lang="zh-CN" altLang="en-US" dirty="0" smtClean="0"/>
              <a:t>衰减、最大迭代次数等</a:t>
            </a:r>
            <a:endParaRPr lang="en-US" altLang="zh-CN" dirty="0" smtClean="0"/>
          </a:p>
        </p:txBody>
      </p:sp>
      <p:cxnSp>
        <p:nvCxnSpPr>
          <p:cNvPr id="13" name="曲线连接符 12"/>
          <p:cNvCxnSpPr/>
          <p:nvPr/>
        </p:nvCxnSpPr>
        <p:spPr>
          <a:xfrm rot="16200000" flipH="1">
            <a:off x="3098666" y="1955666"/>
            <a:ext cx="720080" cy="49839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>
                <a:solidFill>
                  <a:srgbClr val="FFFFFF"/>
                </a:solidFill>
              </a:rPr>
              <a:pPr/>
              <a:t>2015/8/19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xiahouzuoxin\Desktop\AlexN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9" y="44625"/>
            <a:ext cx="849628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80169" y="5589241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prototxt</a:t>
            </a:r>
            <a:r>
              <a:rPr lang="en-US" altLang="zh-CN" dirty="0" smtClean="0"/>
              <a:t> file in 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(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Net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) :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github.com/BVLC/caffe/blob/master/models/bvlc_reference_caffenet/train_val.prototxt</a:t>
            </a:r>
            <a:endParaRPr lang="en-US" altLang="zh-CN" dirty="0" smtClean="0"/>
          </a:p>
          <a:p>
            <a:r>
              <a:rPr lang="en-US" altLang="zh-CN" dirty="0" smtClean="0"/>
              <a:t>tutorial: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caffe.berkeleyvision.org/gathered/examples/imagenet.html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251520" y="4725144"/>
            <a:ext cx="2315096" cy="587464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4000" b="1" cap="none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CaffeNet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2015/8/19</a:t>
            </a:fld>
            <a:endParaRPr lang="zh-CN" altLang="en-US" dirty="0"/>
          </a:p>
        </p:txBody>
      </p:sp>
      <p:pic>
        <p:nvPicPr>
          <p:cNvPr id="3075" name="Picture 3" descr="C:\Users\xiahouzuoxin\Desktop\LeN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251520" y="4149080"/>
            <a:ext cx="2376264" cy="749945"/>
          </a:xfrm>
          <a:noFill/>
        </p:spPr>
        <p:txBody>
          <a:bodyPr>
            <a:normAutofit/>
          </a:bodyPr>
          <a:lstStyle/>
          <a:p>
            <a:r>
              <a:rPr lang="en-US" altLang="zh-CN" sz="4000" b="1" cap="none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LeNet</a:t>
            </a:r>
            <a:endParaRPr lang="zh-CN" altLang="en-US" sz="4000" b="1" cap="none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6" y="4069953"/>
            <a:ext cx="6337156" cy="17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0" y="558924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prototxt</a:t>
            </a:r>
            <a:r>
              <a:rPr lang="en-US" altLang="zh-CN" b="1" dirty="0" smtClean="0"/>
              <a:t> file in </a:t>
            </a:r>
            <a:r>
              <a:rPr lang="en-US" altLang="zh-CN" b="1" dirty="0" err="1" smtClean="0"/>
              <a:t>caffe</a:t>
            </a:r>
            <a:r>
              <a:rPr lang="en-US" altLang="zh-CN" b="1" dirty="0" smtClean="0"/>
              <a:t> :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github.com/BVLC/caffe/blob/master/examples/mnist/lenet_train_test.prototxt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/>
              <a:t>tutorial:</a:t>
            </a:r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caffe.berkeleyvision.org/gathered/examples/mnist.html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269</Words>
  <Application>Microsoft Office PowerPoint</Application>
  <PresentationFormat>全屏显示(4:3)</PresentationFormat>
  <Paragraphs>41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极目远眺</vt:lpstr>
      <vt:lpstr>Diving into Caffe</vt:lpstr>
      <vt:lpstr>最重要的概念：Blob, Layer, Net</vt:lpstr>
      <vt:lpstr>Caffe Model</vt:lpstr>
      <vt:lpstr>CaffeNet</vt:lpstr>
      <vt:lpstr>LeNet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monkeyzx</dc:creator>
  <cp:lastModifiedBy>xiahouzuoxin</cp:lastModifiedBy>
  <cp:revision>369</cp:revision>
  <dcterms:created xsi:type="dcterms:W3CDTF">2013-03-31T08:15:49Z</dcterms:created>
  <dcterms:modified xsi:type="dcterms:W3CDTF">2015-08-19T12:55:50Z</dcterms:modified>
</cp:coreProperties>
</file>