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62" r:id="rId3"/>
    <p:sldId id="260" r:id="rId4"/>
    <p:sldId id="259" r:id="rId5"/>
    <p:sldId id="257" r:id="rId6"/>
    <p:sldId id="263" r:id="rId7"/>
    <p:sldId id="268" r:id="rId8"/>
    <p:sldId id="269" r:id="rId9"/>
    <p:sldId id="270" r:id="rId10"/>
    <p:sldId id="271" r:id="rId11"/>
    <p:sldId id="272" r:id="rId12"/>
    <p:sldId id="277" r:id="rId13"/>
    <p:sldId id="275" r:id="rId14"/>
    <p:sldId id="274" r:id="rId15"/>
    <p:sldId id="276" r:id="rId16"/>
    <p:sldId id="273" r:id="rId17"/>
    <p:sldId id="278" r:id="rId18"/>
    <p:sldId id="279" r:id="rId19"/>
    <p:sldId id="28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53E156-F2EA-46F5-9771-A633B9837E64}" v="1" dt="2024-12-28T20:40:52.3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738" autoAdjust="0"/>
  </p:normalViewPr>
  <p:slideViewPr>
    <p:cSldViewPr snapToGrid="0" snapToObjects="1">
      <p:cViewPr varScale="1">
        <p:scale>
          <a:sx n="79" d="100"/>
          <a:sy n="79" d="100"/>
        </p:scale>
        <p:origin x="20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ers, Chelsea" userId="f282533b-c263-466c-86f9-3d67bd04ab31" providerId="ADAL" clId="{1B6836CD-7085-49FC-A21B-A72FFAB33FA8}"/>
    <pc:docChg chg="undo custSel addSld delSld modSld sldOrd">
      <pc:chgData name="Myers, Chelsea" userId="f282533b-c263-466c-86f9-3d67bd04ab31" providerId="ADAL" clId="{1B6836CD-7085-49FC-A21B-A72FFAB33FA8}" dt="2024-06-30T17:48:25.878" v="2974"/>
      <pc:docMkLst>
        <pc:docMk/>
      </pc:docMkLst>
      <pc:sldChg chg="addSp modSp mod setBg addAnim">
        <pc:chgData name="Myers, Chelsea" userId="f282533b-c263-466c-86f9-3d67bd04ab31" providerId="ADAL" clId="{1B6836CD-7085-49FC-A21B-A72FFAB33FA8}" dt="2024-06-29T12:22:01.695" v="88"/>
        <pc:sldMkLst>
          <pc:docMk/>
          <pc:sldMk cId="0" sldId="256"/>
        </pc:sldMkLst>
        <pc:spChg chg="mod">
          <ac:chgData name="Myers, Chelsea" userId="f282533b-c263-466c-86f9-3d67bd04ab31" providerId="ADAL" clId="{1B6836CD-7085-49FC-A21B-A72FFAB33FA8}" dt="2024-06-29T12:22:01.687" v="86" actId="26606"/>
          <ac:spMkLst>
            <pc:docMk/>
            <pc:sldMk cId="0" sldId="256"/>
            <ac:spMk id="2" creationId="{00000000-0000-0000-0000-000000000000}"/>
          </ac:spMkLst>
        </pc:spChg>
        <pc:spChg chg="mod">
          <ac:chgData name="Myers, Chelsea" userId="f282533b-c263-466c-86f9-3d67bd04ab31" providerId="ADAL" clId="{1B6836CD-7085-49FC-A21B-A72FFAB33FA8}" dt="2024-06-29T12:22:01.687" v="86" actId="26606"/>
          <ac:spMkLst>
            <pc:docMk/>
            <pc:sldMk cId="0" sldId="256"/>
            <ac:spMk id="3" creationId="{00000000-0000-0000-0000-000000000000}"/>
          </ac:spMkLst>
        </pc:spChg>
        <pc:spChg chg="add">
          <ac:chgData name="Myers, Chelsea" userId="f282533b-c263-466c-86f9-3d67bd04ab31" providerId="ADAL" clId="{1B6836CD-7085-49FC-A21B-A72FFAB33FA8}" dt="2024-06-29T12:22:01.687" v="86" actId="26606"/>
          <ac:spMkLst>
            <pc:docMk/>
            <pc:sldMk cId="0" sldId="256"/>
            <ac:spMk id="9" creationId="{F609FF9A-4FCE-468E-A86A-C9AB525EAE71}"/>
          </ac:spMkLst>
        </pc:spChg>
        <pc:spChg chg="add">
          <ac:chgData name="Myers, Chelsea" userId="f282533b-c263-466c-86f9-3d67bd04ab31" providerId="ADAL" clId="{1B6836CD-7085-49FC-A21B-A72FFAB33FA8}" dt="2024-06-29T12:22:01.687" v="86" actId="26606"/>
          <ac:spMkLst>
            <pc:docMk/>
            <pc:sldMk cId="0" sldId="256"/>
            <ac:spMk id="11" creationId="{021E12D4-3A88-428D-8E5E-AF1AFD923D63}"/>
          </ac:spMkLst>
        </pc:spChg>
        <pc:picChg chg="add">
          <ac:chgData name="Myers, Chelsea" userId="f282533b-c263-466c-86f9-3d67bd04ab31" providerId="ADAL" clId="{1B6836CD-7085-49FC-A21B-A72FFAB33FA8}" dt="2024-06-29T12:22:01.687" v="86" actId="26606"/>
          <ac:picMkLst>
            <pc:docMk/>
            <pc:sldMk cId="0" sldId="256"/>
            <ac:picMk id="5" creationId="{E81A2856-0119-B4B9-74CB-905A8347E740}"/>
          </ac:picMkLst>
        </pc:picChg>
      </pc:sldChg>
      <pc:sldChg chg="addSp modSp mod ord setBg">
        <pc:chgData name="Myers, Chelsea" userId="f282533b-c263-466c-86f9-3d67bd04ab31" providerId="ADAL" clId="{1B6836CD-7085-49FC-A21B-A72FFAB33FA8}" dt="2024-06-29T15:52:35.897" v="1093" actId="14100"/>
        <pc:sldMkLst>
          <pc:docMk/>
          <pc:sldMk cId="0" sldId="257"/>
        </pc:sldMkLst>
        <pc:spChg chg="mod">
          <ac:chgData name="Myers, Chelsea" userId="f282533b-c263-466c-86f9-3d67bd04ab31" providerId="ADAL" clId="{1B6836CD-7085-49FC-A21B-A72FFAB33FA8}" dt="2024-06-29T12:30:18.261" v="334" actId="1076"/>
          <ac:spMkLst>
            <pc:docMk/>
            <pc:sldMk cId="0" sldId="257"/>
            <ac:spMk id="2" creationId="{00000000-0000-0000-0000-000000000000}"/>
          </ac:spMkLst>
        </pc:spChg>
        <pc:spChg chg="mod">
          <ac:chgData name="Myers, Chelsea" userId="f282533b-c263-466c-86f9-3d67bd04ab31" providerId="ADAL" clId="{1B6836CD-7085-49FC-A21B-A72FFAB33FA8}" dt="2024-06-29T15:52:35.897" v="1093" actId="14100"/>
          <ac:spMkLst>
            <pc:docMk/>
            <pc:sldMk cId="0" sldId="257"/>
            <ac:spMk id="3" creationId="{00000000-0000-0000-0000-000000000000}"/>
          </ac:spMkLst>
        </pc:spChg>
        <pc:spChg chg="add">
          <ac:chgData name="Myers, Chelsea" userId="f282533b-c263-466c-86f9-3d67bd04ab31" providerId="ADAL" clId="{1B6836CD-7085-49FC-A21B-A72FFAB33FA8}" dt="2024-06-29T12:30:08.707" v="331" actId="26606"/>
          <ac:spMkLst>
            <pc:docMk/>
            <pc:sldMk cId="0" sldId="257"/>
            <ac:spMk id="9" creationId="{AE3A741D-C19B-960A-5803-1C5887147820}"/>
          </ac:spMkLst>
        </pc:spChg>
        <pc:spChg chg="add">
          <ac:chgData name="Myers, Chelsea" userId="f282533b-c263-466c-86f9-3d67bd04ab31" providerId="ADAL" clId="{1B6836CD-7085-49FC-A21B-A72FFAB33FA8}" dt="2024-06-29T12:30:08.707" v="331" actId="26606"/>
          <ac:spMkLst>
            <pc:docMk/>
            <pc:sldMk cId="0" sldId="257"/>
            <ac:spMk id="11" creationId="{9C3A50E9-9119-7BC3-083B-2D84CCC78E47}"/>
          </ac:spMkLst>
        </pc:spChg>
        <pc:spChg chg="add">
          <ac:chgData name="Myers, Chelsea" userId="f282533b-c263-466c-86f9-3d67bd04ab31" providerId="ADAL" clId="{1B6836CD-7085-49FC-A21B-A72FFAB33FA8}" dt="2024-06-29T12:30:08.707" v="331" actId="26606"/>
          <ac:spMkLst>
            <pc:docMk/>
            <pc:sldMk cId="0" sldId="257"/>
            <ac:spMk id="13" creationId="{DC39DE25-0E4E-0AA7-0932-1D78C2372786}"/>
          </ac:spMkLst>
        </pc:spChg>
        <pc:spChg chg="add">
          <ac:chgData name="Myers, Chelsea" userId="f282533b-c263-466c-86f9-3d67bd04ab31" providerId="ADAL" clId="{1B6836CD-7085-49FC-A21B-A72FFAB33FA8}" dt="2024-06-29T12:30:08.707" v="331" actId="26606"/>
          <ac:spMkLst>
            <pc:docMk/>
            <pc:sldMk cId="0" sldId="257"/>
            <ac:spMk id="15" creationId="{8D6EA299-0840-6DEA-E670-C49AEBC87E89}"/>
          </ac:spMkLst>
        </pc:spChg>
        <pc:picChg chg="add">
          <ac:chgData name="Myers, Chelsea" userId="f282533b-c263-466c-86f9-3d67bd04ab31" providerId="ADAL" clId="{1B6836CD-7085-49FC-A21B-A72FFAB33FA8}" dt="2024-06-29T12:30:08.707" v="331" actId="26606"/>
          <ac:picMkLst>
            <pc:docMk/>
            <pc:sldMk cId="0" sldId="257"/>
            <ac:picMk id="5" creationId="{22B3ADB6-46BC-9A4F-5DFB-5A416159505E}"/>
          </ac:picMkLst>
        </pc:picChg>
      </pc:sldChg>
      <pc:sldChg chg="del ord">
        <pc:chgData name="Myers, Chelsea" userId="f282533b-c263-466c-86f9-3d67bd04ab31" providerId="ADAL" clId="{1B6836CD-7085-49FC-A21B-A72FFAB33FA8}" dt="2024-06-29T12:26:48.818" v="269" actId="2696"/>
        <pc:sldMkLst>
          <pc:docMk/>
          <pc:sldMk cId="0" sldId="258"/>
        </pc:sldMkLst>
      </pc:sldChg>
      <pc:sldChg chg="addSp delSp modSp mod ord setBg modNotesTx">
        <pc:chgData name="Myers, Chelsea" userId="f282533b-c263-466c-86f9-3d67bd04ab31" providerId="ADAL" clId="{1B6836CD-7085-49FC-A21B-A72FFAB33FA8}" dt="2024-06-29T15:51:47.041" v="1089" actId="1076"/>
        <pc:sldMkLst>
          <pc:docMk/>
          <pc:sldMk cId="0" sldId="259"/>
        </pc:sldMkLst>
        <pc:spChg chg="mod">
          <ac:chgData name="Myers, Chelsea" userId="f282533b-c263-466c-86f9-3d67bd04ab31" providerId="ADAL" clId="{1B6836CD-7085-49FC-A21B-A72FFAB33FA8}" dt="2024-06-29T15:51:35.735" v="1087" actId="26606"/>
          <ac:spMkLst>
            <pc:docMk/>
            <pc:sldMk cId="0" sldId="259"/>
            <ac:spMk id="2" creationId="{00000000-0000-0000-0000-000000000000}"/>
          </ac:spMkLst>
        </pc:spChg>
        <pc:spChg chg="mod">
          <ac:chgData name="Myers, Chelsea" userId="f282533b-c263-466c-86f9-3d67bd04ab31" providerId="ADAL" clId="{1B6836CD-7085-49FC-A21B-A72FFAB33FA8}" dt="2024-06-29T15:51:47.041" v="1089" actId="1076"/>
          <ac:spMkLst>
            <pc:docMk/>
            <pc:sldMk cId="0" sldId="259"/>
            <ac:spMk id="3" creationId="{00000000-0000-0000-0000-000000000000}"/>
          </ac:spMkLst>
        </pc:spChg>
        <pc:spChg chg="add">
          <ac:chgData name="Myers, Chelsea" userId="f282533b-c263-466c-86f9-3d67bd04ab31" providerId="ADAL" clId="{1B6836CD-7085-49FC-A21B-A72FFAB33FA8}" dt="2024-06-29T15:51:35.735" v="1087" actId="26606"/>
          <ac:spMkLst>
            <pc:docMk/>
            <pc:sldMk cId="0" sldId="259"/>
            <ac:spMk id="21" creationId="{D1D34770-47A8-402C-AF23-2B653F2D88C1}"/>
          </ac:spMkLst>
        </pc:spChg>
        <pc:grpChg chg="add del">
          <ac:chgData name="Myers, Chelsea" userId="f282533b-c263-466c-86f9-3d67bd04ab31" providerId="ADAL" clId="{1B6836CD-7085-49FC-A21B-A72FFAB33FA8}" dt="2024-06-29T15:25:48.743" v="664" actId="26606"/>
          <ac:grpSpMkLst>
            <pc:docMk/>
            <pc:sldMk cId="0" sldId="259"/>
            <ac:grpSpMk id="9" creationId="{A5AFD70F-20E3-55D2-E154-7D4FACFBB016}"/>
          </ac:grpSpMkLst>
        </pc:grpChg>
        <pc:picChg chg="add mod">
          <ac:chgData name="Myers, Chelsea" userId="f282533b-c263-466c-86f9-3d67bd04ab31" providerId="ADAL" clId="{1B6836CD-7085-49FC-A21B-A72FFAB33FA8}" dt="2024-06-29T15:51:35.735" v="1087" actId="26606"/>
          <ac:picMkLst>
            <pc:docMk/>
            <pc:sldMk cId="0" sldId="259"/>
            <ac:picMk id="5" creationId="{CA3982D4-185A-4796-578C-E1ACE59417EF}"/>
          </ac:picMkLst>
        </pc:picChg>
        <pc:cxnChg chg="add del">
          <ac:chgData name="Myers, Chelsea" userId="f282533b-c263-466c-86f9-3d67bd04ab31" providerId="ADAL" clId="{1B6836CD-7085-49FC-A21B-A72FFAB33FA8}" dt="2024-06-29T15:51:35.735" v="1087" actId="26606"/>
          <ac:cxnSpMkLst>
            <pc:docMk/>
            <pc:sldMk cId="0" sldId="259"/>
            <ac:cxnSpMk id="16" creationId="{1503BFE4-729B-D9D0-C17B-501E6AF1127A}"/>
          </ac:cxnSpMkLst>
        </pc:cxnChg>
      </pc:sldChg>
      <pc:sldChg chg="addSp delSp modSp mod ord setBg">
        <pc:chgData name="Myers, Chelsea" userId="f282533b-c263-466c-86f9-3d67bd04ab31" providerId="ADAL" clId="{1B6836CD-7085-49FC-A21B-A72FFAB33FA8}" dt="2024-06-29T15:23:43.457" v="663" actId="20577"/>
        <pc:sldMkLst>
          <pc:docMk/>
          <pc:sldMk cId="0" sldId="260"/>
        </pc:sldMkLst>
        <pc:spChg chg="mod ord">
          <ac:chgData name="Myers, Chelsea" userId="f282533b-c263-466c-86f9-3d67bd04ab31" providerId="ADAL" clId="{1B6836CD-7085-49FC-A21B-A72FFAB33FA8}" dt="2024-06-29T12:26:24.291" v="268" actId="1076"/>
          <ac:spMkLst>
            <pc:docMk/>
            <pc:sldMk cId="0" sldId="260"/>
            <ac:spMk id="2" creationId="{00000000-0000-0000-0000-000000000000}"/>
          </ac:spMkLst>
        </pc:spChg>
        <pc:spChg chg="mod">
          <ac:chgData name="Myers, Chelsea" userId="f282533b-c263-466c-86f9-3d67bd04ab31" providerId="ADAL" clId="{1B6836CD-7085-49FC-A21B-A72FFAB33FA8}" dt="2024-06-29T15:23:43.457" v="663" actId="20577"/>
          <ac:spMkLst>
            <pc:docMk/>
            <pc:sldMk cId="0" sldId="260"/>
            <ac:spMk id="3" creationId="{00000000-0000-0000-0000-000000000000}"/>
          </ac:spMkLst>
        </pc:spChg>
        <pc:spChg chg="add del">
          <ac:chgData name="Myers, Chelsea" userId="f282533b-c263-466c-86f9-3d67bd04ab31" providerId="ADAL" clId="{1B6836CD-7085-49FC-A21B-A72FFAB33FA8}" dt="2024-06-29T12:25:40.558" v="260" actId="26606"/>
          <ac:spMkLst>
            <pc:docMk/>
            <pc:sldMk cId="0" sldId="260"/>
            <ac:spMk id="9" creationId="{B210AC1D-4063-4C6E-9528-FA9C4C0C18E6}"/>
          </ac:spMkLst>
        </pc:spChg>
        <pc:spChg chg="add del">
          <ac:chgData name="Myers, Chelsea" userId="f282533b-c263-466c-86f9-3d67bd04ab31" providerId="ADAL" clId="{1B6836CD-7085-49FC-A21B-A72FFAB33FA8}" dt="2024-06-29T12:25:40.558" v="260" actId="26606"/>
          <ac:spMkLst>
            <pc:docMk/>
            <pc:sldMk cId="0" sldId="260"/>
            <ac:spMk id="11" creationId="{02F8C595-E68C-4306-AED8-DC7826A0A506}"/>
          </ac:spMkLst>
        </pc:spChg>
        <pc:spChg chg="add del">
          <ac:chgData name="Myers, Chelsea" userId="f282533b-c263-466c-86f9-3d67bd04ab31" providerId="ADAL" clId="{1B6836CD-7085-49FC-A21B-A72FFAB33FA8}" dt="2024-06-29T12:26:05.111" v="264" actId="26606"/>
          <ac:spMkLst>
            <pc:docMk/>
            <pc:sldMk cId="0" sldId="260"/>
            <ac:spMk id="16" creationId="{9F7D5CDA-D291-4307-BF55-1381FED29634}"/>
          </ac:spMkLst>
        </pc:spChg>
        <pc:spChg chg="add del">
          <ac:chgData name="Myers, Chelsea" userId="f282533b-c263-466c-86f9-3d67bd04ab31" providerId="ADAL" clId="{1B6836CD-7085-49FC-A21B-A72FFAB33FA8}" dt="2024-06-29T12:26:05.111" v="264" actId="26606"/>
          <ac:spMkLst>
            <pc:docMk/>
            <pc:sldMk cId="0" sldId="260"/>
            <ac:spMk id="18" creationId="{59B296B9-C5A5-4E4F-9B60-C907B5F1466C}"/>
          </ac:spMkLst>
        </pc:spChg>
        <pc:spChg chg="add del">
          <ac:chgData name="Myers, Chelsea" userId="f282533b-c263-466c-86f9-3d67bd04ab31" providerId="ADAL" clId="{1B6836CD-7085-49FC-A21B-A72FFAB33FA8}" dt="2024-06-29T12:26:05.111" v="264" actId="26606"/>
          <ac:spMkLst>
            <pc:docMk/>
            <pc:sldMk cId="0" sldId="260"/>
            <ac:spMk id="20" creationId="{D0300FD3-5AF1-6305-15FA-9078072672E2}"/>
          </ac:spMkLst>
        </pc:spChg>
        <pc:spChg chg="add">
          <ac:chgData name="Myers, Chelsea" userId="f282533b-c263-466c-86f9-3d67bd04ab31" providerId="ADAL" clId="{1B6836CD-7085-49FC-A21B-A72FFAB33FA8}" dt="2024-06-29T12:26:05.111" v="264" actId="26606"/>
          <ac:spMkLst>
            <pc:docMk/>
            <pc:sldMk cId="0" sldId="260"/>
            <ac:spMk id="25" creationId="{9F7D5CDA-D291-4307-BF55-1381FED29634}"/>
          </ac:spMkLst>
        </pc:spChg>
        <pc:picChg chg="add mod ord">
          <ac:chgData name="Myers, Chelsea" userId="f282533b-c263-466c-86f9-3d67bd04ab31" providerId="ADAL" clId="{1B6836CD-7085-49FC-A21B-A72FFAB33FA8}" dt="2024-06-29T12:26:05.111" v="264" actId="26606"/>
          <ac:picMkLst>
            <pc:docMk/>
            <pc:sldMk cId="0" sldId="260"/>
            <ac:picMk id="5" creationId="{6B754F2B-E8EC-A785-0B48-C59B5FC7A807}"/>
          </ac:picMkLst>
        </pc:picChg>
      </pc:sldChg>
      <pc:sldChg chg="del ord">
        <pc:chgData name="Myers, Chelsea" userId="f282533b-c263-466c-86f9-3d67bd04ab31" providerId="ADAL" clId="{1B6836CD-7085-49FC-A21B-A72FFAB33FA8}" dt="2024-06-29T12:29:47.311" v="328" actId="47"/>
        <pc:sldMkLst>
          <pc:docMk/>
          <pc:sldMk cId="0" sldId="261"/>
        </pc:sldMkLst>
      </pc:sldChg>
      <pc:sldChg chg="addSp delSp modSp mod ord setBg">
        <pc:chgData name="Myers, Chelsea" userId="f282533b-c263-466c-86f9-3d67bd04ab31" providerId="ADAL" clId="{1B6836CD-7085-49FC-A21B-A72FFAB33FA8}" dt="2024-06-29T13:14:44.910" v="662" actId="1076"/>
        <pc:sldMkLst>
          <pc:docMk/>
          <pc:sldMk cId="0" sldId="262"/>
        </pc:sldMkLst>
        <pc:spChg chg="mod">
          <ac:chgData name="Myers, Chelsea" userId="f282533b-c263-466c-86f9-3d67bd04ab31" providerId="ADAL" clId="{1B6836CD-7085-49FC-A21B-A72FFAB33FA8}" dt="2024-06-29T12:23:54.970" v="196" actId="26606"/>
          <ac:spMkLst>
            <pc:docMk/>
            <pc:sldMk cId="0" sldId="262"/>
            <ac:spMk id="2" creationId="{00000000-0000-0000-0000-000000000000}"/>
          </ac:spMkLst>
        </pc:spChg>
        <pc:spChg chg="mod">
          <ac:chgData name="Myers, Chelsea" userId="f282533b-c263-466c-86f9-3d67bd04ab31" providerId="ADAL" clId="{1B6836CD-7085-49FC-A21B-A72FFAB33FA8}" dt="2024-06-29T13:14:44.910" v="662" actId="1076"/>
          <ac:spMkLst>
            <pc:docMk/>
            <pc:sldMk cId="0" sldId="262"/>
            <ac:spMk id="3" creationId="{00000000-0000-0000-0000-000000000000}"/>
          </ac:spMkLst>
        </pc:spChg>
        <pc:spChg chg="add del">
          <ac:chgData name="Myers, Chelsea" userId="f282533b-c263-466c-86f9-3d67bd04ab31" providerId="ADAL" clId="{1B6836CD-7085-49FC-A21B-A72FFAB33FA8}" dt="2024-06-29T12:23:54.970" v="196" actId="26606"/>
          <ac:spMkLst>
            <pc:docMk/>
            <pc:sldMk cId="0" sldId="262"/>
            <ac:spMk id="9" creationId="{C0763A76-9F1C-4FC5-82B7-DD475DA461B2}"/>
          </ac:spMkLst>
        </pc:spChg>
        <pc:spChg chg="add del">
          <ac:chgData name="Myers, Chelsea" userId="f282533b-c263-466c-86f9-3d67bd04ab31" providerId="ADAL" clId="{1B6836CD-7085-49FC-A21B-A72FFAB33FA8}" dt="2024-06-29T12:23:54.970" v="196" actId="26606"/>
          <ac:spMkLst>
            <pc:docMk/>
            <pc:sldMk cId="0" sldId="262"/>
            <ac:spMk id="11" creationId="{E81BF4F6-F2CF-4984-9D14-D6966D92F99F}"/>
          </ac:spMkLst>
        </pc:spChg>
        <pc:spChg chg="add">
          <ac:chgData name="Myers, Chelsea" userId="f282533b-c263-466c-86f9-3d67bd04ab31" providerId="ADAL" clId="{1B6836CD-7085-49FC-A21B-A72FFAB33FA8}" dt="2024-06-29T12:23:54.970" v="196" actId="26606"/>
          <ac:spMkLst>
            <pc:docMk/>
            <pc:sldMk cId="0" sldId="262"/>
            <ac:spMk id="16" creationId="{9F7D5CDA-D291-4307-BF55-1381FED29634}"/>
          </ac:spMkLst>
        </pc:spChg>
        <pc:picChg chg="add mod">
          <ac:chgData name="Myers, Chelsea" userId="f282533b-c263-466c-86f9-3d67bd04ab31" providerId="ADAL" clId="{1B6836CD-7085-49FC-A21B-A72FFAB33FA8}" dt="2024-06-29T12:23:54.970" v="196" actId="26606"/>
          <ac:picMkLst>
            <pc:docMk/>
            <pc:sldMk cId="0" sldId="262"/>
            <ac:picMk id="5" creationId="{FBE08228-53A7-1359-E48A-D80AE69399F5}"/>
          </ac:picMkLst>
        </pc:picChg>
      </pc:sldChg>
      <pc:sldChg chg="addSp delSp modSp mod ord setBg">
        <pc:chgData name="Myers, Chelsea" userId="f282533b-c263-466c-86f9-3d67bd04ab31" providerId="ADAL" clId="{1B6836CD-7085-49FC-A21B-A72FFAB33FA8}" dt="2024-06-29T12:33:39.538" v="361" actId="14100"/>
        <pc:sldMkLst>
          <pc:docMk/>
          <pc:sldMk cId="0" sldId="263"/>
        </pc:sldMkLst>
        <pc:spChg chg="mod">
          <ac:chgData name="Myers, Chelsea" userId="f282533b-c263-466c-86f9-3d67bd04ab31" providerId="ADAL" clId="{1B6836CD-7085-49FC-A21B-A72FFAB33FA8}" dt="2024-06-29T12:33:27.453" v="358" actId="26606"/>
          <ac:spMkLst>
            <pc:docMk/>
            <pc:sldMk cId="0" sldId="263"/>
            <ac:spMk id="2" creationId="{00000000-0000-0000-0000-000000000000}"/>
          </ac:spMkLst>
        </pc:spChg>
        <pc:spChg chg="mod">
          <ac:chgData name="Myers, Chelsea" userId="f282533b-c263-466c-86f9-3d67bd04ab31" providerId="ADAL" clId="{1B6836CD-7085-49FC-A21B-A72FFAB33FA8}" dt="2024-06-29T12:33:39.538" v="361" actId="14100"/>
          <ac:spMkLst>
            <pc:docMk/>
            <pc:sldMk cId="0" sldId="263"/>
            <ac:spMk id="3" creationId="{00000000-0000-0000-0000-000000000000}"/>
          </ac:spMkLst>
        </pc:spChg>
        <pc:spChg chg="add">
          <ac:chgData name="Myers, Chelsea" userId="f282533b-c263-466c-86f9-3d67bd04ab31" providerId="ADAL" clId="{1B6836CD-7085-49FC-A21B-A72FFAB33FA8}" dt="2024-06-29T12:33:27.453" v="358" actId="26606"/>
          <ac:spMkLst>
            <pc:docMk/>
            <pc:sldMk cId="0" sldId="263"/>
            <ac:spMk id="14" creationId="{9F7D5CDA-D291-4307-BF55-1381FED29634}"/>
          </ac:spMkLst>
        </pc:spChg>
        <pc:picChg chg="add mod">
          <ac:chgData name="Myers, Chelsea" userId="f282533b-c263-466c-86f9-3d67bd04ab31" providerId="ADAL" clId="{1B6836CD-7085-49FC-A21B-A72FFAB33FA8}" dt="2024-06-29T12:33:27.453" v="358" actId="26606"/>
          <ac:picMkLst>
            <pc:docMk/>
            <pc:sldMk cId="0" sldId="263"/>
            <ac:picMk id="5" creationId="{4AF58B18-5C29-0CAB-F3A0-8EA70DA8E9C4}"/>
          </ac:picMkLst>
        </pc:picChg>
        <pc:cxnChg chg="add del">
          <ac:chgData name="Myers, Chelsea" userId="f282533b-c263-466c-86f9-3d67bd04ab31" providerId="ADAL" clId="{1B6836CD-7085-49FC-A21B-A72FFAB33FA8}" dt="2024-06-29T12:33:27.453" v="358" actId="26606"/>
          <ac:cxnSpMkLst>
            <pc:docMk/>
            <pc:sldMk cId="0" sldId="263"/>
            <ac:cxnSpMk id="9" creationId="{1503BFE4-729B-D9D0-C17B-501E6AF1127A}"/>
          </ac:cxnSpMkLst>
        </pc:cxnChg>
      </pc:sldChg>
      <pc:sldChg chg="del">
        <pc:chgData name="Myers, Chelsea" userId="f282533b-c263-466c-86f9-3d67bd04ab31" providerId="ADAL" clId="{1B6836CD-7085-49FC-A21B-A72FFAB33FA8}" dt="2024-06-29T12:31:53.098" v="339" actId="47"/>
        <pc:sldMkLst>
          <pc:docMk/>
          <pc:sldMk cId="0" sldId="264"/>
        </pc:sldMkLst>
      </pc:sldChg>
      <pc:sldChg chg="del">
        <pc:chgData name="Myers, Chelsea" userId="f282533b-c263-466c-86f9-3d67bd04ab31" providerId="ADAL" clId="{1B6836CD-7085-49FC-A21B-A72FFAB33FA8}" dt="2024-06-29T07:53:25.779" v="16" actId="47"/>
        <pc:sldMkLst>
          <pc:docMk/>
          <pc:sldMk cId="0" sldId="265"/>
        </pc:sldMkLst>
      </pc:sldChg>
      <pc:sldChg chg="del">
        <pc:chgData name="Myers, Chelsea" userId="f282533b-c263-466c-86f9-3d67bd04ab31" providerId="ADAL" clId="{1B6836CD-7085-49FC-A21B-A72FFAB33FA8}" dt="2024-06-29T07:53:44.349" v="17" actId="47"/>
        <pc:sldMkLst>
          <pc:docMk/>
          <pc:sldMk cId="0" sldId="266"/>
        </pc:sldMkLst>
      </pc:sldChg>
      <pc:sldChg chg="del">
        <pc:chgData name="Myers, Chelsea" userId="f282533b-c263-466c-86f9-3d67bd04ab31" providerId="ADAL" clId="{1B6836CD-7085-49FC-A21B-A72FFAB33FA8}" dt="2024-06-29T13:07:24.982" v="577" actId="47"/>
        <pc:sldMkLst>
          <pc:docMk/>
          <pc:sldMk cId="0" sldId="267"/>
        </pc:sldMkLst>
      </pc:sldChg>
      <pc:sldChg chg="addSp delSp modSp add mod setBg modNotesTx">
        <pc:chgData name="Myers, Chelsea" userId="f282533b-c263-466c-86f9-3d67bd04ab31" providerId="ADAL" clId="{1B6836CD-7085-49FC-A21B-A72FFAB33FA8}" dt="2024-06-29T16:20:33.525" v="1268" actId="255"/>
        <pc:sldMkLst>
          <pc:docMk/>
          <pc:sldMk cId="0" sldId="268"/>
        </pc:sldMkLst>
        <pc:spChg chg="mod">
          <ac:chgData name="Myers, Chelsea" userId="f282533b-c263-466c-86f9-3d67bd04ab31" providerId="ADAL" clId="{1B6836CD-7085-49FC-A21B-A72FFAB33FA8}" dt="2024-06-29T12:51:48.469" v="381" actId="26606"/>
          <ac:spMkLst>
            <pc:docMk/>
            <pc:sldMk cId="0" sldId="268"/>
            <ac:spMk id="2" creationId="{00000000-0000-0000-0000-000000000000}"/>
          </ac:spMkLst>
        </pc:spChg>
        <pc:spChg chg="mod">
          <ac:chgData name="Myers, Chelsea" userId="f282533b-c263-466c-86f9-3d67bd04ab31" providerId="ADAL" clId="{1B6836CD-7085-49FC-A21B-A72FFAB33FA8}" dt="2024-06-29T16:20:33.525" v="1268" actId="255"/>
          <ac:spMkLst>
            <pc:docMk/>
            <pc:sldMk cId="0" sldId="268"/>
            <ac:spMk id="3" creationId="{00000000-0000-0000-0000-000000000000}"/>
          </ac:spMkLst>
        </pc:spChg>
        <pc:spChg chg="add del">
          <ac:chgData name="Myers, Chelsea" userId="f282533b-c263-466c-86f9-3d67bd04ab31" providerId="ADAL" clId="{1B6836CD-7085-49FC-A21B-A72FFAB33FA8}" dt="2024-06-29T12:51:48.469" v="381" actId="26606"/>
          <ac:spMkLst>
            <pc:docMk/>
            <pc:sldMk cId="0" sldId="268"/>
            <ac:spMk id="9" creationId="{B210AC1D-4063-4C6E-9528-FA9C4C0C18E6}"/>
          </ac:spMkLst>
        </pc:spChg>
        <pc:spChg chg="add del">
          <ac:chgData name="Myers, Chelsea" userId="f282533b-c263-466c-86f9-3d67bd04ab31" providerId="ADAL" clId="{1B6836CD-7085-49FC-A21B-A72FFAB33FA8}" dt="2024-06-29T12:51:48.469" v="381" actId="26606"/>
          <ac:spMkLst>
            <pc:docMk/>
            <pc:sldMk cId="0" sldId="268"/>
            <ac:spMk id="11" creationId="{02F8C595-E68C-4306-AED8-DC7826A0A506}"/>
          </ac:spMkLst>
        </pc:spChg>
        <pc:spChg chg="add">
          <ac:chgData name="Myers, Chelsea" userId="f282533b-c263-466c-86f9-3d67bd04ab31" providerId="ADAL" clId="{1B6836CD-7085-49FC-A21B-A72FFAB33FA8}" dt="2024-06-29T12:51:48.469" v="381" actId="26606"/>
          <ac:spMkLst>
            <pc:docMk/>
            <pc:sldMk cId="0" sldId="268"/>
            <ac:spMk id="16" creationId="{9F7D5CDA-D291-4307-BF55-1381FED29634}"/>
          </ac:spMkLst>
        </pc:spChg>
        <pc:picChg chg="add mod ord">
          <ac:chgData name="Myers, Chelsea" userId="f282533b-c263-466c-86f9-3d67bd04ab31" providerId="ADAL" clId="{1B6836CD-7085-49FC-A21B-A72FFAB33FA8}" dt="2024-06-29T12:51:48.469" v="381" actId="26606"/>
          <ac:picMkLst>
            <pc:docMk/>
            <pc:sldMk cId="0" sldId="268"/>
            <ac:picMk id="5" creationId="{F1546CC3-C4C5-79B9-5EAD-C030A8E0360E}"/>
          </ac:picMkLst>
        </pc:picChg>
      </pc:sldChg>
      <pc:sldChg chg="addSp modSp add mod ord setBg modNotesTx">
        <pc:chgData name="Myers, Chelsea" userId="f282533b-c263-466c-86f9-3d67bd04ab31" providerId="ADAL" clId="{1B6836CD-7085-49FC-A21B-A72FFAB33FA8}" dt="2024-06-30T15:47:17.002" v="1392"/>
        <pc:sldMkLst>
          <pc:docMk/>
          <pc:sldMk cId="0" sldId="269"/>
        </pc:sldMkLst>
        <pc:spChg chg="mod">
          <ac:chgData name="Myers, Chelsea" userId="f282533b-c263-466c-86f9-3d67bd04ab31" providerId="ADAL" clId="{1B6836CD-7085-49FC-A21B-A72FFAB33FA8}" dt="2024-06-29T16:23:40.976" v="1281" actId="20577"/>
          <ac:spMkLst>
            <pc:docMk/>
            <pc:sldMk cId="0" sldId="269"/>
            <ac:spMk id="2" creationId="{00000000-0000-0000-0000-000000000000}"/>
          </ac:spMkLst>
        </pc:spChg>
        <pc:spChg chg="mod">
          <ac:chgData name="Myers, Chelsea" userId="f282533b-c263-466c-86f9-3d67bd04ab31" providerId="ADAL" clId="{1B6836CD-7085-49FC-A21B-A72FFAB33FA8}" dt="2024-06-29T16:24:13.572" v="1299" actId="20577"/>
          <ac:spMkLst>
            <pc:docMk/>
            <pc:sldMk cId="0" sldId="269"/>
            <ac:spMk id="3" creationId="{00000000-0000-0000-0000-000000000000}"/>
          </ac:spMkLst>
        </pc:spChg>
        <pc:spChg chg="add">
          <ac:chgData name="Myers, Chelsea" userId="f282533b-c263-466c-86f9-3d67bd04ab31" providerId="ADAL" clId="{1B6836CD-7085-49FC-A21B-A72FFAB33FA8}" dt="2024-06-29T13:00:33.061" v="415" actId="26606"/>
          <ac:spMkLst>
            <pc:docMk/>
            <pc:sldMk cId="0" sldId="269"/>
            <ac:spMk id="9" creationId="{C0763A76-9F1C-4FC5-82B7-DD475DA461B2}"/>
          </ac:spMkLst>
        </pc:spChg>
        <pc:spChg chg="add">
          <ac:chgData name="Myers, Chelsea" userId="f282533b-c263-466c-86f9-3d67bd04ab31" providerId="ADAL" clId="{1B6836CD-7085-49FC-A21B-A72FFAB33FA8}" dt="2024-06-29T13:00:33.061" v="415" actId="26606"/>
          <ac:spMkLst>
            <pc:docMk/>
            <pc:sldMk cId="0" sldId="269"/>
            <ac:spMk id="11" creationId="{E81BF4F6-F2CF-4984-9D14-D6966D92F99F}"/>
          </ac:spMkLst>
        </pc:spChg>
        <pc:picChg chg="add">
          <ac:chgData name="Myers, Chelsea" userId="f282533b-c263-466c-86f9-3d67bd04ab31" providerId="ADAL" clId="{1B6836CD-7085-49FC-A21B-A72FFAB33FA8}" dt="2024-06-29T13:00:33.061" v="415" actId="26606"/>
          <ac:picMkLst>
            <pc:docMk/>
            <pc:sldMk cId="0" sldId="269"/>
            <ac:picMk id="5" creationId="{8CA635AF-CE40-56CB-7898-F7A7B50F7331}"/>
          </ac:picMkLst>
        </pc:picChg>
      </pc:sldChg>
      <pc:sldChg chg="addSp delSp modSp add mod setBg modNotesTx">
        <pc:chgData name="Myers, Chelsea" userId="f282533b-c263-466c-86f9-3d67bd04ab31" providerId="ADAL" clId="{1B6836CD-7085-49FC-A21B-A72FFAB33FA8}" dt="2024-06-29T16:26:20.126" v="1387" actId="20577"/>
        <pc:sldMkLst>
          <pc:docMk/>
          <pc:sldMk cId="0" sldId="270"/>
        </pc:sldMkLst>
        <pc:spChg chg="mod">
          <ac:chgData name="Myers, Chelsea" userId="f282533b-c263-466c-86f9-3d67bd04ab31" providerId="ADAL" clId="{1B6836CD-7085-49FC-A21B-A72FFAB33FA8}" dt="2024-06-29T13:03:37.658" v="467" actId="1076"/>
          <ac:spMkLst>
            <pc:docMk/>
            <pc:sldMk cId="0" sldId="270"/>
            <ac:spMk id="2" creationId="{00000000-0000-0000-0000-000000000000}"/>
          </ac:spMkLst>
        </pc:spChg>
        <pc:spChg chg="mod">
          <ac:chgData name="Myers, Chelsea" userId="f282533b-c263-466c-86f9-3d67bd04ab31" providerId="ADAL" clId="{1B6836CD-7085-49FC-A21B-A72FFAB33FA8}" dt="2024-06-29T13:03:46.829" v="469" actId="14100"/>
          <ac:spMkLst>
            <pc:docMk/>
            <pc:sldMk cId="0" sldId="270"/>
            <ac:spMk id="3" creationId="{00000000-0000-0000-0000-000000000000}"/>
          </ac:spMkLst>
        </pc:spChg>
        <pc:spChg chg="add del">
          <ac:chgData name="Myers, Chelsea" userId="f282533b-c263-466c-86f9-3d67bd04ab31" providerId="ADAL" clId="{1B6836CD-7085-49FC-A21B-A72FFAB33FA8}" dt="2024-06-29T13:03:26.698" v="465" actId="26606"/>
          <ac:spMkLst>
            <pc:docMk/>
            <pc:sldMk cId="0" sldId="270"/>
            <ac:spMk id="9" creationId="{3ECBE1F1-D69B-4AFA-ABD5-8E41720EF6DE}"/>
          </ac:spMkLst>
        </pc:spChg>
        <pc:spChg chg="add del">
          <ac:chgData name="Myers, Chelsea" userId="f282533b-c263-466c-86f9-3d67bd04ab31" providerId="ADAL" clId="{1B6836CD-7085-49FC-A21B-A72FFAB33FA8}" dt="2024-06-29T13:03:26.698" v="465" actId="26606"/>
          <ac:spMkLst>
            <pc:docMk/>
            <pc:sldMk cId="0" sldId="270"/>
            <ac:spMk id="11" creationId="{603A6265-E10C-4B85-9C20-E75FCAF9CC63}"/>
          </ac:spMkLst>
        </pc:spChg>
        <pc:spChg chg="add">
          <ac:chgData name="Myers, Chelsea" userId="f282533b-c263-466c-86f9-3d67bd04ab31" providerId="ADAL" clId="{1B6836CD-7085-49FC-A21B-A72FFAB33FA8}" dt="2024-06-29T13:03:26.698" v="465" actId="26606"/>
          <ac:spMkLst>
            <pc:docMk/>
            <pc:sldMk cId="0" sldId="270"/>
            <ac:spMk id="16" creationId="{9F7D5CDA-D291-4307-BF55-1381FED29634}"/>
          </ac:spMkLst>
        </pc:spChg>
        <pc:picChg chg="add mod ord">
          <ac:chgData name="Myers, Chelsea" userId="f282533b-c263-466c-86f9-3d67bd04ab31" providerId="ADAL" clId="{1B6836CD-7085-49FC-A21B-A72FFAB33FA8}" dt="2024-06-29T13:03:26.698" v="465" actId="26606"/>
          <ac:picMkLst>
            <pc:docMk/>
            <pc:sldMk cId="0" sldId="270"/>
            <ac:picMk id="5" creationId="{D262C67D-AE44-7228-F12F-B59F84BBC133}"/>
          </ac:picMkLst>
        </pc:picChg>
      </pc:sldChg>
      <pc:sldChg chg="addSp delSp modSp add mod setBg">
        <pc:chgData name="Myers, Chelsea" userId="f282533b-c263-466c-86f9-3d67bd04ab31" providerId="ADAL" clId="{1B6836CD-7085-49FC-A21B-A72FFAB33FA8}" dt="2024-06-29T13:10:51.541" v="605" actId="255"/>
        <pc:sldMkLst>
          <pc:docMk/>
          <pc:sldMk cId="0" sldId="271"/>
        </pc:sldMkLst>
        <pc:spChg chg="mod">
          <ac:chgData name="Myers, Chelsea" userId="f282533b-c263-466c-86f9-3d67bd04ab31" providerId="ADAL" clId="{1B6836CD-7085-49FC-A21B-A72FFAB33FA8}" dt="2024-06-29T13:05:52.111" v="529" actId="1076"/>
          <ac:spMkLst>
            <pc:docMk/>
            <pc:sldMk cId="0" sldId="271"/>
            <ac:spMk id="2" creationId="{00000000-0000-0000-0000-000000000000}"/>
          </ac:spMkLst>
        </pc:spChg>
        <pc:spChg chg="mod">
          <ac:chgData name="Myers, Chelsea" userId="f282533b-c263-466c-86f9-3d67bd04ab31" providerId="ADAL" clId="{1B6836CD-7085-49FC-A21B-A72FFAB33FA8}" dt="2024-06-29T13:10:51.541" v="605" actId="255"/>
          <ac:spMkLst>
            <pc:docMk/>
            <pc:sldMk cId="0" sldId="271"/>
            <ac:spMk id="3" creationId="{00000000-0000-0000-0000-000000000000}"/>
          </ac:spMkLst>
        </pc:spChg>
        <pc:spChg chg="add del">
          <ac:chgData name="Myers, Chelsea" userId="f282533b-c263-466c-86f9-3d67bd04ab31" providerId="ADAL" clId="{1B6836CD-7085-49FC-A21B-A72FFAB33FA8}" dt="2024-06-29T13:05:35.700" v="525" actId="26606"/>
          <ac:spMkLst>
            <pc:docMk/>
            <pc:sldMk cId="0" sldId="271"/>
            <ac:spMk id="9" creationId="{C0763A76-9F1C-4FC5-82B7-DD475DA461B2}"/>
          </ac:spMkLst>
        </pc:spChg>
        <pc:spChg chg="add del">
          <ac:chgData name="Myers, Chelsea" userId="f282533b-c263-466c-86f9-3d67bd04ab31" providerId="ADAL" clId="{1B6836CD-7085-49FC-A21B-A72FFAB33FA8}" dt="2024-06-29T13:05:35.700" v="525" actId="26606"/>
          <ac:spMkLst>
            <pc:docMk/>
            <pc:sldMk cId="0" sldId="271"/>
            <ac:spMk id="11" creationId="{E81BF4F6-F2CF-4984-9D14-D6966D92F99F}"/>
          </ac:spMkLst>
        </pc:spChg>
        <pc:spChg chg="add">
          <ac:chgData name="Myers, Chelsea" userId="f282533b-c263-466c-86f9-3d67bd04ab31" providerId="ADAL" clId="{1B6836CD-7085-49FC-A21B-A72FFAB33FA8}" dt="2024-06-29T13:05:35.700" v="525" actId="26606"/>
          <ac:spMkLst>
            <pc:docMk/>
            <pc:sldMk cId="0" sldId="271"/>
            <ac:spMk id="16" creationId="{9F7D5CDA-D291-4307-BF55-1381FED29634}"/>
          </ac:spMkLst>
        </pc:spChg>
        <pc:picChg chg="add mod">
          <ac:chgData name="Myers, Chelsea" userId="f282533b-c263-466c-86f9-3d67bd04ab31" providerId="ADAL" clId="{1B6836CD-7085-49FC-A21B-A72FFAB33FA8}" dt="2024-06-29T13:05:35.700" v="525" actId="26606"/>
          <ac:picMkLst>
            <pc:docMk/>
            <pc:sldMk cId="0" sldId="271"/>
            <ac:picMk id="5" creationId="{F69E6418-1AD5-6B4F-D739-3D6A191FC2FB}"/>
          </ac:picMkLst>
        </pc:picChg>
      </pc:sldChg>
      <pc:sldChg chg="addSp modSp add mod setBg modNotesTx">
        <pc:chgData name="Myers, Chelsea" userId="f282533b-c263-466c-86f9-3d67bd04ab31" providerId="ADAL" clId="{1B6836CD-7085-49FC-A21B-A72FFAB33FA8}" dt="2024-06-30T16:48:00.493" v="2079" actId="255"/>
        <pc:sldMkLst>
          <pc:docMk/>
          <pc:sldMk cId="0" sldId="272"/>
        </pc:sldMkLst>
        <pc:spChg chg="mod">
          <ac:chgData name="Myers, Chelsea" userId="f282533b-c263-466c-86f9-3d67bd04ab31" providerId="ADAL" clId="{1B6836CD-7085-49FC-A21B-A72FFAB33FA8}" dt="2024-06-30T16:04:12.666" v="1467" actId="1076"/>
          <ac:spMkLst>
            <pc:docMk/>
            <pc:sldMk cId="0" sldId="272"/>
            <ac:spMk id="2" creationId="{00000000-0000-0000-0000-000000000000}"/>
          </ac:spMkLst>
        </pc:spChg>
        <pc:spChg chg="mod">
          <ac:chgData name="Myers, Chelsea" userId="f282533b-c263-466c-86f9-3d67bd04ab31" providerId="ADAL" clId="{1B6836CD-7085-49FC-A21B-A72FFAB33FA8}" dt="2024-06-30T16:48:00.493" v="2079" actId="255"/>
          <ac:spMkLst>
            <pc:docMk/>
            <pc:sldMk cId="0" sldId="272"/>
            <ac:spMk id="3" creationId="{00000000-0000-0000-0000-000000000000}"/>
          </ac:spMkLst>
        </pc:spChg>
        <pc:spChg chg="add">
          <ac:chgData name="Myers, Chelsea" userId="f282533b-c263-466c-86f9-3d67bd04ab31" providerId="ADAL" clId="{1B6836CD-7085-49FC-A21B-A72FFAB33FA8}" dt="2024-06-30T16:21:20.623" v="1470"/>
          <ac:spMkLst>
            <pc:docMk/>
            <pc:sldMk cId="0" sldId="272"/>
            <ac:spMk id="4" creationId="{C921E3A0-07DA-B129-D516-17875CAE0E80}"/>
          </ac:spMkLst>
        </pc:spChg>
        <pc:spChg chg="add mod">
          <ac:chgData name="Myers, Chelsea" userId="f282533b-c263-466c-86f9-3d67bd04ab31" providerId="ADAL" clId="{1B6836CD-7085-49FC-A21B-A72FFAB33FA8}" dt="2024-06-30T16:21:40.277" v="1474"/>
          <ac:spMkLst>
            <pc:docMk/>
            <pc:sldMk cId="0" sldId="272"/>
            <ac:spMk id="6" creationId="{2361626A-AAE4-9157-907F-D12F38877107}"/>
          </ac:spMkLst>
        </pc:spChg>
        <pc:spChg chg="add mod">
          <ac:chgData name="Myers, Chelsea" userId="f282533b-c263-466c-86f9-3d67bd04ab31" providerId="ADAL" clId="{1B6836CD-7085-49FC-A21B-A72FFAB33FA8}" dt="2024-06-30T16:21:39.529" v="1473"/>
          <ac:spMkLst>
            <pc:docMk/>
            <pc:sldMk cId="0" sldId="272"/>
            <ac:spMk id="7" creationId="{AD4E201A-2106-21A5-477D-0125B2EFB17E}"/>
          </ac:spMkLst>
        </pc:spChg>
        <pc:spChg chg="add">
          <ac:chgData name="Myers, Chelsea" userId="f282533b-c263-466c-86f9-3d67bd04ab31" providerId="ADAL" clId="{1B6836CD-7085-49FC-A21B-A72FFAB33FA8}" dt="2024-06-29T13:11:35.861" v="607" actId="26606"/>
          <ac:spMkLst>
            <pc:docMk/>
            <pc:sldMk cId="0" sldId="272"/>
            <ac:spMk id="9" creationId="{9F7D5CDA-D291-4307-BF55-1381FED29634}"/>
          </ac:spMkLst>
        </pc:spChg>
        <pc:picChg chg="add">
          <ac:chgData name="Myers, Chelsea" userId="f282533b-c263-466c-86f9-3d67bd04ab31" providerId="ADAL" clId="{1B6836CD-7085-49FC-A21B-A72FFAB33FA8}" dt="2024-06-29T13:11:35.861" v="607" actId="26606"/>
          <ac:picMkLst>
            <pc:docMk/>
            <pc:sldMk cId="0" sldId="272"/>
            <ac:picMk id="5" creationId="{E57EB858-09DB-01D6-5C97-24BC98775EE6}"/>
          </ac:picMkLst>
        </pc:picChg>
      </pc:sldChg>
      <pc:sldChg chg="addSp delSp modSp add mod setBg modNotesTx">
        <pc:chgData name="Myers, Chelsea" userId="f282533b-c263-466c-86f9-3d67bd04ab31" providerId="ADAL" clId="{1B6836CD-7085-49FC-A21B-A72FFAB33FA8}" dt="2024-06-30T17:11:49.362" v="2367" actId="14100"/>
        <pc:sldMkLst>
          <pc:docMk/>
          <pc:sldMk cId="1051487542" sldId="273"/>
        </pc:sldMkLst>
        <pc:spChg chg="mod">
          <ac:chgData name="Myers, Chelsea" userId="f282533b-c263-466c-86f9-3d67bd04ab31" providerId="ADAL" clId="{1B6836CD-7085-49FC-A21B-A72FFAB33FA8}" dt="2024-06-30T17:11:39.172" v="2365" actId="5793"/>
          <ac:spMkLst>
            <pc:docMk/>
            <pc:sldMk cId="1051487542" sldId="273"/>
            <ac:spMk id="2" creationId="{00000000-0000-0000-0000-000000000000}"/>
          </ac:spMkLst>
        </pc:spChg>
        <pc:spChg chg="mod">
          <ac:chgData name="Myers, Chelsea" userId="f282533b-c263-466c-86f9-3d67bd04ab31" providerId="ADAL" clId="{1B6836CD-7085-49FC-A21B-A72FFAB33FA8}" dt="2024-06-30T17:11:49.362" v="2367" actId="14100"/>
          <ac:spMkLst>
            <pc:docMk/>
            <pc:sldMk cId="1051487542" sldId="273"/>
            <ac:spMk id="3" creationId="{00000000-0000-0000-0000-000000000000}"/>
          </ac:spMkLst>
        </pc:spChg>
        <pc:spChg chg="add del mod">
          <ac:chgData name="Myers, Chelsea" userId="f282533b-c263-466c-86f9-3d67bd04ab31" providerId="ADAL" clId="{1B6836CD-7085-49FC-A21B-A72FFAB33FA8}" dt="2024-06-29T13:08:41.711" v="597"/>
          <ac:spMkLst>
            <pc:docMk/>
            <pc:sldMk cId="1051487542" sldId="273"/>
            <ac:spMk id="4" creationId="{CA7BBC1C-5A63-0E0E-A5DA-CA7601DC4000}"/>
          </ac:spMkLst>
        </pc:spChg>
        <pc:spChg chg="add del mod">
          <ac:chgData name="Myers, Chelsea" userId="f282533b-c263-466c-86f9-3d67bd04ab31" providerId="ADAL" clId="{1B6836CD-7085-49FC-A21B-A72FFAB33FA8}" dt="2024-06-30T17:09:40.386" v="2336" actId="478"/>
          <ac:spMkLst>
            <pc:docMk/>
            <pc:sldMk cId="1051487542" sldId="273"/>
            <ac:spMk id="4" creationId="{F8F08EBE-558C-A109-A0C4-0FAB88224C6D}"/>
          </ac:spMkLst>
        </pc:spChg>
        <pc:spChg chg="add">
          <ac:chgData name="Myers, Chelsea" userId="f282533b-c263-466c-86f9-3d67bd04ab31" providerId="ADAL" clId="{1B6836CD-7085-49FC-A21B-A72FFAB33FA8}" dt="2024-06-29T13:14:18.671" v="657" actId="26606"/>
          <ac:spMkLst>
            <pc:docMk/>
            <pc:sldMk cId="1051487542" sldId="273"/>
            <ac:spMk id="14" creationId="{9F7D5CDA-D291-4307-BF55-1381FED29634}"/>
          </ac:spMkLst>
        </pc:spChg>
        <pc:picChg chg="add mod">
          <ac:chgData name="Myers, Chelsea" userId="f282533b-c263-466c-86f9-3d67bd04ab31" providerId="ADAL" clId="{1B6836CD-7085-49FC-A21B-A72FFAB33FA8}" dt="2024-06-29T13:14:18.671" v="657" actId="26606"/>
          <ac:picMkLst>
            <pc:docMk/>
            <pc:sldMk cId="1051487542" sldId="273"/>
            <ac:picMk id="5" creationId="{85F9AD23-0FF9-DF2C-C7A8-34D15F53407B}"/>
          </ac:picMkLst>
        </pc:picChg>
        <pc:cxnChg chg="add del">
          <ac:chgData name="Myers, Chelsea" userId="f282533b-c263-466c-86f9-3d67bd04ab31" providerId="ADAL" clId="{1B6836CD-7085-49FC-A21B-A72FFAB33FA8}" dt="2024-06-29T13:14:18.671" v="657" actId="26606"/>
          <ac:cxnSpMkLst>
            <pc:docMk/>
            <pc:sldMk cId="1051487542" sldId="273"/>
            <ac:cxnSpMk id="9" creationId="{1503BFE4-729B-D9D0-C17B-501E6AF1127A}"/>
          </ac:cxnSpMkLst>
        </pc:cxnChg>
      </pc:sldChg>
      <pc:sldChg chg="addSp delSp modSp add mod setBg delDesignElem modNotesTx">
        <pc:chgData name="Myers, Chelsea" userId="f282533b-c263-466c-86f9-3d67bd04ab31" providerId="ADAL" clId="{1B6836CD-7085-49FC-A21B-A72FFAB33FA8}" dt="2024-06-30T17:03:47.344" v="2330" actId="20577"/>
        <pc:sldMkLst>
          <pc:docMk/>
          <pc:sldMk cId="1379475745" sldId="274"/>
        </pc:sldMkLst>
        <pc:spChg chg="mod">
          <ac:chgData name="Myers, Chelsea" userId="f282533b-c263-466c-86f9-3d67bd04ab31" providerId="ADAL" clId="{1B6836CD-7085-49FC-A21B-A72FFAB33FA8}" dt="2024-06-30T16:37:32.071" v="1818" actId="1076"/>
          <ac:spMkLst>
            <pc:docMk/>
            <pc:sldMk cId="1379475745" sldId="274"/>
            <ac:spMk id="2" creationId="{00000000-0000-0000-0000-000000000000}"/>
          </ac:spMkLst>
        </pc:spChg>
        <pc:spChg chg="add del mod">
          <ac:chgData name="Myers, Chelsea" userId="f282533b-c263-466c-86f9-3d67bd04ab31" providerId="ADAL" clId="{1B6836CD-7085-49FC-A21B-A72FFAB33FA8}" dt="2024-06-30T16:37:12.079" v="1815" actId="26606"/>
          <ac:spMkLst>
            <pc:docMk/>
            <pc:sldMk cId="1379475745" sldId="274"/>
            <ac:spMk id="3" creationId="{00000000-0000-0000-0000-000000000000}"/>
          </ac:spMkLst>
        </pc:spChg>
        <pc:spChg chg="del">
          <ac:chgData name="Myers, Chelsea" userId="f282533b-c263-466c-86f9-3d67bd04ab31" providerId="ADAL" clId="{1B6836CD-7085-49FC-A21B-A72FFAB33FA8}" dt="2024-06-30T16:22:34.566" v="1479"/>
          <ac:spMkLst>
            <pc:docMk/>
            <pc:sldMk cId="1379475745" sldId="274"/>
            <ac:spMk id="9" creationId="{9F7D5CDA-D291-4307-BF55-1381FED29634}"/>
          </ac:spMkLst>
        </pc:spChg>
        <pc:spChg chg="add del">
          <ac:chgData name="Myers, Chelsea" userId="f282533b-c263-466c-86f9-3d67bd04ab31" providerId="ADAL" clId="{1B6836CD-7085-49FC-A21B-A72FFAB33FA8}" dt="2024-06-30T16:37:12.067" v="1814" actId="26606"/>
          <ac:spMkLst>
            <pc:docMk/>
            <pc:sldMk cId="1379475745" sldId="274"/>
            <ac:spMk id="10" creationId="{E51BA4DF-2BD4-4EC2-B1DB-B27C8AC71864}"/>
          </ac:spMkLst>
        </pc:spChg>
        <pc:spChg chg="add del">
          <ac:chgData name="Myers, Chelsea" userId="f282533b-c263-466c-86f9-3d67bd04ab31" providerId="ADAL" clId="{1B6836CD-7085-49FC-A21B-A72FFAB33FA8}" dt="2024-06-30T16:37:19.867" v="1816" actId="26606"/>
          <ac:spMkLst>
            <pc:docMk/>
            <pc:sldMk cId="1379475745" sldId="274"/>
            <ac:spMk id="11" creationId="{CD84038B-4A56-439B-A184-79B2D4506692}"/>
          </ac:spMkLst>
        </pc:spChg>
        <pc:spChg chg="add del">
          <ac:chgData name="Myers, Chelsea" userId="f282533b-c263-466c-86f9-3d67bd04ab31" providerId="ADAL" clId="{1B6836CD-7085-49FC-A21B-A72FFAB33FA8}" dt="2024-06-30T16:37:19.867" v="1816" actId="26606"/>
          <ac:spMkLst>
            <pc:docMk/>
            <pc:sldMk cId="1379475745" sldId="274"/>
            <ac:spMk id="12" creationId="{815520DB-F960-4775-B29C-691D6E65A3E3}"/>
          </ac:spMkLst>
        </pc:spChg>
        <pc:spChg chg="add del">
          <ac:chgData name="Myers, Chelsea" userId="f282533b-c263-466c-86f9-3d67bd04ab31" providerId="ADAL" clId="{1B6836CD-7085-49FC-A21B-A72FFAB33FA8}" dt="2024-06-30T16:37:19.867" v="1816" actId="26606"/>
          <ac:spMkLst>
            <pc:docMk/>
            <pc:sldMk cId="1379475745" sldId="274"/>
            <ac:spMk id="13" creationId="{4F96EE13-2C4D-4262-812E-DDE5FC35F0AD}"/>
          </ac:spMkLst>
        </pc:spChg>
        <pc:spChg chg="add mod">
          <ac:chgData name="Myers, Chelsea" userId="f282533b-c263-466c-86f9-3d67bd04ab31" providerId="ADAL" clId="{1B6836CD-7085-49FC-A21B-A72FFAB33FA8}" dt="2024-06-30T17:03:47.344" v="2330" actId="20577"/>
          <ac:spMkLst>
            <pc:docMk/>
            <pc:sldMk cId="1379475745" sldId="274"/>
            <ac:spMk id="15" creationId="{00000000-0000-0000-0000-000000000000}"/>
          </ac:spMkLst>
        </pc:spChg>
        <pc:spChg chg="add">
          <ac:chgData name="Myers, Chelsea" userId="f282533b-c263-466c-86f9-3d67bd04ab31" providerId="ADAL" clId="{1B6836CD-7085-49FC-A21B-A72FFAB33FA8}" dt="2024-06-30T16:37:19.867" v="1816" actId="26606"/>
          <ac:spMkLst>
            <pc:docMk/>
            <pc:sldMk cId="1379475745" sldId="274"/>
            <ac:spMk id="20" creationId="{9F7D5CDA-D291-4307-BF55-1381FED29634}"/>
          </ac:spMkLst>
        </pc:spChg>
        <pc:graphicFrameChg chg="add del">
          <ac:chgData name="Myers, Chelsea" userId="f282533b-c263-466c-86f9-3d67bd04ab31" providerId="ADAL" clId="{1B6836CD-7085-49FC-A21B-A72FFAB33FA8}" dt="2024-06-30T16:37:12.067" v="1814" actId="26606"/>
          <ac:graphicFrameMkLst>
            <pc:docMk/>
            <pc:sldMk cId="1379475745" sldId="274"/>
            <ac:graphicFrameMk id="7" creationId="{54916C2D-6468-CDB7-EFD9-57BD17377EF4}"/>
          </ac:graphicFrameMkLst>
        </pc:graphicFrameChg>
        <pc:picChg chg="del">
          <ac:chgData name="Myers, Chelsea" userId="f282533b-c263-466c-86f9-3d67bd04ab31" providerId="ADAL" clId="{1B6836CD-7085-49FC-A21B-A72FFAB33FA8}" dt="2024-06-30T16:36:42.362" v="1812" actId="478"/>
          <ac:picMkLst>
            <pc:docMk/>
            <pc:sldMk cId="1379475745" sldId="274"/>
            <ac:picMk id="5" creationId="{E57EB858-09DB-01D6-5C97-24BC98775EE6}"/>
          </ac:picMkLst>
        </pc:picChg>
        <pc:picChg chg="add del">
          <ac:chgData name="Myers, Chelsea" userId="f282533b-c263-466c-86f9-3d67bd04ab31" providerId="ADAL" clId="{1B6836CD-7085-49FC-A21B-A72FFAB33FA8}" dt="2024-06-30T16:37:12.067" v="1814" actId="26606"/>
          <ac:picMkLst>
            <pc:docMk/>
            <pc:sldMk cId="1379475745" sldId="274"/>
            <ac:picMk id="6" creationId="{F339B080-6F21-19A3-87FA-C599CE9466ED}"/>
          </ac:picMkLst>
        </pc:picChg>
        <pc:picChg chg="add mod ord">
          <ac:chgData name="Myers, Chelsea" userId="f282533b-c263-466c-86f9-3d67bd04ab31" providerId="ADAL" clId="{1B6836CD-7085-49FC-A21B-A72FFAB33FA8}" dt="2024-06-30T16:37:19.867" v="1816" actId="26606"/>
          <ac:picMkLst>
            <pc:docMk/>
            <pc:sldMk cId="1379475745" sldId="274"/>
            <ac:picMk id="14" creationId="{BAB3BE10-7B50-4558-F7F5-C6E7DF43A1A2}"/>
          </ac:picMkLst>
        </pc:picChg>
      </pc:sldChg>
      <pc:sldChg chg="add del modNotesTx">
        <pc:chgData name="Myers, Chelsea" userId="f282533b-c263-466c-86f9-3d67bd04ab31" providerId="ADAL" clId="{1B6836CD-7085-49FC-A21B-A72FFAB33FA8}" dt="2024-06-29T13:11:21.731" v="606" actId="47"/>
        <pc:sldMkLst>
          <pc:docMk/>
          <pc:sldMk cId="3893552849" sldId="274"/>
        </pc:sldMkLst>
      </pc:sldChg>
      <pc:sldChg chg="addSp delSp modSp add del mod modNotesTx">
        <pc:chgData name="Myers, Chelsea" userId="f282533b-c263-466c-86f9-3d67bd04ab31" providerId="ADAL" clId="{1B6836CD-7085-49FC-A21B-A72FFAB33FA8}" dt="2024-06-30T16:57:26.048" v="2270" actId="27636"/>
        <pc:sldMkLst>
          <pc:docMk/>
          <pc:sldMk cId="4246291952" sldId="275"/>
        </pc:sldMkLst>
        <pc:spChg chg="mod ord">
          <ac:chgData name="Myers, Chelsea" userId="f282533b-c263-466c-86f9-3d67bd04ab31" providerId="ADAL" clId="{1B6836CD-7085-49FC-A21B-A72FFAB33FA8}" dt="2024-06-30T16:36:15.045" v="1800" actId="1076"/>
          <ac:spMkLst>
            <pc:docMk/>
            <pc:sldMk cId="4246291952" sldId="275"/>
            <ac:spMk id="2" creationId="{00000000-0000-0000-0000-000000000000}"/>
          </ac:spMkLst>
        </pc:spChg>
        <pc:spChg chg="mod">
          <ac:chgData name="Myers, Chelsea" userId="f282533b-c263-466c-86f9-3d67bd04ab31" providerId="ADAL" clId="{1B6836CD-7085-49FC-A21B-A72FFAB33FA8}" dt="2024-06-30T16:57:26.048" v="2270" actId="27636"/>
          <ac:spMkLst>
            <pc:docMk/>
            <pc:sldMk cId="4246291952" sldId="275"/>
            <ac:spMk id="3" creationId="{00000000-0000-0000-0000-000000000000}"/>
          </ac:spMkLst>
        </pc:spChg>
        <pc:spChg chg="del">
          <ac:chgData name="Myers, Chelsea" userId="f282533b-c263-466c-86f9-3d67bd04ab31" providerId="ADAL" clId="{1B6836CD-7085-49FC-A21B-A72FFAB33FA8}" dt="2024-06-30T16:35:35.400" v="1793" actId="26606"/>
          <ac:spMkLst>
            <pc:docMk/>
            <pc:sldMk cId="4246291952" sldId="275"/>
            <ac:spMk id="9" creationId="{9F7D5CDA-D291-4307-BF55-1381FED29634}"/>
          </ac:spMkLst>
        </pc:spChg>
        <pc:spChg chg="add del">
          <ac:chgData name="Myers, Chelsea" userId="f282533b-c263-466c-86f9-3d67bd04ab31" providerId="ADAL" clId="{1B6836CD-7085-49FC-A21B-A72FFAB33FA8}" dt="2024-06-30T16:35:49.580" v="1796" actId="26606"/>
          <ac:spMkLst>
            <pc:docMk/>
            <pc:sldMk cId="4246291952" sldId="275"/>
            <ac:spMk id="15" creationId="{B210AC1D-4063-4C6E-9528-FA9C4C0C18E6}"/>
          </ac:spMkLst>
        </pc:spChg>
        <pc:spChg chg="add del">
          <ac:chgData name="Myers, Chelsea" userId="f282533b-c263-466c-86f9-3d67bd04ab31" providerId="ADAL" clId="{1B6836CD-7085-49FC-A21B-A72FFAB33FA8}" dt="2024-06-30T16:35:49.580" v="1796" actId="26606"/>
          <ac:spMkLst>
            <pc:docMk/>
            <pc:sldMk cId="4246291952" sldId="275"/>
            <ac:spMk id="17" creationId="{02F8C595-E68C-4306-AED8-DC7826A0A506}"/>
          </ac:spMkLst>
        </pc:spChg>
        <pc:spChg chg="add del">
          <ac:chgData name="Myers, Chelsea" userId="f282533b-c263-466c-86f9-3d67bd04ab31" providerId="ADAL" clId="{1B6836CD-7085-49FC-A21B-A72FFAB33FA8}" dt="2024-06-30T16:36:04.993" v="1797" actId="26606"/>
          <ac:spMkLst>
            <pc:docMk/>
            <pc:sldMk cId="4246291952" sldId="275"/>
            <ac:spMk id="26" creationId="{D0300FD3-5AF1-6305-15FA-9078072672E2}"/>
          </ac:spMkLst>
        </pc:spChg>
        <pc:spChg chg="add del">
          <ac:chgData name="Myers, Chelsea" userId="f282533b-c263-466c-86f9-3d67bd04ab31" providerId="ADAL" clId="{1B6836CD-7085-49FC-A21B-A72FFAB33FA8}" dt="2024-06-30T16:36:04.993" v="1797" actId="26606"/>
          <ac:spMkLst>
            <pc:docMk/>
            <pc:sldMk cId="4246291952" sldId="275"/>
            <ac:spMk id="27" creationId="{9F7D5CDA-D291-4307-BF55-1381FED29634}"/>
          </ac:spMkLst>
        </pc:spChg>
        <pc:spChg chg="add del">
          <ac:chgData name="Myers, Chelsea" userId="f282533b-c263-466c-86f9-3d67bd04ab31" providerId="ADAL" clId="{1B6836CD-7085-49FC-A21B-A72FFAB33FA8}" dt="2024-06-30T16:36:04.993" v="1797" actId="26606"/>
          <ac:spMkLst>
            <pc:docMk/>
            <pc:sldMk cId="4246291952" sldId="275"/>
            <ac:spMk id="28" creationId="{59B296B9-C5A5-4E4F-9B60-C907B5F1466C}"/>
          </ac:spMkLst>
        </pc:spChg>
        <pc:spChg chg="add">
          <ac:chgData name="Myers, Chelsea" userId="f282533b-c263-466c-86f9-3d67bd04ab31" providerId="ADAL" clId="{1B6836CD-7085-49FC-A21B-A72FFAB33FA8}" dt="2024-06-30T16:36:04.993" v="1797" actId="26606"/>
          <ac:spMkLst>
            <pc:docMk/>
            <pc:sldMk cId="4246291952" sldId="275"/>
            <ac:spMk id="33" creationId="{AE3A741D-C19B-960A-5803-1C5887147820}"/>
          </ac:spMkLst>
        </pc:spChg>
        <pc:spChg chg="add">
          <ac:chgData name="Myers, Chelsea" userId="f282533b-c263-466c-86f9-3d67bd04ab31" providerId="ADAL" clId="{1B6836CD-7085-49FC-A21B-A72FFAB33FA8}" dt="2024-06-30T16:36:04.993" v="1797" actId="26606"/>
          <ac:spMkLst>
            <pc:docMk/>
            <pc:sldMk cId="4246291952" sldId="275"/>
            <ac:spMk id="35" creationId="{9C3A50E9-9119-7BC3-083B-2D84CCC78E47}"/>
          </ac:spMkLst>
        </pc:spChg>
        <pc:spChg chg="add">
          <ac:chgData name="Myers, Chelsea" userId="f282533b-c263-466c-86f9-3d67bd04ab31" providerId="ADAL" clId="{1B6836CD-7085-49FC-A21B-A72FFAB33FA8}" dt="2024-06-30T16:36:04.993" v="1797" actId="26606"/>
          <ac:spMkLst>
            <pc:docMk/>
            <pc:sldMk cId="4246291952" sldId="275"/>
            <ac:spMk id="37" creationId="{DC39DE25-0E4E-0AA7-0932-1D78C2372786}"/>
          </ac:spMkLst>
        </pc:spChg>
        <pc:spChg chg="add">
          <ac:chgData name="Myers, Chelsea" userId="f282533b-c263-466c-86f9-3d67bd04ab31" providerId="ADAL" clId="{1B6836CD-7085-49FC-A21B-A72FFAB33FA8}" dt="2024-06-30T16:36:04.993" v="1797" actId="26606"/>
          <ac:spMkLst>
            <pc:docMk/>
            <pc:sldMk cId="4246291952" sldId="275"/>
            <ac:spMk id="39" creationId="{8D6EA299-0840-6DEA-E670-C49AEBC87E89}"/>
          </ac:spMkLst>
        </pc:spChg>
        <pc:grpChg chg="add del">
          <ac:chgData name="Myers, Chelsea" userId="f282533b-c263-466c-86f9-3d67bd04ab31" providerId="ADAL" clId="{1B6836CD-7085-49FC-A21B-A72FFAB33FA8}" dt="2024-06-30T16:35:49.578" v="1795" actId="26606"/>
          <ac:grpSpMkLst>
            <pc:docMk/>
            <pc:sldMk cId="4246291952" sldId="275"/>
            <ac:grpSpMk id="22" creationId="{5EFBDE31-BB3E-6CFC-23CD-B5976DA38438}"/>
          </ac:grpSpMkLst>
        </pc:grpChg>
        <pc:picChg chg="del">
          <ac:chgData name="Myers, Chelsea" userId="f282533b-c263-466c-86f9-3d67bd04ab31" providerId="ADAL" clId="{1B6836CD-7085-49FC-A21B-A72FFAB33FA8}" dt="2024-06-30T16:35:27.842" v="1792" actId="478"/>
          <ac:picMkLst>
            <pc:docMk/>
            <pc:sldMk cId="4246291952" sldId="275"/>
            <ac:picMk id="5" creationId="{E57EB858-09DB-01D6-5C97-24BC98775EE6}"/>
          </ac:picMkLst>
        </pc:picChg>
        <pc:picChg chg="add mod ord">
          <ac:chgData name="Myers, Chelsea" userId="f282533b-c263-466c-86f9-3d67bd04ab31" providerId="ADAL" clId="{1B6836CD-7085-49FC-A21B-A72FFAB33FA8}" dt="2024-06-30T16:36:04.993" v="1797" actId="26606"/>
          <ac:picMkLst>
            <pc:docMk/>
            <pc:sldMk cId="4246291952" sldId="275"/>
            <ac:picMk id="11" creationId="{54CB23B1-F1ED-0037-7405-A240E26E8B09}"/>
          </ac:picMkLst>
        </pc:picChg>
      </pc:sldChg>
      <pc:sldChg chg="addSp delSp modSp add mod setBg modNotesTx">
        <pc:chgData name="Myers, Chelsea" userId="f282533b-c263-466c-86f9-3d67bd04ab31" providerId="ADAL" clId="{1B6836CD-7085-49FC-A21B-A72FFAB33FA8}" dt="2024-06-30T17:04:06.120" v="2332" actId="14100"/>
        <pc:sldMkLst>
          <pc:docMk/>
          <pc:sldMk cId="2495595388" sldId="276"/>
        </pc:sldMkLst>
        <pc:spChg chg="mod">
          <ac:chgData name="Myers, Chelsea" userId="f282533b-c263-466c-86f9-3d67bd04ab31" providerId="ADAL" clId="{1B6836CD-7085-49FC-A21B-A72FFAB33FA8}" dt="2024-06-30T16:37:40.731" v="1820" actId="26606"/>
          <ac:spMkLst>
            <pc:docMk/>
            <pc:sldMk cId="2495595388" sldId="276"/>
            <ac:spMk id="2" creationId="{00000000-0000-0000-0000-000000000000}"/>
          </ac:spMkLst>
        </pc:spChg>
        <pc:spChg chg="mod">
          <ac:chgData name="Myers, Chelsea" userId="f282533b-c263-466c-86f9-3d67bd04ab31" providerId="ADAL" clId="{1B6836CD-7085-49FC-A21B-A72FFAB33FA8}" dt="2024-06-30T17:04:06.120" v="2332" actId="14100"/>
          <ac:spMkLst>
            <pc:docMk/>
            <pc:sldMk cId="2495595388" sldId="276"/>
            <ac:spMk id="3" creationId="{00000000-0000-0000-0000-000000000000}"/>
          </ac:spMkLst>
        </pc:spChg>
        <pc:spChg chg="add">
          <ac:chgData name="Myers, Chelsea" userId="f282533b-c263-466c-86f9-3d67bd04ab31" providerId="ADAL" clId="{1B6836CD-7085-49FC-A21B-A72FFAB33FA8}" dt="2024-06-30T16:37:40.731" v="1820" actId="26606"/>
          <ac:spMkLst>
            <pc:docMk/>
            <pc:sldMk cId="2495595388" sldId="276"/>
            <ac:spMk id="9" creationId="{9F7D5CDA-D291-4307-BF55-1381FED29634}"/>
          </ac:spMkLst>
        </pc:spChg>
        <pc:picChg chg="del">
          <ac:chgData name="Myers, Chelsea" userId="f282533b-c263-466c-86f9-3d67bd04ab31" providerId="ADAL" clId="{1B6836CD-7085-49FC-A21B-A72FFAB33FA8}" dt="2024-06-30T16:37:38.302" v="1819" actId="478"/>
          <ac:picMkLst>
            <pc:docMk/>
            <pc:sldMk cId="2495595388" sldId="276"/>
            <ac:picMk id="5" creationId="{E57EB858-09DB-01D6-5C97-24BC98775EE6}"/>
          </ac:picMkLst>
        </pc:picChg>
        <pc:picChg chg="add">
          <ac:chgData name="Myers, Chelsea" userId="f282533b-c263-466c-86f9-3d67bd04ab31" providerId="ADAL" clId="{1B6836CD-7085-49FC-A21B-A72FFAB33FA8}" dt="2024-06-30T16:37:40.731" v="1820" actId="26606"/>
          <ac:picMkLst>
            <pc:docMk/>
            <pc:sldMk cId="2495595388" sldId="276"/>
            <ac:picMk id="6" creationId="{1D88F142-5E52-7771-8C92-13E6B31A2EB7}"/>
          </ac:picMkLst>
        </pc:picChg>
      </pc:sldChg>
      <pc:sldChg chg="addSp delSp modSp add mod">
        <pc:chgData name="Myers, Chelsea" userId="f282533b-c263-466c-86f9-3d67bd04ab31" providerId="ADAL" clId="{1B6836CD-7085-49FC-A21B-A72FFAB33FA8}" dt="2024-06-30T16:49:15.256" v="2094" actId="14100"/>
        <pc:sldMkLst>
          <pc:docMk/>
          <pc:sldMk cId="2797580797" sldId="277"/>
        </pc:sldMkLst>
        <pc:spChg chg="mod">
          <ac:chgData name="Myers, Chelsea" userId="f282533b-c263-466c-86f9-3d67bd04ab31" providerId="ADAL" clId="{1B6836CD-7085-49FC-A21B-A72FFAB33FA8}" dt="2024-06-30T16:49:00.672" v="2091" actId="26606"/>
          <ac:spMkLst>
            <pc:docMk/>
            <pc:sldMk cId="2797580797" sldId="277"/>
            <ac:spMk id="2" creationId="{00000000-0000-0000-0000-000000000000}"/>
          </ac:spMkLst>
        </pc:spChg>
        <pc:spChg chg="mod">
          <ac:chgData name="Myers, Chelsea" userId="f282533b-c263-466c-86f9-3d67bd04ab31" providerId="ADAL" clId="{1B6836CD-7085-49FC-A21B-A72FFAB33FA8}" dt="2024-06-30T16:49:15.256" v="2094" actId="14100"/>
          <ac:spMkLst>
            <pc:docMk/>
            <pc:sldMk cId="2797580797" sldId="277"/>
            <ac:spMk id="3" creationId="{00000000-0000-0000-0000-000000000000}"/>
          </ac:spMkLst>
        </pc:spChg>
        <pc:spChg chg="add del">
          <ac:chgData name="Myers, Chelsea" userId="f282533b-c263-466c-86f9-3d67bd04ab31" providerId="ADAL" clId="{1B6836CD-7085-49FC-A21B-A72FFAB33FA8}" dt="2024-06-30T16:48:44.190" v="2086" actId="26606"/>
          <ac:spMkLst>
            <pc:docMk/>
            <pc:sldMk cId="2797580797" sldId="277"/>
            <ac:spMk id="9" creationId="{9F7D5CDA-D291-4307-BF55-1381FED29634}"/>
          </ac:spMkLst>
        </pc:spChg>
        <pc:spChg chg="add del">
          <ac:chgData name="Myers, Chelsea" userId="f282533b-c263-466c-86f9-3d67bd04ab31" providerId="ADAL" clId="{1B6836CD-7085-49FC-A21B-A72FFAB33FA8}" dt="2024-06-30T16:48:37.386" v="2083" actId="26606"/>
          <ac:spMkLst>
            <pc:docMk/>
            <pc:sldMk cId="2797580797" sldId="277"/>
            <ac:spMk id="15" creationId="{C0763A76-9F1C-4FC5-82B7-DD475DA461B2}"/>
          </ac:spMkLst>
        </pc:spChg>
        <pc:spChg chg="add del">
          <ac:chgData name="Myers, Chelsea" userId="f282533b-c263-466c-86f9-3d67bd04ab31" providerId="ADAL" clId="{1B6836CD-7085-49FC-A21B-A72FFAB33FA8}" dt="2024-06-30T16:48:37.386" v="2083" actId="26606"/>
          <ac:spMkLst>
            <pc:docMk/>
            <pc:sldMk cId="2797580797" sldId="277"/>
            <ac:spMk id="17" creationId="{E81BF4F6-F2CF-4984-9D14-D6966D92F99F}"/>
          </ac:spMkLst>
        </pc:spChg>
        <pc:spChg chg="add del">
          <ac:chgData name="Myers, Chelsea" userId="f282533b-c263-466c-86f9-3d67bd04ab31" providerId="ADAL" clId="{1B6836CD-7085-49FC-A21B-A72FFAB33FA8}" dt="2024-06-30T16:48:44.186" v="2085" actId="26606"/>
          <ac:spMkLst>
            <pc:docMk/>
            <pc:sldMk cId="2797580797" sldId="277"/>
            <ac:spMk id="19" creationId="{D0300FD3-5AF1-6305-15FA-9078072672E2}"/>
          </ac:spMkLst>
        </pc:spChg>
        <pc:spChg chg="add del">
          <ac:chgData name="Myers, Chelsea" userId="f282533b-c263-466c-86f9-3d67bd04ab31" providerId="ADAL" clId="{1B6836CD-7085-49FC-A21B-A72FFAB33FA8}" dt="2024-06-30T16:48:44.186" v="2085" actId="26606"/>
          <ac:spMkLst>
            <pc:docMk/>
            <pc:sldMk cId="2797580797" sldId="277"/>
            <ac:spMk id="20" creationId="{9F7D5CDA-D291-4307-BF55-1381FED29634}"/>
          </ac:spMkLst>
        </pc:spChg>
        <pc:spChg chg="add del">
          <ac:chgData name="Myers, Chelsea" userId="f282533b-c263-466c-86f9-3d67bd04ab31" providerId="ADAL" clId="{1B6836CD-7085-49FC-A21B-A72FFAB33FA8}" dt="2024-06-30T16:48:44.186" v="2085" actId="26606"/>
          <ac:spMkLst>
            <pc:docMk/>
            <pc:sldMk cId="2797580797" sldId="277"/>
            <ac:spMk id="22" creationId="{59B296B9-C5A5-4E4F-9B60-C907B5F1466C}"/>
          </ac:spMkLst>
        </pc:spChg>
        <pc:spChg chg="add">
          <ac:chgData name="Myers, Chelsea" userId="f282533b-c263-466c-86f9-3d67bd04ab31" providerId="ADAL" clId="{1B6836CD-7085-49FC-A21B-A72FFAB33FA8}" dt="2024-06-30T16:49:00.672" v="2091" actId="26606"/>
          <ac:spMkLst>
            <pc:docMk/>
            <pc:sldMk cId="2797580797" sldId="277"/>
            <ac:spMk id="30" creationId="{9F7D5CDA-D291-4307-BF55-1381FED29634}"/>
          </ac:spMkLst>
        </pc:spChg>
        <pc:picChg chg="del">
          <ac:chgData name="Myers, Chelsea" userId="f282533b-c263-466c-86f9-3d67bd04ab31" providerId="ADAL" clId="{1B6836CD-7085-49FC-A21B-A72FFAB33FA8}" dt="2024-06-30T16:48:12.783" v="2081" actId="478"/>
          <ac:picMkLst>
            <pc:docMk/>
            <pc:sldMk cId="2797580797" sldId="277"/>
            <ac:picMk id="5" creationId="{E57EB858-09DB-01D6-5C97-24BC98775EE6}"/>
          </ac:picMkLst>
        </pc:picChg>
        <pc:picChg chg="add del">
          <ac:chgData name="Myers, Chelsea" userId="f282533b-c263-466c-86f9-3d67bd04ab31" providerId="ADAL" clId="{1B6836CD-7085-49FC-A21B-A72FFAB33FA8}" dt="2024-06-30T16:48:37.386" v="2083" actId="26606"/>
          <ac:picMkLst>
            <pc:docMk/>
            <pc:sldMk cId="2797580797" sldId="277"/>
            <ac:picMk id="11" creationId="{E238A02C-9D71-71D3-484F-2C669133A092}"/>
          </ac:picMkLst>
        </pc:picChg>
        <pc:picChg chg="add del">
          <ac:chgData name="Myers, Chelsea" userId="f282533b-c263-466c-86f9-3d67bd04ab31" providerId="ADAL" clId="{1B6836CD-7085-49FC-A21B-A72FFAB33FA8}" dt="2024-06-30T16:48:44.186" v="2085" actId="26606"/>
          <ac:picMkLst>
            <pc:docMk/>
            <pc:sldMk cId="2797580797" sldId="277"/>
            <ac:picMk id="21" creationId="{0D7BA85B-A27A-CF58-0B3B-FF5FD95261EF}"/>
          </ac:picMkLst>
        </pc:picChg>
        <pc:picChg chg="add mod">
          <ac:chgData name="Myers, Chelsea" userId="f282533b-c263-466c-86f9-3d67bd04ab31" providerId="ADAL" clId="{1B6836CD-7085-49FC-A21B-A72FFAB33FA8}" dt="2024-06-30T16:49:00.672" v="2091" actId="26606"/>
          <ac:picMkLst>
            <pc:docMk/>
            <pc:sldMk cId="2797580797" sldId="277"/>
            <ac:picMk id="25" creationId="{754FFE5F-D508-F535-BECF-219880E91976}"/>
          </ac:picMkLst>
        </pc:picChg>
        <pc:cxnChg chg="add del">
          <ac:chgData name="Myers, Chelsea" userId="f282533b-c263-466c-86f9-3d67bd04ab31" providerId="ADAL" clId="{1B6836CD-7085-49FC-A21B-A72FFAB33FA8}" dt="2024-06-30T16:49:00.672" v="2091" actId="26606"/>
          <ac:cxnSpMkLst>
            <pc:docMk/>
            <pc:sldMk cId="2797580797" sldId="277"/>
            <ac:cxnSpMk id="24" creationId="{1503BFE4-729B-D9D0-C17B-501E6AF1127A}"/>
          </ac:cxnSpMkLst>
        </pc:cxnChg>
      </pc:sldChg>
      <pc:sldChg chg="addSp delSp modSp add mod modNotesTx">
        <pc:chgData name="Myers, Chelsea" userId="f282533b-c263-466c-86f9-3d67bd04ab31" providerId="ADAL" clId="{1B6836CD-7085-49FC-A21B-A72FFAB33FA8}" dt="2024-06-30T17:44:20.796" v="2937" actId="20577"/>
        <pc:sldMkLst>
          <pc:docMk/>
          <pc:sldMk cId="1254003548" sldId="278"/>
        </pc:sldMkLst>
        <pc:spChg chg="mod">
          <ac:chgData name="Myers, Chelsea" userId="f282533b-c263-466c-86f9-3d67bd04ab31" providerId="ADAL" clId="{1B6836CD-7085-49FC-A21B-A72FFAB33FA8}" dt="2024-06-30T17:44:20.796" v="2937" actId="20577"/>
          <ac:spMkLst>
            <pc:docMk/>
            <pc:sldMk cId="1254003548" sldId="278"/>
            <ac:spMk id="2" creationId="{00000000-0000-0000-0000-000000000000}"/>
          </ac:spMkLst>
        </pc:spChg>
        <pc:spChg chg="mod">
          <ac:chgData name="Myers, Chelsea" userId="f282533b-c263-466c-86f9-3d67bd04ab31" providerId="ADAL" clId="{1B6836CD-7085-49FC-A21B-A72FFAB33FA8}" dt="2024-06-30T17:38:25.951" v="2560" actId="27636"/>
          <ac:spMkLst>
            <pc:docMk/>
            <pc:sldMk cId="1254003548" sldId="278"/>
            <ac:spMk id="3" creationId="{00000000-0000-0000-0000-000000000000}"/>
          </ac:spMkLst>
        </pc:spChg>
        <pc:spChg chg="del">
          <ac:chgData name="Myers, Chelsea" userId="f282533b-c263-466c-86f9-3d67bd04ab31" providerId="ADAL" clId="{1B6836CD-7085-49FC-A21B-A72FFAB33FA8}" dt="2024-06-30T17:37:49.946" v="2553" actId="26606"/>
          <ac:spMkLst>
            <pc:docMk/>
            <pc:sldMk cId="1254003548" sldId="278"/>
            <ac:spMk id="14" creationId="{9F7D5CDA-D291-4307-BF55-1381FED29634}"/>
          </ac:spMkLst>
        </pc:spChg>
        <pc:spChg chg="add del">
          <ac:chgData name="Myers, Chelsea" userId="f282533b-c263-466c-86f9-3d67bd04ab31" providerId="ADAL" clId="{1B6836CD-7085-49FC-A21B-A72FFAB33FA8}" dt="2024-06-30T17:38:03.820" v="2554" actId="26606"/>
          <ac:spMkLst>
            <pc:docMk/>
            <pc:sldMk cId="1254003548" sldId="278"/>
            <ac:spMk id="20" creationId="{3ECBE1F1-D69B-4AFA-ABD5-8E41720EF6DE}"/>
          </ac:spMkLst>
        </pc:spChg>
        <pc:spChg chg="add del">
          <ac:chgData name="Myers, Chelsea" userId="f282533b-c263-466c-86f9-3d67bd04ab31" providerId="ADAL" clId="{1B6836CD-7085-49FC-A21B-A72FFAB33FA8}" dt="2024-06-30T17:38:03.820" v="2554" actId="26606"/>
          <ac:spMkLst>
            <pc:docMk/>
            <pc:sldMk cId="1254003548" sldId="278"/>
            <ac:spMk id="22" creationId="{603A6265-E10C-4B85-9C20-E75FCAF9CC63}"/>
          </ac:spMkLst>
        </pc:spChg>
        <pc:spChg chg="add">
          <ac:chgData name="Myers, Chelsea" userId="f282533b-c263-466c-86f9-3d67bd04ab31" providerId="ADAL" clId="{1B6836CD-7085-49FC-A21B-A72FFAB33FA8}" dt="2024-06-30T17:38:03.820" v="2554" actId="26606"/>
          <ac:spMkLst>
            <pc:docMk/>
            <pc:sldMk cId="1254003548" sldId="278"/>
            <ac:spMk id="27" creationId="{9F7D5CDA-D291-4307-BF55-1381FED29634}"/>
          </ac:spMkLst>
        </pc:spChg>
        <pc:picChg chg="del">
          <ac:chgData name="Myers, Chelsea" userId="f282533b-c263-466c-86f9-3d67bd04ab31" providerId="ADAL" clId="{1B6836CD-7085-49FC-A21B-A72FFAB33FA8}" dt="2024-06-30T17:37:29.137" v="2552" actId="478"/>
          <ac:picMkLst>
            <pc:docMk/>
            <pc:sldMk cId="1254003548" sldId="278"/>
            <ac:picMk id="5" creationId="{85F9AD23-0FF9-DF2C-C7A8-34D15F53407B}"/>
          </ac:picMkLst>
        </pc:picChg>
        <pc:picChg chg="add mod ord">
          <ac:chgData name="Myers, Chelsea" userId="f282533b-c263-466c-86f9-3d67bd04ab31" providerId="ADAL" clId="{1B6836CD-7085-49FC-A21B-A72FFAB33FA8}" dt="2024-06-30T17:38:03.820" v="2554" actId="26606"/>
          <ac:picMkLst>
            <pc:docMk/>
            <pc:sldMk cId="1254003548" sldId="278"/>
            <ac:picMk id="16" creationId="{22F39272-2C15-28F2-9024-2EDD300BE2A7}"/>
          </ac:picMkLst>
        </pc:picChg>
      </pc:sldChg>
      <pc:sldChg chg="addSp delSp modSp add mod modNotesTx">
        <pc:chgData name="Myers, Chelsea" userId="f282533b-c263-466c-86f9-3d67bd04ab31" providerId="ADAL" clId="{1B6836CD-7085-49FC-A21B-A72FFAB33FA8}" dt="2024-06-30T17:45:00.512" v="2951" actId="20577"/>
        <pc:sldMkLst>
          <pc:docMk/>
          <pc:sldMk cId="2400970749" sldId="279"/>
        </pc:sldMkLst>
        <pc:spChg chg="mod">
          <ac:chgData name="Myers, Chelsea" userId="f282533b-c263-466c-86f9-3d67bd04ab31" providerId="ADAL" clId="{1B6836CD-7085-49FC-A21B-A72FFAB33FA8}" dt="2024-06-30T17:45:00.512" v="2951" actId="20577"/>
          <ac:spMkLst>
            <pc:docMk/>
            <pc:sldMk cId="2400970749" sldId="279"/>
            <ac:spMk id="2" creationId="{00000000-0000-0000-0000-000000000000}"/>
          </ac:spMkLst>
        </pc:spChg>
        <pc:spChg chg="mod">
          <ac:chgData name="Myers, Chelsea" userId="f282533b-c263-466c-86f9-3d67bd04ab31" providerId="ADAL" clId="{1B6836CD-7085-49FC-A21B-A72FFAB33FA8}" dt="2024-06-30T17:44:56.300" v="2944" actId="20577"/>
          <ac:spMkLst>
            <pc:docMk/>
            <pc:sldMk cId="2400970749" sldId="279"/>
            <ac:spMk id="3" creationId="{00000000-0000-0000-0000-000000000000}"/>
          </ac:spMkLst>
        </pc:spChg>
        <pc:spChg chg="del">
          <ac:chgData name="Myers, Chelsea" userId="f282533b-c263-466c-86f9-3d67bd04ab31" providerId="ADAL" clId="{1B6836CD-7085-49FC-A21B-A72FFAB33FA8}" dt="2024-06-30T17:43:08.697" v="2893" actId="26606"/>
          <ac:spMkLst>
            <pc:docMk/>
            <pc:sldMk cId="2400970749" sldId="279"/>
            <ac:spMk id="14" creationId="{9F7D5CDA-D291-4307-BF55-1381FED29634}"/>
          </ac:spMkLst>
        </pc:spChg>
        <pc:spChg chg="add">
          <ac:chgData name="Myers, Chelsea" userId="f282533b-c263-466c-86f9-3d67bd04ab31" providerId="ADAL" clId="{1B6836CD-7085-49FC-A21B-A72FFAB33FA8}" dt="2024-06-30T17:43:08.697" v="2893" actId="26606"/>
          <ac:spMkLst>
            <pc:docMk/>
            <pc:sldMk cId="2400970749" sldId="279"/>
            <ac:spMk id="20" creationId="{9F7D5CDA-D291-4307-BF55-1381FED29634}"/>
          </ac:spMkLst>
        </pc:spChg>
        <pc:picChg chg="del">
          <ac:chgData name="Myers, Chelsea" userId="f282533b-c263-466c-86f9-3d67bd04ab31" providerId="ADAL" clId="{1B6836CD-7085-49FC-A21B-A72FFAB33FA8}" dt="2024-06-30T17:38:36.031" v="2562" actId="478"/>
          <ac:picMkLst>
            <pc:docMk/>
            <pc:sldMk cId="2400970749" sldId="279"/>
            <ac:picMk id="5" creationId="{85F9AD23-0FF9-DF2C-C7A8-34D15F53407B}"/>
          </ac:picMkLst>
        </pc:picChg>
        <pc:picChg chg="add">
          <ac:chgData name="Myers, Chelsea" userId="f282533b-c263-466c-86f9-3d67bd04ab31" providerId="ADAL" clId="{1B6836CD-7085-49FC-A21B-A72FFAB33FA8}" dt="2024-06-30T17:43:08.697" v="2893" actId="26606"/>
          <ac:picMkLst>
            <pc:docMk/>
            <pc:sldMk cId="2400970749" sldId="279"/>
            <ac:picMk id="16" creationId="{B756201C-9493-396B-166B-7CFB40B8C59B}"/>
          </ac:picMkLst>
        </pc:picChg>
      </pc:sldChg>
      <pc:sldChg chg="addSp delSp modSp add mod setBg delDesignElem modNotesTx">
        <pc:chgData name="Myers, Chelsea" userId="f282533b-c263-466c-86f9-3d67bd04ab31" providerId="ADAL" clId="{1B6836CD-7085-49FC-A21B-A72FFAB33FA8}" dt="2024-06-30T17:48:25.878" v="2974"/>
        <pc:sldMkLst>
          <pc:docMk/>
          <pc:sldMk cId="0" sldId="280"/>
        </pc:sldMkLst>
        <pc:spChg chg="mod">
          <ac:chgData name="Myers, Chelsea" userId="f282533b-c263-466c-86f9-3d67bd04ab31" providerId="ADAL" clId="{1B6836CD-7085-49FC-A21B-A72FFAB33FA8}" dt="2024-06-30T17:47:55.337" v="2971" actId="1076"/>
          <ac:spMkLst>
            <pc:docMk/>
            <pc:sldMk cId="0" sldId="280"/>
            <ac:spMk id="2" creationId="{00000000-0000-0000-0000-000000000000}"/>
          </ac:spMkLst>
        </pc:spChg>
        <pc:spChg chg="mod">
          <ac:chgData name="Myers, Chelsea" userId="f282533b-c263-466c-86f9-3d67bd04ab31" providerId="ADAL" clId="{1B6836CD-7085-49FC-A21B-A72FFAB33FA8}" dt="2024-06-30T17:47:58.338" v="2973" actId="27636"/>
          <ac:spMkLst>
            <pc:docMk/>
            <pc:sldMk cId="0" sldId="280"/>
            <ac:spMk id="3" creationId="{00000000-0000-0000-0000-000000000000}"/>
          </ac:spMkLst>
        </pc:spChg>
        <pc:spChg chg="add del mod">
          <ac:chgData name="Myers, Chelsea" userId="f282533b-c263-466c-86f9-3d67bd04ab31" providerId="ADAL" clId="{1B6836CD-7085-49FC-A21B-A72FFAB33FA8}" dt="2024-06-30T17:47:17.347" v="2959" actId="478"/>
          <ac:spMkLst>
            <pc:docMk/>
            <pc:sldMk cId="0" sldId="280"/>
            <ac:spMk id="4" creationId="{77F104AF-8176-F191-60A4-AEB5857DF7E7}"/>
          </ac:spMkLst>
        </pc:spChg>
        <pc:spChg chg="del">
          <ac:chgData name="Myers, Chelsea" userId="f282533b-c263-466c-86f9-3d67bd04ab31" providerId="ADAL" clId="{1B6836CD-7085-49FC-A21B-A72FFAB33FA8}" dt="2024-06-30T17:46:29.160" v="2953"/>
          <ac:spMkLst>
            <pc:docMk/>
            <pc:sldMk cId="0" sldId="280"/>
            <ac:spMk id="9" creationId="{AE3A741D-C19B-960A-5803-1C5887147820}"/>
          </ac:spMkLst>
        </pc:spChg>
        <pc:spChg chg="del">
          <ac:chgData name="Myers, Chelsea" userId="f282533b-c263-466c-86f9-3d67bd04ab31" providerId="ADAL" clId="{1B6836CD-7085-49FC-A21B-A72FFAB33FA8}" dt="2024-06-30T17:46:29.160" v="2953"/>
          <ac:spMkLst>
            <pc:docMk/>
            <pc:sldMk cId="0" sldId="280"/>
            <ac:spMk id="11" creationId="{9C3A50E9-9119-7BC3-083B-2D84CCC78E47}"/>
          </ac:spMkLst>
        </pc:spChg>
        <pc:spChg chg="del">
          <ac:chgData name="Myers, Chelsea" userId="f282533b-c263-466c-86f9-3d67bd04ab31" providerId="ADAL" clId="{1B6836CD-7085-49FC-A21B-A72FFAB33FA8}" dt="2024-06-30T17:46:29.160" v="2953"/>
          <ac:spMkLst>
            <pc:docMk/>
            <pc:sldMk cId="0" sldId="280"/>
            <ac:spMk id="13" creationId="{DC39DE25-0E4E-0AA7-0932-1D78C2372786}"/>
          </ac:spMkLst>
        </pc:spChg>
        <pc:spChg chg="del">
          <ac:chgData name="Myers, Chelsea" userId="f282533b-c263-466c-86f9-3d67bd04ab31" providerId="ADAL" clId="{1B6836CD-7085-49FC-A21B-A72FFAB33FA8}" dt="2024-06-30T17:46:29.160" v="2953"/>
          <ac:spMkLst>
            <pc:docMk/>
            <pc:sldMk cId="0" sldId="280"/>
            <ac:spMk id="15" creationId="{8D6EA299-0840-6DEA-E670-C49AEBC87E89}"/>
          </ac:spMkLst>
        </pc:spChg>
      </pc:sldChg>
    </pc:docChg>
  </pc:docChgLst>
  <pc:docChgLst>
    <pc:chgData name="Myers, Chelsea" userId="f282533b-c263-466c-86f9-3d67bd04ab31" providerId="ADAL" clId="{1153E156-F2EA-46F5-9771-A633B9837E64}"/>
    <pc:docChg chg="modSld">
      <pc:chgData name="Myers, Chelsea" userId="f282533b-c263-466c-86f9-3d67bd04ab31" providerId="ADAL" clId="{1153E156-F2EA-46F5-9771-A633B9837E64}" dt="2024-12-28T20:43:16.402" v="55"/>
      <pc:docMkLst>
        <pc:docMk/>
      </pc:docMkLst>
      <pc:sldChg chg="modNotesTx">
        <pc:chgData name="Myers, Chelsea" userId="f282533b-c263-466c-86f9-3d67bd04ab31" providerId="ADAL" clId="{1153E156-F2EA-46F5-9771-A633B9837E64}" dt="2024-12-25T23:35:30.668" v="0"/>
        <pc:sldMkLst>
          <pc:docMk/>
          <pc:sldMk cId="0" sldId="268"/>
        </pc:sldMkLst>
      </pc:sldChg>
      <pc:sldChg chg="modNotesTx">
        <pc:chgData name="Myers, Chelsea" userId="f282533b-c263-466c-86f9-3d67bd04ab31" providerId="ADAL" clId="{1153E156-F2EA-46F5-9771-A633B9837E64}" dt="2024-12-28T20:42:08.967" v="50"/>
        <pc:sldMkLst>
          <pc:docMk/>
          <pc:sldMk cId="0" sldId="272"/>
        </pc:sldMkLst>
      </pc:sldChg>
      <pc:sldChg chg="modNotesTx">
        <pc:chgData name="Myers, Chelsea" userId="f282533b-c263-466c-86f9-3d67bd04ab31" providerId="ADAL" clId="{1153E156-F2EA-46F5-9771-A633B9837E64}" dt="2024-12-28T20:43:16.402" v="55"/>
        <pc:sldMkLst>
          <pc:docMk/>
          <pc:sldMk cId="2797580797" sldId="277"/>
        </pc:sldMkLst>
      </pc:sldChg>
    </pc:docChg>
  </pc:docChgLst>
  <pc:docChgLst>
    <pc:chgData name="Myers, Chelsea" userId="f282533b-c263-466c-86f9-3d67bd04ab31" providerId="ADAL" clId="{29D85F4F-F7E9-4181-895F-518BDC3A8689}"/>
    <pc:docChg chg="custSel modSld">
      <pc:chgData name="Myers, Chelsea" userId="f282533b-c263-466c-86f9-3d67bd04ab31" providerId="ADAL" clId="{29D85F4F-F7E9-4181-895F-518BDC3A8689}" dt="2024-10-01T20:48:19.978" v="20" actId="20577"/>
      <pc:docMkLst>
        <pc:docMk/>
      </pc:docMkLst>
      <pc:sldChg chg="modSp mod">
        <pc:chgData name="Myers, Chelsea" userId="f282533b-c263-466c-86f9-3d67bd04ab31" providerId="ADAL" clId="{29D85F4F-F7E9-4181-895F-518BDC3A8689}" dt="2024-10-01T20:48:19.978" v="20" actId="20577"/>
        <pc:sldMkLst>
          <pc:docMk/>
          <pc:sldMk cId="1254003548" sldId="278"/>
        </pc:sldMkLst>
        <pc:spChg chg="mod">
          <ac:chgData name="Myers, Chelsea" userId="f282533b-c263-466c-86f9-3d67bd04ab31" providerId="ADAL" clId="{29D85F4F-F7E9-4181-895F-518BDC3A8689}" dt="2024-10-01T20:48:19.978" v="20" actId="20577"/>
          <ac:spMkLst>
            <pc:docMk/>
            <pc:sldMk cId="1254003548" sldId="27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680B7-A211-431D-B6B2-815D19B7BD70}" type="datetimeFigureOut">
              <a:rPr lang="en-US" smtClean="0"/>
              <a:t>12/27/2024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025F5-729F-4EA2-A022-6B67FDCDEE4C}" type="slidenum">
              <a:rPr lang="en-US" smtClean="0"/>
              <a:t>‹#›</a:t>
            </a:fld>
            <a:endParaRPr lang="en-US"/>
          </a:p>
        </p:txBody>
      </p:sp>
    </p:spTree>
    <p:extLst>
      <p:ext uri="{BB962C8B-B14F-4D97-AF65-F5344CB8AC3E}">
        <p14:creationId xmlns:p14="http://schemas.microsoft.com/office/powerpoint/2010/main" val="3171879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Describe the functionalities and limitations of ELIZA and SHRDLU.</a:t>
            </a:r>
          </a:p>
          <a:p>
            <a:r>
              <a:t>Highlight how these systems relied on pre-defined rules and logic.</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b="1" dirty="0"/>
              <a:t>Support Vector Machines (SVMs)</a:t>
            </a:r>
            <a:r>
              <a:rPr lang="en-US" dirty="0"/>
              <a:t>: SVMs worked by finding the optimal hyperplane that separated classes in high-dimensional space, making them effective for tasks like image classification and text categorization.</a:t>
            </a:r>
          </a:p>
          <a:p>
            <a:pPr>
              <a:buFont typeface="Arial" panose="020B0604020202020204" pitchFamily="34" charset="0"/>
              <a:buNone/>
            </a:pPr>
            <a:endParaRPr lang="en-US" dirty="0"/>
          </a:p>
          <a:p>
            <a:pPr>
              <a:buFont typeface="Arial" panose="020B0604020202020204" pitchFamily="34" charset="0"/>
              <a:buNone/>
            </a:pPr>
            <a:r>
              <a:rPr lang="en-US" b="1" dirty="0"/>
              <a:t>How SVMs Work</a:t>
            </a:r>
            <a:r>
              <a:rPr lang="en-US" dirty="0"/>
              <a:t>: SVMs are supervised learning models that classify data by finding the hyperplane that best separates data points in high-dimensional space. For example, imagine a graph where data points belonging to two classes are separated by a line. The SVM identifies the line (or hyperplane) that maximizes the margin between the two </a:t>
            </a:r>
            <a:r>
              <a:rPr lang="en-US" dirty="0" err="1"/>
              <a:t>classes.</a:t>
            </a:r>
            <a:r>
              <a:rPr lang="en-US" b="1" dirty="0" err="1"/>
              <a:t>Importance</a:t>
            </a:r>
            <a:r>
              <a:rPr lang="en-US" dirty="0"/>
              <a:t>: While not technically part of deep learning, SVMs laid foundational groundwork for understanding how to effectively separate complex datasets. They were especially powerful for smaller datasets and high-dimensional </a:t>
            </a:r>
            <a:r>
              <a:rPr lang="en-US" dirty="0" err="1"/>
              <a:t>spaces.</a:t>
            </a:r>
            <a:r>
              <a:rPr lang="en-US" b="1" dirty="0" err="1"/>
              <a:t>Applications</a:t>
            </a:r>
            <a:r>
              <a:rPr lang="en-US" dirty="0"/>
              <a:t>: Used in text categorization, image classification, and even bioinformatics for tasks like protein classification.</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None/>
            </a:pPr>
            <a:r>
              <a:rPr lang="en-US" dirty="0"/>
              <a:t>Recurrent Neural Networks (RNNs) were crucial for sequence data processing – information can pass between layers in two directions rather than just forward -  but they struggled with the vanishing gradient problem, which was later addressed by Long Short-Term Memory (LSTM) networks. Unlike standard feedforward networks, RNNs introduce loops, allowing information to persist. This structure makes them well-suited for sequence data, such as time series, language, and speech.</a:t>
            </a:r>
          </a:p>
          <a:p>
            <a:pPr>
              <a:buFont typeface="Arial" panose="020B0604020202020204" pitchFamily="34" charset="0"/>
              <a:buNone/>
            </a:pPr>
            <a:endParaRPr lang="en-US" dirty="0"/>
          </a:p>
          <a:p>
            <a:pPr>
              <a:buFont typeface="Arial" panose="020B0604020202020204" pitchFamily="34" charset="0"/>
              <a:buChar char="•"/>
            </a:pPr>
            <a:r>
              <a:rPr lang="en-US" dirty="0"/>
              <a:t>The </a:t>
            </a:r>
            <a:r>
              <a:rPr lang="en-US" b="1" dirty="0"/>
              <a:t>vanishing gradient problem</a:t>
            </a:r>
            <a:r>
              <a:rPr lang="en-US" dirty="0"/>
              <a:t> is a challenge encountered when training deep neural networks, particularly those with many layers or recurrent structures like Recurrent Neural Networks (RNNs). It occurs during backpropagation, the process used to compute gradients and update the weights of the network.</a:t>
            </a:r>
          </a:p>
          <a:p>
            <a:pPr>
              <a:buFont typeface="Arial" panose="020B0604020202020204" pitchFamily="34" charset="0"/>
              <a:buChar char="•"/>
            </a:pPr>
            <a:endParaRPr lang="en-US" dirty="0"/>
          </a:p>
          <a:p>
            <a:pPr>
              <a:buFont typeface="Arial" panose="020B0604020202020204" pitchFamily="34" charset="0"/>
              <a:buChar char="•"/>
            </a:pPr>
            <a:r>
              <a:rPr lang="en-US" b="1" dirty="0"/>
              <a:t>In deeper networks</a:t>
            </a:r>
            <a:r>
              <a:rPr lang="en-US" dirty="0"/>
              <a:t>: By the time the gradient reaches earlier layers, it becomes almost zero. This effectively stops those layers from learning because their weights are not updated significantly.</a:t>
            </a:r>
          </a:p>
          <a:p>
            <a:r>
              <a:rPr lang="en-US" b="1" dirty="0"/>
              <a:t>Why Is This a Problem?</a:t>
            </a:r>
          </a:p>
          <a:p>
            <a:pPr>
              <a:buFont typeface="+mj-lt"/>
              <a:buAutoNum type="arabicPeriod"/>
            </a:pPr>
            <a:r>
              <a:rPr lang="en-US" b="1" dirty="0"/>
              <a:t>Earlier Layers Stop Learning</a:t>
            </a:r>
            <a:r>
              <a:rPr lang="en-US" dirty="0"/>
              <a:t>: The layers closer to the input receive almost no gradient signal, preventing them from learning useful features.</a:t>
            </a:r>
          </a:p>
          <a:p>
            <a:pPr>
              <a:buFont typeface="+mj-lt"/>
              <a:buAutoNum type="arabicPeriod"/>
            </a:pPr>
            <a:r>
              <a:rPr lang="en-US" b="1" dirty="0"/>
              <a:t>Slow Convergence</a:t>
            </a:r>
            <a:r>
              <a:rPr lang="en-US" dirty="0"/>
              <a:t>: Training becomes very slow because the network struggles to adjust its weights.</a:t>
            </a:r>
          </a:p>
          <a:p>
            <a:pPr>
              <a:buFont typeface="+mj-lt"/>
              <a:buAutoNum type="arabicPeriod"/>
            </a:pPr>
            <a:r>
              <a:rPr lang="en-US" b="1" dirty="0"/>
              <a:t>Limited Representational Power</a:t>
            </a:r>
            <a:r>
              <a:rPr lang="en-US" dirty="0"/>
              <a:t>: Without proper updates to earlier layers, the network can't effectively capture hierarchical or complex patterns in data.</a:t>
            </a:r>
          </a:p>
          <a:p>
            <a:pPr>
              <a:buFont typeface="Arial" panose="020B0604020202020204" pitchFamily="34" charset="0"/>
              <a:buNone/>
            </a:pPr>
            <a:endParaRPr lang="en-US" dirty="0"/>
          </a:p>
          <a:p>
            <a:pPr>
              <a:buFont typeface="Arial" panose="020B0604020202020204" pitchFamily="34" charset="0"/>
              <a:buNone/>
            </a:pPr>
            <a:endParaRPr lang="en-US" dirty="0"/>
          </a:p>
          <a:p>
            <a:pPr>
              <a:buFont typeface="Arial" panose="020B0604020202020204" pitchFamily="34" charset="0"/>
              <a:buNone/>
            </a:pPr>
            <a:r>
              <a:rPr lang="en-US" b="1" dirty="0"/>
              <a:t>LSTMs (1997)</a:t>
            </a:r>
            <a:r>
              <a:rPr lang="en-US" dirty="0"/>
              <a:t>: Highlight how Long Short-Term Memory networks solved the vanishing gradient problem by introducing gates that controlled information flow, allowing them to capture long-term dependencies in data such as time series or text.</a:t>
            </a:r>
          </a:p>
          <a:p>
            <a:pPr>
              <a:buFont typeface="Arial" panose="020B0604020202020204" pitchFamily="34" charset="0"/>
              <a:buNone/>
            </a:pPr>
            <a:endParaRPr lang="en-US" dirty="0"/>
          </a:p>
          <a:p>
            <a:pPr>
              <a:buFont typeface="Arial" panose="020B0604020202020204" pitchFamily="34" charset="0"/>
              <a:buNone/>
            </a:pPr>
            <a:r>
              <a:rPr lang="en-US" dirty="0"/>
              <a:t>LSTMs became instrumental in tasks like machine translation (e.g., Google Translate), speech-to-text systems, and text summarization.</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3750799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dirty="0"/>
              <a:t>Deep Belief Networks (DBNs), introduced by Geoffrey Hinton, allowed for the layer-wise pre-training of deep networks, making it possible to train deeper models effectively. Reinforcement Learning saw significant advancements with algorithms like Q-Learning and the introduction of Deep Q-Networks (DQNs), which have been applied successfully in game playing and robotics. Reinforcement focuses on balancing the twin goals of exploration of new possibilities and exploitation of current knowledge.</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581578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dirty="0"/>
              <a:t>Transfer Learning emerged as a powerful technique where pre-trained models on large datasets could be fine-tuned for specific tasks, exemplified by models like VGG and Inception. IBM Watson, developed by IBM, gained fame in 2011 when it won Jeopardy! against former champions, showcasing its advanced natural language processing capabilities. </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1225874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dirty="0" err="1"/>
              <a:t>AlexNet</a:t>
            </a:r>
            <a:r>
              <a:rPr lang="en-US" dirty="0"/>
              <a:t>, developed by Alex </a:t>
            </a:r>
            <a:r>
              <a:rPr lang="en-US" dirty="0" err="1"/>
              <a:t>Krizhevsky</a:t>
            </a:r>
            <a:r>
              <a:rPr lang="en-US" dirty="0"/>
              <a:t>, Ilya </a:t>
            </a:r>
            <a:r>
              <a:rPr lang="en-US" dirty="0" err="1"/>
              <a:t>Sutskever</a:t>
            </a:r>
            <a:r>
              <a:rPr lang="en-US" dirty="0"/>
              <a:t>, and Geoffrey Hinton in 2012, won the ImageNet competition, marking a significant breakthrough in deep convolutional neural networks. Google Voice Search in 2012 demonstrated the effectiveness of deep learning in speech recognition, greatly improving accuracy and user experience.</a:t>
            </a:r>
          </a:p>
          <a:p>
            <a:pPr>
              <a:buFont typeface="Arial" panose="020B0604020202020204" pitchFamily="34" charset="0"/>
              <a:buChar char="•"/>
            </a:pPr>
            <a:r>
              <a:rPr lang="en-US" dirty="0"/>
              <a:t>A key development was the introduction of word embeddings like Word2Vec, which represented words as dense vectors capturing semantic relationships.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716856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dirty="0"/>
              <a:t>The introduction of the Transformer model in the paper "Attention Is All You Need" by Vaswani et al. in 2017 marked a significant milestone. The Transformer architecture relies on a self-attention mechanism that allows for better handling of dependencies within the data, enabling parallel processing and improving the model's ability to manage long-range dependencies.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1863970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a:buFont typeface="Arial" panose="020B0604020202020204" pitchFamily="34" charset="0"/>
              <a:buChar char="•"/>
            </a:pPr>
            <a:r>
              <a:rPr lang="en-US" dirty="0"/>
              <a:t>GPT-1 (2018)Introduced by OpenAI</a:t>
            </a:r>
          </a:p>
          <a:p>
            <a:pPr>
              <a:buFont typeface="Arial" panose="020B0604020202020204" pitchFamily="34" charset="0"/>
              <a:buChar char="•"/>
            </a:pPr>
            <a:r>
              <a:rPr lang="en-US" dirty="0"/>
              <a:t>Unsupervised pre-training on large text corpora</a:t>
            </a:r>
          </a:p>
          <a:p>
            <a:pPr>
              <a:buFont typeface="Arial" panose="020B0604020202020204" pitchFamily="34" charset="0"/>
              <a:buChar char="•"/>
            </a:pPr>
            <a:r>
              <a:rPr lang="en-US" dirty="0"/>
              <a:t>GPT-2 (2019)Larger model with 1.5 billion parameters</a:t>
            </a:r>
          </a:p>
          <a:p>
            <a:pPr>
              <a:buFont typeface="Arial" panose="020B0604020202020204" pitchFamily="34" charset="0"/>
              <a:buChar char="•"/>
            </a:pPr>
            <a:r>
              <a:rPr lang="en-US" dirty="0"/>
              <a:t>Capable of generating coherent paragraphs</a:t>
            </a:r>
          </a:p>
          <a:p>
            <a:pPr>
              <a:buFont typeface="Arial" panose="020B0604020202020204" pitchFamily="34" charset="0"/>
              <a:buChar char="•"/>
            </a:pPr>
            <a:r>
              <a:rPr lang="en-US" dirty="0"/>
              <a:t>GPT-3 (2020)175 billion parameters</a:t>
            </a:r>
          </a:p>
          <a:p>
            <a:pPr>
              <a:buFont typeface="Arial" panose="020B0604020202020204" pitchFamily="34" charset="0"/>
              <a:buChar char="•"/>
            </a:pPr>
            <a:r>
              <a:rPr lang="en-US" dirty="0"/>
              <a:t>Advanced language generation capabilities</a:t>
            </a:r>
          </a:p>
          <a:p>
            <a:pPr>
              <a:buFont typeface="Arial" panose="020B0604020202020204" pitchFamily="34" charset="0"/>
              <a:buChar char="•"/>
            </a:pPr>
            <a:r>
              <a:rPr lang="en-US" dirty="0" err="1"/>
              <a:t>ApplicationsChatbots</a:t>
            </a:r>
            <a:r>
              <a:rPr lang="en-US" dirty="0"/>
              <a:t>, content creation, code generation</a:t>
            </a:r>
          </a:p>
          <a:p>
            <a:pPr>
              <a:buFont typeface="Arial" panose="020B0604020202020204" pitchFamily="34" charset="0"/>
              <a:buChar char="•"/>
            </a:pPr>
            <a:r>
              <a:rPr lang="en-US" dirty="0"/>
              <a:t>Future </a:t>
            </a:r>
            <a:r>
              <a:rPr lang="en-US" dirty="0" err="1"/>
              <a:t>DirectionsContinual</a:t>
            </a:r>
            <a:r>
              <a:rPr lang="en-US" dirty="0"/>
              <a:t> learning</a:t>
            </a:r>
          </a:p>
          <a:p>
            <a:pPr>
              <a:buFont typeface="Arial" panose="020B0604020202020204" pitchFamily="34" charset="0"/>
              <a:buChar char="•"/>
            </a:pPr>
            <a:r>
              <a:rPr lang="en-US" dirty="0"/>
              <a:t>Ethical considerations and bias mitigation</a:t>
            </a:r>
          </a:p>
          <a:p>
            <a:pPr>
              <a:buFont typeface="Arial" panose="020B0604020202020204" pitchFamily="34" charset="0"/>
              <a:buChar char="•"/>
            </a:pPr>
            <a:endParaRPr lang="en-US" dirty="0"/>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742376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BERT, which stands for Bidirectional Encoder Representations from Transformers, was developed by Google AI in 2018. It has revolutionized the field of Natural Language Processing (NLP) by providing a new way to understand context in language. Unlike previous models, BERT reads text bidirectionally, meaning it considers the context from both directions rather than just left-to-right or right-to-left. This is achieved through the Transformer architecture, which utilizes self-attention mechanisms to process the input text more effectively.</a:t>
            </a:r>
          </a:p>
          <a:p>
            <a:r>
              <a:rPr lang="en-US" dirty="0"/>
              <a:t>BERT is pre-trained on large text corpora using two tasks: Masked Language Modeling (MLM), where some words are masked and the model learns to predict them, and Next Sentence Prediction (NSP), which helps the model understand the relationship between sentences. This pre-training allows BERT to be fine-tuned for specific tasks with smaller datasets, resulting in significant improvements in performance across various NLP tasks, including question answering, sentiment analysis, and named entity recognition.</a:t>
            </a:r>
          </a:p>
          <a:p>
            <a:r>
              <a:rPr lang="en-US" dirty="0"/>
              <a:t>The impact of BERT has been profound, with many companies integrating it into their AI systems. For example, Google uses BERT to improve search result relevance, Microsoft incorporates it into Bing and Office products, and Amazon leverages it for better understanding in Alexa. BERT has set a new standard in NLP, driving advancements and applications in the field.</a:t>
            </a:r>
          </a:p>
          <a:p>
            <a:pPr>
              <a:buFont typeface="Arial" panose="020B0604020202020204" pitchFamily="34" charset="0"/>
              <a:buChar char="•"/>
            </a:pPr>
            <a:endParaRPr lang="en-US" dirty="0"/>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3482261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As we look beyond GPT and BERT technologies, several exciting advancements and challenges are on the horizon for NLP and AI as a whole. One key area is </a:t>
            </a:r>
            <a:r>
              <a:rPr lang="en-US" b="1" dirty="0"/>
              <a:t>Continual Learning</a:t>
            </a:r>
            <a:r>
              <a:rPr lang="en-US" dirty="0"/>
              <a:t>, where models are capable of learning and adapting over time from new data, improving their performance and relevance without needing to be retrained from scratch.</a:t>
            </a:r>
          </a:p>
          <a:p>
            <a:r>
              <a:rPr lang="en-US" dirty="0"/>
              <a:t>Another crucial aspect is </a:t>
            </a:r>
            <a:r>
              <a:rPr lang="en-US" b="1" dirty="0"/>
              <a:t>Ethical AI and Bias Mitigation</a:t>
            </a:r>
            <a:r>
              <a:rPr lang="en-US" dirty="0"/>
              <a:t>. As AI systems become more integrated into society, it is essential to develop models that are fair, transparent, and free from biases that can lead to harmful outcomes.</a:t>
            </a:r>
          </a:p>
          <a:p>
            <a:r>
              <a:rPr lang="en-US" b="1" dirty="0"/>
              <a:t>Multimodal Learning</a:t>
            </a:r>
            <a:r>
              <a:rPr lang="en-US" dirty="0"/>
              <a:t> is also gaining traction, focusing on integrating various types of data—such as text, images, and audio—to create models with a richer and more holistic understanding of information. This approach can lead to more sophisticated and versatile AI applications.</a:t>
            </a:r>
          </a:p>
          <a:p>
            <a:r>
              <a:rPr lang="en-US" b="1" dirty="0"/>
              <a:t>Explainable AI</a:t>
            </a:r>
            <a:r>
              <a:rPr lang="en-US" dirty="0"/>
              <a:t> is another important trend, aiming to make AI models more interpretable and transparent. This helps build trust with users and ensures that AI decisions can be understood and scrutinized.</a:t>
            </a:r>
          </a:p>
          <a:p>
            <a:r>
              <a:rPr lang="en-US" b="1" dirty="0"/>
              <a:t>Human-AI Collaboration</a:t>
            </a:r>
            <a:r>
              <a:rPr lang="en-US" dirty="0"/>
              <a:t> is set to improve, with better interfaces and tools that facilitate seamless interaction between humans and AI systems. This will enhance productivity and unlock new possibilities for collaborative work.</a:t>
            </a:r>
          </a:p>
          <a:p>
            <a:r>
              <a:rPr lang="en-US" dirty="0"/>
              <a:t>Finally, there is a growing focus on developing </a:t>
            </a:r>
            <a:r>
              <a:rPr lang="en-US" b="1" dirty="0"/>
              <a:t>Smaller, Efficient Models</a:t>
            </a:r>
            <a:r>
              <a:rPr lang="en-US" dirty="0"/>
              <a:t> that can deliver high performance without the heavy computational requirements of large models like GPT-3. Techniques such as model distillation and pruning are being explored to create more efficient AI systems suitable for deployment in various environments, including edge devices.</a:t>
            </a:r>
          </a:p>
          <a:p>
            <a:r>
              <a:rPr lang="en-US"/>
              <a:t>These advancements indicate a future where AI and NLP technologies become more adaptable, ethical, and integrated into our daily lives, continuing to transform how we interact with information and each other.</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One of the early promises of AI was the ability to automatically translate documents from one language to another, a task that proved to be far more complex than anticipated.</a:t>
            </a:r>
          </a:p>
          <a:p>
            <a:r>
              <a:t>Georgetown-IBM Experiment (1954): An early demonstration of machine translation that translated 60 Russian sentences into English. While initially promising, the system used a very limited vocabulary and simple grammar rules.</a:t>
            </a:r>
          </a:p>
          <a:p>
            <a:r>
              <a:t>As researchers attempted to scale up these systems, they encountered significant challenges:</a:t>
            </a:r>
          </a:p>
          <a:p>
            <a:r>
              <a:t>Ambiguity: Human languages are full of ambiguities that are difficult for rule-based systems to handle. Words with multiple meanings and complex sentence structures often led to incorrect translations.</a:t>
            </a:r>
          </a:p>
          <a:p>
            <a:r>
              <a:t>Context Understanding: Effective translation requires understanding the context in which words are used, a capability that early AI systems lacked.</a:t>
            </a:r>
          </a:p>
          <a:p>
            <a:r>
              <a:t>Idiomatic Expressions: Translating idiomatic expressions, which do not have direct equivalents in other languages, proved to be particularly challenging.</a:t>
            </a:r>
          </a:p>
          <a:p>
            <a:r>
              <a:t>The failure to create robust and reliable translation systems led to disillusionment and contributed to the reduction in funding for AI research during the AI Winter.</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DARPA's Speech Understanding Research (SUR) Program: An ambitious project aimed at developing a system that could understand and respond to human speech. The program did not achieve its goals within the expected timeline, leading to a loss of confidence and funding cuts.</a:t>
            </a:r>
            <a:r>
              <a:rPr lang="en-US" dirty="0"/>
              <a:t>  In the ALPAC report, John Pierce recommended funding linguistics research, but believed that translation was better left to humans – at least for now.</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The AI Winter refers to periods in the history of artificial intelligence research characterized by reduced funding and interest due to the failure of AI systems to meet high expectations.</a:t>
            </a:r>
          </a:p>
          <a:p>
            <a:r>
              <a:rPr dirty="0"/>
              <a:t>Early optimism about AI's potential led to ambitious projects and promises, many of which proved to be overly optimistic and technologically unfeasible at the time.</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Fundamental Differences:</a:t>
            </a:r>
          </a:p>
          <a:p>
            <a:r>
              <a:t>Rule-Based Systems: Rely on explicitly programmed rules to make decisions. These systems are inflexible, as they cannot handle situations not anticipated by the rules. They struggle with ambiguity and complexity, often requiring extensive manual updates to remain effective.</a:t>
            </a:r>
          </a:p>
          <a:p>
            <a:r>
              <a:t>Data-Driven Systems: Learn patterns and make decisions based on large datasets. These systems are adaptive and can improve over time as they are exposed to more data. They excel in handling complex and ambiguous scenarios by generalizing from examples.</a:t>
            </a:r>
          </a:p>
          <a:p>
            <a:r>
              <a:t>Shift to Data-Driven Approaches:</a:t>
            </a:r>
          </a:p>
          <a:p>
            <a:r>
              <a:t>Researchers moved towards data-driven approaches as they recognized the limitations of rule-based systems, especially in dealing with real-world variability and complexity. The availability of large datasets and increased computational power also made data-driven methods more feasible and attractive.</a:t>
            </a:r>
          </a:p>
          <a:p>
            <a:r>
              <a:t>Origins of Learning Systems:</a:t>
            </a:r>
          </a:p>
          <a:p>
            <a:r>
              <a:t>The idea for learning systems developed from early work on artificial neural networks and statistical learning. The Perceptron, introduced by Frank Rosenblatt in 1957, was an early example of a machine that could learn from data.</a:t>
            </a:r>
          </a:p>
          <a:p>
            <a:r>
              <a:t>The development of the backpropagation algorithm in 1986 by Rumelhart, Hinton, and Williams was a significant milestone, as it allowed neural networks to learn more effectively by adjusting weights based on errors.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b="1" dirty="0"/>
              <a:t>Perceptron (1943, 1957)</a:t>
            </a:r>
            <a:r>
              <a:rPr lang="en-US" dirty="0"/>
              <a:t>: Describe the Perceptron as an early neural network that could perform binary classification tasks. It used simple linear functions to adjust weights based on errors in its predictions. However, its inability to solve non-linear problems (e.g., XOR) highlighted the limitations of single-layer networks.</a:t>
            </a:r>
          </a:p>
          <a:p>
            <a:r>
              <a:rPr lang="en-US" b="1" dirty="0"/>
              <a:t>Backpropagation Algorithm (1986)</a:t>
            </a:r>
            <a:r>
              <a:rPr lang="en-US" dirty="0"/>
              <a:t>:</a:t>
            </a:r>
          </a:p>
          <a:p>
            <a:pPr>
              <a:buFont typeface="+mj-lt"/>
              <a:buAutoNum type="arabicPeriod"/>
            </a:pPr>
            <a:r>
              <a:rPr lang="en-US" b="1" dirty="0"/>
              <a:t>Why it was necessary</a:t>
            </a:r>
            <a:r>
              <a:rPr lang="en-US" dirty="0"/>
              <a:t>: Before backpropagation, training multi-layer networks was inefficient because there was no systematic way to calculate how each layer's weights should be updated based on the error at the output.</a:t>
            </a:r>
          </a:p>
          <a:p>
            <a:pPr>
              <a:buFont typeface="+mj-lt"/>
              <a:buAutoNum type="arabicPeriod"/>
            </a:pPr>
            <a:r>
              <a:rPr lang="en-US" b="1" dirty="0"/>
              <a:t>How it works</a:t>
            </a:r>
            <a:r>
              <a:rPr lang="en-US" dirty="0"/>
              <a:t>: Backpropagation solved this by using the chain rule of calculus to compute the gradient of the error function with respect to the weights of each layer. These gradients were then used to adjust the weights in the direction that reduced the error.</a:t>
            </a:r>
          </a:p>
          <a:p>
            <a:pPr>
              <a:buFont typeface="+mj-lt"/>
              <a:buAutoNum type="arabicPeriod"/>
            </a:pPr>
            <a:r>
              <a:rPr lang="en-US" b="1" dirty="0"/>
              <a:t>Impact on deep networks</a:t>
            </a:r>
            <a:r>
              <a:rPr lang="en-US" dirty="0"/>
              <a:t>: With backpropagation, it became possible to efficiently train networks with multiple layers (deep networks), enabling them to model complex, hierarchical relationships in data. For example, in image recognition, the first layers could identify edges, while deeper layers recognized shapes and objects.</a:t>
            </a:r>
          </a:p>
          <a:p>
            <a:pPr>
              <a:buFont typeface="+mj-lt"/>
              <a:buAutoNum type="arabicPeriod"/>
            </a:pPr>
            <a:r>
              <a:rPr lang="en-US" b="1" dirty="0"/>
              <a:t>Pioneering role</a:t>
            </a:r>
            <a:r>
              <a:rPr lang="en-US" dirty="0"/>
              <a:t>: Introduced by </a:t>
            </a:r>
            <a:r>
              <a:rPr lang="en-US" dirty="0" err="1"/>
              <a:t>Rumelhart</a:t>
            </a:r>
            <a:r>
              <a:rPr lang="en-US" dirty="0"/>
              <a:t>, Hinton, and Williams, backpropagation was a game-changer, paving the way for modern deep learning. Its effectiveness was demonstrated in tasks like handwritten digit recognition, which showed significant improvement in accuracy.</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Arthur Samuel: A pioneer in machine learning, he developed one of the first self-learning programs that played checkers.</a:t>
            </a:r>
            <a:r>
              <a:rPr lang="en-US" dirty="0"/>
              <a:t>  Samuel also popularized the term “machine learning”.</a:t>
            </a:r>
            <a:endParaRPr dirty="0"/>
          </a:p>
          <a:p>
            <a:r>
              <a:rPr dirty="0"/>
              <a:t>The program used heuristic search to evaluate moves and reinforcement learning to improve its strategy over time.</a:t>
            </a:r>
          </a:p>
          <a:p>
            <a:r>
              <a:rPr dirty="0"/>
              <a:t>A notable achievement was that Samuel's program eventually became capable of defeating human players, demonstrating the potential of machine learning.</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Moore's Law: Predicted by Gordon Moore, it described the exponential growth in computing power, which significantly benefited AI research by providing the necessary computational resources.</a:t>
            </a:r>
          </a:p>
          <a:p>
            <a:r>
              <a:rPr dirty="0"/>
              <a:t>GPUs </a:t>
            </a:r>
            <a:r>
              <a:rPr lang="en-US" dirty="0"/>
              <a:t>(Graphics processing unit) </a:t>
            </a:r>
            <a:r>
              <a:rPr dirty="0"/>
              <a:t>and Specialized Hardware:</a:t>
            </a:r>
          </a:p>
          <a:p>
            <a:r>
              <a:rPr dirty="0"/>
              <a:t>NVIDIA's CUDA (2006): Enabled general-purpose computing on GPUs, vastly increasing the processing power available for AI applications.</a:t>
            </a:r>
          </a:p>
          <a:p>
            <a:r>
              <a:rPr dirty="0"/>
              <a:t>Tensor Processing Units (TPUs): Developed by Google, TPUs are specialized hardware designed to accelerate machine learning tasks, particularly deep learning.</a:t>
            </a:r>
          </a:p>
          <a:p>
            <a:r>
              <a:rPr dirty="0"/>
              <a:t>These advancements allowed researchers to train more complex models on larger datasets.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internet revolution led to an explosion of data from various sources such as social media, e-commerce, and the Internet of Things (IoT), providing a wealth of information for training AI models.</a:t>
            </a:r>
          </a:p>
          <a:p>
            <a:r>
              <a:t>Brown Corpus (1961): An early large text corpus used for language modeling and NLP tasks.</a:t>
            </a:r>
          </a:p>
          <a:p>
            <a:r>
              <a:t>ImageNet (2009): A large dataset containing millions of labeled images, which played a crucial role in advancing computer vision by enabling the training of deep learning models.</a:t>
            </a:r>
          </a:p>
          <a:p>
            <a:r>
              <a:t>MNIST (1998): A dataset of handwritten digits widely used for training and testing image processing systems, particularly in the field of pattern recognition.</a:t>
            </a:r>
          </a:p>
          <a:p>
            <a:r>
              <a:t>CIFAR-10 (2009): A dataset consisting of 60,000 32x32 color images in 10 classes, used for evaluating machine learning algorithms in image recognition.</a:t>
            </a:r>
          </a:p>
          <a:p>
            <a:r>
              <a:t>COCO (2014): The Common Objects in Context dataset, containing over 330,000 images with object segmentation and captioning, used for training and benchmarking models in computer vision tasks like object detection and image segmentation.</a:t>
            </a:r>
          </a:p>
          <a:p>
            <a:r>
              <a:t>These datasets allowed AI systems to learn from vast amounts of real-world data, improving their accuracy and capabilities.</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s://en.wikipedia.org/wiki/Brown_Corpus" TargetMode="External"/><Relationship Id="rId7" Type="http://schemas.openxmlformats.org/officeDocument/2006/relationships/hyperlink" Target="https://cocodataset.org/#hom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cs.toronto.edu/~kriz/cifar.html" TargetMode="External"/><Relationship Id="rId5" Type="http://schemas.openxmlformats.org/officeDocument/2006/relationships/hyperlink" Target="https://www.image-net.org/" TargetMode="External"/><Relationship Id="rId4" Type="http://schemas.openxmlformats.org/officeDocument/2006/relationships/hyperlink" Target="https://en.wikipedia.org/wiki/MNIST_databas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Support_vector_machin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Recurrent_neural_network"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hyperlink" Target="https://www.analyticsvidhya.com/blog/2022/03/an-overview-of-deep-belief-network-dbn-in-deep-learn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hyperlink" Target="https://en.wikipedia.org/wiki/Reinforcement_learnin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Transfer_learn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hyperlink" Target="https://en.wikipedia.org/wiki/IBM_Watson"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lexNe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hyperlink" Target="https://en.wikipedia.org/wiki/Word2vec#:~:text=Word2vec%20is%20a%20technique%20in,text%20in%20a%20large%20corpus." TargetMode="External"/><Relationship Id="rId4" Type="http://schemas.openxmlformats.org/officeDocument/2006/relationships/hyperlink" Target="https://en.wikipedia.org/wiki/Google_Voice_Search"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Transformer_(deep_learning_architectur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Generative_pre-trained_transformer"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BERT_(language_mode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Georgetown%E2%80%93IBM_experimen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hyperlink" Target="https://nap.nationalacademies.org/read/9547/chapter/16"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Perceptr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hyperlink" Target="https://en.wikipedia.org/wiki/Backpropagation#:~:text=Backpropagation%20efficiently%20computes%20the%20gradient,%E2%80%93%20from%20back%20to%20front."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Arthur_Samuel_(computer_scientis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Moore%27s_law"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E81A2856-0119-B4B9-74CB-905A8347E740}"/>
              </a:ext>
            </a:extLst>
          </p:cNvPr>
          <p:cNvPicPr>
            <a:picLocks noChangeAspect="1"/>
          </p:cNvPicPr>
          <p:nvPr/>
        </p:nvPicPr>
        <p:blipFill rotWithShape="1">
          <a:blip r:embed="rId2">
            <a:alphaModFix amt="60000"/>
          </a:blip>
          <a:srcRect l="9980" r="4019" b="-1"/>
          <a:stretch/>
        </p:blipFill>
        <p:spPr>
          <a:xfrm>
            <a:off x="20" y="10"/>
            <a:ext cx="9143980" cy="6857990"/>
          </a:xfrm>
          <a:prstGeom prst="rect">
            <a:avLst/>
          </a:prstGeom>
        </p:spPr>
      </p:pic>
      <p:sp>
        <p:nvSpPr>
          <p:cNvPr id="2" name="Title 1"/>
          <p:cNvSpPr>
            <a:spLocks noGrp="1"/>
          </p:cNvSpPr>
          <p:nvPr>
            <p:ph type="ctrTitle"/>
          </p:nvPr>
        </p:nvSpPr>
        <p:spPr>
          <a:xfrm>
            <a:off x="628650" y="914402"/>
            <a:ext cx="7886700" cy="2985923"/>
          </a:xfrm>
        </p:spPr>
        <p:txBody>
          <a:bodyPr>
            <a:normAutofit/>
          </a:bodyPr>
          <a:lstStyle/>
          <a:p>
            <a:r>
              <a:rPr lang="en-US" sz="4500">
                <a:solidFill>
                  <a:srgbClr val="FFFFFF"/>
                </a:solidFill>
              </a:rPr>
              <a:t>AI: Learning Systems</a:t>
            </a:r>
          </a:p>
        </p:txBody>
      </p:sp>
      <p:sp>
        <p:nvSpPr>
          <p:cNvPr id="3" name="Subtitle 2"/>
          <p:cNvSpPr>
            <a:spLocks noGrp="1"/>
          </p:cNvSpPr>
          <p:nvPr>
            <p:ph type="subTitle" idx="1"/>
          </p:nvPr>
        </p:nvSpPr>
        <p:spPr>
          <a:xfrm>
            <a:off x="628650" y="4072040"/>
            <a:ext cx="7886700" cy="1384310"/>
          </a:xfrm>
        </p:spPr>
        <p:txBody>
          <a:bodyPr>
            <a:normAutofit/>
          </a:bodyPr>
          <a:lstStyle/>
          <a:p>
            <a:r>
              <a:rPr lang="en-US">
                <a:solidFill>
                  <a:srgbClr val="FFFFFF"/>
                </a:solidFill>
              </a:rPr>
              <a:t>The Artificial Intelligence Ecosystem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166611"/>
            <a:ext cx="4000647" cy="1708242"/>
          </a:xfrm>
        </p:spPr>
        <p:txBody>
          <a:bodyPr anchor="ctr">
            <a:normAutofit/>
          </a:bodyPr>
          <a:lstStyle/>
          <a:p>
            <a:r>
              <a:rPr lang="en-US" sz="3500" dirty="0"/>
              <a:t>The Internet and Big Data</a:t>
            </a:r>
          </a:p>
        </p:txBody>
      </p:sp>
      <p:sp>
        <p:nvSpPr>
          <p:cNvPr id="3" name="Content Placeholder 2"/>
          <p:cNvSpPr>
            <a:spLocks noGrp="1"/>
          </p:cNvSpPr>
          <p:nvPr>
            <p:ph idx="1"/>
          </p:nvPr>
        </p:nvSpPr>
        <p:spPr>
          <a:xfrm>
            <a:off x="111318" y="2470244"/>
            <a:ext cx="4961614" cy="3769835"/>
          </a:xfrm>
        </p:spPr>
        <p:txBody>
          <a:bodyPr anchor="ctr">
            <a:noAutofit/>
          </a:bodyPr>
          <a:lstStyle/>
          <a:p>
            <a:pPr>
              <a:lnSpc>
                <a:spcPct val="90000"/>
              </a:lnSpc>
            </a:pPr>
            <a:r>
              <a:rPr lang="en-US" sz="2400" dirty="0"/>
              <a:t>Explosion of data from the internet</a:t>
            </a:r>
          </a:p>
          <a:p>
            <a:pPr>
              <a:lnSpc>
                <a:spcPct val="90000"/>
              </a:lnSpc>
            </a:pPr>
            <a:r>
              <a:rPr lang="en-US" sz="2400" dirty="0"/>
              <a:t>Development of large datasets for training AI models:</a:t>
            </a:r>
          </a:p>
          <a:p>
            <a:pPr lvl="1">
              <a:lnSpc>
                <a:spcPct val="90000"/>
              </a:lnSpc>
            </a:pPr>
            <a:r>
              <a:rPr lang="en-US" sz="2000" dirty="0">
                <a:hlinkClick r:id="rId3"/>
              </a:rPr>
              <a:t>Brown Corpus </a:t>
            </a:r>
            <a:r>
              <a:rPr lang="en-US" sz="2000" dirty="0"/>
              <a:t>(1961): One of the first large text corpora</a:t>
            </a:r>
          </a:p>
          <a:p>
            <a:pPr lvl="1">
              <a:lnSpc>
                <a:spcPct val="90000"/>
              </a:lnSpc>
            </a:pPr>
            <a:r>
              <a:rPr lang="en-US" sz="2000" dirty="0">
                <a:hlinkClick r:id="rId4"/>
              </a:rPr>
              <a:t>MNIST</a:t>
            </a:r>
            <a:r>
              <a:rPr lang="en-US" sz="2000" dirty="0"/>
              <a:t> (1998): Handwritten digit database</a:t>
            </a:r>
          </a:p>
          <a:p>
            <a:pPr lvl="1">
              <a:lnSpc>
                <a:spcPct val="90000"/>
              </a:lnSpc>
            </a:pPr>
            <a:r>
              <a:rPr lang="en-US" sz="2000" dirty="0">
                <a:hlinkClick r:id="rId5"/>
              </a:rPr>
              <a:t>ImageNet</a:t>
            </a:r>
            <a:r>
              <a:rPr lang="en-US" sz="2000" dirty="0"/>
              <a:t> (2009): Contained millions of labeled images</a:t>
            </a:r>
          </a:p>
          <a:p>
            <a:pPr lvl="1">
              <a:lnSpc>
                <a:spcPct val="90000"/>
              </a:lnSpc>
            </a:pPr>
            <a:r>
              <a:rPr lang="en-US" sz="2000" dirty="0">
                <a:hlinkClick r:id="rId6"/>
              </a:rPr>
              <a:t>CIFAR-10</a:t>
            </a:r>
            <a:r>
              <a:rPr lang="en-US" sz="2000" dirty="0"/>
              <a:t> (2009): 60,000 32x32 color images in 10 classes</a:t>
            </a:r>
          </a:p>
          <a:p>
            <a:pPr lvl="1">
              <a:lnSpc>
                <a:spcPct val="90000"/>
              </a:lnSpc>
            </a:pPr>
            <a:r>
              <a:rPr lang="en-US" sz="2000" dirty="0">
                <a:hlinkClick r:id="rId7"/>
              </a:rPr>
              <a:t>COCO</a:t>
            </a:r>
            <a:r>
              <a:rPr lang="en-US" sz="2000" dirty="0"/>
              <a:t> (2014): Common Objects in Context dataset</a:t>
            </a:r>
          </a:p>
        </p:txBody>
      </p:sp>
      <p:pic>
        <p:nvPicPr>
          <p:cNvPr id="5" name="Picture 4" descr="Programming data on computer monitor">
            <a:extLst>
              <a:ext uri="{FF2B5EF4-FFF2-40B4-BE49-F238E27FC236}">
                <a16:creationId xmlns:a16="http://schemas.microsoft.com/office/drawing/2014/main" id="{F69E6418-1AD5-6B4F-D739-3D6A191FC2FB}"/>
              </a:ext>
            </a:extLst>
          </p:cNvPr>
          <p:cNvPicPr>
            <a:picLocks noChangeAspect="1"/>
          </p:cNvPicPr>
          <p:nvPr/>
        </p:nvPicPr>
        <p:blipFill rotWithShape="1">
          <a:blip r:embed="rId8"/>
          <a:srcRect l="35534" r="25588"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81001"/>
            <a:ext cx="4000647" cy="1708242"/>
          </a:xfrm>
        </p:spPr>
        <p:txBody>
          <a:bodyPr anchor="ctr">
            <a:normAutofit/>
          </a:bodyPr>
          <a:lstStyle/>
          <a:p>
            <a:r>
              <a:rPr lang="en-US" sz="3500" dirty="0"/>
              <a:t>The Rise of Deep Learning</a:t>
            </a:r>
          </a:p>
        </p:txBody>
      </p:sp>
      <p:sp>
        <p:nvSpPr>
          <p:cNvPr id="3" name="Content Placeholder 2"/>
          <p:cNvSpPr>
            <a:spLocks noGrp="1"/>
          </p:cNvSpPr>
          <p:nvPr>
            <p:ph idx="1"/>
          </p:nvPr>
        </p:nvSpPr>
        <p:spPr>
          <a:xfrm>
            <a:off x="79513" y="2470244"/>
            <a:ext cx="4786685" cy="3769835"/>
          </a:xfrm>
        </p:spPr>
        <p:txBody>
          <a:bodyPr anchor="ctr">
            <a:noAutofit/>
          </a:bodyPr>
          <a:lstStyle/>
          <a:p>
            <a:pPr>
              <a:buFont typeface="Arial" panose="020B0604020202020204" pitchFamily="34" charset="0"/>
              <a:buChar char="•"/>
            </a:pPr>
            <a:r>
              <a:rPr lang="en-US" sz="2400" dirty="0">
                <a:hlinkClick r:id="rId3"/>
              </a:rPr>
              <a:t>Support Vector Machines </a:t>
            </a:r>
            <a:r>
              <a:rPr lang="en-US" sz="2400" dirty="0"/>
              <a:t>(SVMs) (early 1990s)</a:t>
            </a:r>
          </a:p>
          <a:p>
            <a:pPr lvl="1">
              <a:buFont typeface="Arial" panose="020B0604020202020204" pitchFamily="34" charset="0"/>
              <a:buChar char="•"/>
            </a:pPr>
            <a:r>
              <a:rPr lang="en-US" sz="2400" dirty="0"/>
              <a:t>Widely used for classification and regression tasks</a:t>
            </a:r>
          </a:p>
          <a:p>
            <a:pPr lvl="1">
              <a:buFont typeface="Arial" panose="020B0604020202020204" pitchFamily="34" charset="0"/>
              <a:buChar char="•"/>
            </a:pPr>
            <a:r>
              <a:rPr lang="en-US" sz="2400" dirty="0"/>
              <a:t>Effective in high-dimensional spaces</a:t>
            </a:r>
          </a:p>
        </p:txBody>
      </p:sp>
      <p:pic>
        <p:nvPicPr>
          <p:cNvPr id="5" name="Picture 4" descr="Connected lines and dots to form a network">
            <a:extLst>
              <a:ext uri="{FF2B5EF4-FFF2-40B4-BE49-F238E27FC236}">
                <a16:creationId xmlns:a16="http://schemas.microsoft.com/office/drawing/2014/main" id="{E57EB858-09DB-01D6-5C97-24BC98775EE6}"/>
              </a:ext>
            </a:extLst>
          </p:cNvPr>
          <p:cNvPicPr>
            <a:picLocks noChangeAspect="1"/>
          </p:cNvPicPr>
          <p:nvPr/>
        </p:nvPicPr>
        <p:blipFill rotWithShape="1">
          <a:blip r:embed="rId4"/>
          <a:srcRect l="42289" r="24949"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The Rise of Deep Learning</a:t>
            </a:r>
          </a:p>
        </p:txBody>
      </p:sp>
      <p:sp>
        <p:nvSpPr>
          <p:cNvPr id="3" name="Content Placeholder 2"/>
          <p:cNvSpPr>
            <a:spLocks noGrp="1"/>
          </p:cNvSpPr>
          <p:nvPr>
            <p:ph idx="1"/>
          </p:nvPr>
        </p:nvSpPr>
        <p:spPr>
          <a:xfrm>
            <a:off x="238540" y="2470244"/>
            <a:ext cx="4675366" cy="3769835"/>
          </a:xfrm>
        </p:spPr>
        <p:txBody>
          <a:bodyPr anchor="ctr">
            <a:noAutofit/>
          </a:bodyPr>
          <a:lstStyle/>
          <a:p>
            <a:pPr>
              <a:buFont typeface="Arial" panose="020B0604020202020204" pitchFamily="34" charset="0"/>
              <a:buChar char="•"/>
            </a:pPr>
            <a:r>
              <a:rPr lang="en-US" sz="2400" dirty="0">
                <a:hlinkClick r:id="rId3"/>
              </a:rPr>
              <a:t>Recurrent Neural Networks </a:t>
            </a:r>
            <a:r>
              <a:rPr lang="en-US" sz="2400" dirty="0"/>
              <a:t>(RNNs) (1993) and Long Short-Term Memory (LSTM) (2007)</a:t>
            </a:r>
          </a:p>
          <a:p>
            <a:pPr lvl="1">
              <a:buFont typeface="Arial" panose="020B0604020202020204" pitchFamily="34" charset="0"/>
              <a:buChar char="•"/>
            </a:pPr>
            <a:r>
              <a:rPr lang="en-US" sz="2400" dirty="0"/>
              <a:t>RNNs: Capable of processing sequences of data</a:t>
            </a:r>
          </a:p>
          <a:p>
            <a:pPr lvl="1">
              <a:buFont typeface="Arial" panose="020B0604020202020204" pitchFamily="34" charset="0"/>
              <a:buChar char="•"/>
            </a:pPr>
            <a:r>
              <a:rPr lang="en-US" sz="2400" dirty="0"/>
              <a:t>LSTM: Addressed vanishing gradient problem in RNNs improving the ability to train RNNs</a:t>
            </a:r>
          </a:p>
        </p:txBody>
      </p:sp>
      <p:pic>
        <p:nvPicPr>
          <p:cNvPr id="25" name="Picture 24" descr="Abstract background of mesh on pink">
            <a:extLst>
              <a:ext uri="{FF2B5EF4-FFF2-40B4-BE49-F238E27FC236}">
                <a16:creationId xmlns:a16="http://schemas.microsoft.com/office/drawing/2014/main" id="{754FFE5F-D508-F535-BECF-219880E91976}"/>
              </a:ext>
            </a:extLst>
          </p:cNvPr>
          <p:cNvPicPr>
            <a:picLocks noChangeAspect="1"/>
          </p:cNvPicPr>
          <p:nvPr/>
        </p:nvPicPr>
        <p:blipFill rotWithShape="1">
          <a:blip r:embed="rId4"/>
          <a:srcRect l="36897" r="24225"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797580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9" y="399485"/>
            <a:ext cx="3266449" cy="1616203"/>
          </a:xfrm>
        </p:spPr>
        <p:txBody>
          <a:bodyPr anchor="b">
            <a:normAutofit/>
          </a:bodyPr>
          <a:lstStyle/>
          <a:p>
            <a:r>
              <a:rPr lang="en-US" sz="2800" dirty="0"/>
              <a:t>The Rise of Deep Learning</a:t>
            </a:r>
          </a:p>
        </p:txBody>
      </p:sp>
      <p:sp>
        <p:nvSpPr>
          <p:cNvPr id="3" name="Content Placeholder 2"/>
          <p:cNvSpPr>
            <a:spLocks noGrp="1"/>
          </p:cNvSpPr>
          <p:nvPr>
            <p:ph idx="1"/>
          </p:nvPr>
        </p:nvSpPr>
        <p:spPr>
          <a:xfrm>
            <a:off x="87464" y="2533475"/>
            <a:ext cx="4412974" cy="4185377"/>
          </a:xfrm>
        </p:spPr>
        <p:txBody>
          <a:bodyPr anchor="t">
            <a:normAutofit lnSpcReduction="10000"/>
          </a:bodyPr>
          <a:lstStyle/>
          <a:p>
            <a:pPr>
              <a:buFont typeface="Arial" panose="020B0604020202020204" pitchFamily="34" charset="0"/>
              <a:buChar char="•"/>
            </a:pPr>
            <a:r>
              <a:rPr lang="en-US" sz="2600" dirty="0">
                <a:hlinkClick r:id="rId3"/>
              </a:rPr>
              <a:t>Deep Belief Networks </a:t>
            </a:r>
            <a:r>
              <a:rPr lang="en-US" sz="2600" dirty="0"/>
              <a:t>(DBNs) (2006)</a:t>
            </a:r>
          </a:p>
          <a:p>
            <a:pPr lvl="1">
              <a:buFont typeface="Arial" panose="020B0604020202020204" pitchFamily="34" charset="0"/>
              <a:buChar char="•"/>
            </a:pPr>
            <a:r>
              <a:rPr lang="en-US" sz="2200" dirty="0"/>
              <a:t>Pioneered by Geoffrey Hinton</a:t>
            </a:r>
          </a:p>
          <a:p>
            <a:pPr lvl="1">
              <a:buFont typeface="Arial" panose="020B0604020202020204" pitchFamily="34" charset="0"/>
              <a:buChar char="•"/>
            </a:pPr>
            <a:r>
              <a:rPr lang="en-US" sz="2200" dirty="0"/>
              <a:t>Layer-wise pre-training of deep networks</a:t>
            </a:r>
          </a:p>
          <a:p>
            <a:pPr>
              <a:buFont typeface="Arial" panose="020B0604020202020204" pitchFamily="34" charset="0"/>
              <a:buChar char="•"/>
            </a:pPr>
            <a:r>
              <a:rPr lang="en-US" sz="2600" dirty="0">
                <a:hlinkClick r:id="rId4"/>
              </a:rPr>
              <a:t>Reinforcement Learning </a:t>
            </a:r>
            <a:r>
              <a:rPr lang="en-US" sz="2600" dirty="0"/>
              <a:t>advancements</a:t>
            </a:r>
          </a:p>
          <a:p>
            <a:pPr lvl="1">
              <a:buFont typeface="Arial" panose="020B0604020202020204" pitchFamily="34" charset="0"/>
              <a:buChar char="•"/>
            </a:pPr>
            <a:r>
              <a:rPr lang="en-US" sz="2200" dirty="0"/>
              <a:t>Deep Q-Networks (DQNs) (2015)</a:t>
            </a:r>
          </a:p>
          <a:p>
            <a:pPr lvl="1">
              <a:buFont typeface="Arial" panose="020B0604020202020204" pitchFamily="34" charset="0"/>
              <a:buChar char="•"/>
            </a:pPr>
            <a:r>
              <a:rPr lang="en-US" sz="2200" dirty="0"/>
              <a:t>Applications in game playing and robotics</a:t>
            </a:r>
          </a:p>
          <a:p>
            <a:pPr>
              <a:buFont typeface="Arial" panose="020B0604020202020204" pitchFamily="34" charset="0"/>
              <a:buChar char="•"/>
            </a:pPr>
            <a:endParaRPr lang="en-US" sz="1700" dirty="0"/>
          </a:p>
        </p:txBody>
      </p:sp>
      <p:pic>
        <p:nvPicPr>
          <p:cNvPr id="11" name="Picture 10" descr="Network connection abstract against a white background">
            <a:extLst>
              <a:ext uri="{FF2B5EF4-FFF2-40B4-BE49-F238E27FC236}">
                <a16:creationId xmlns:a16="http://schemas.microsoft.com/office/drawing/2014/main" id="{54CB23B1-F1ED-0037-7405-A240E26E8B09}"/>
              </a:ext>
            </a:extLst>
          </p:cNvPr>
          <p:cNvPicPr>
            <a:picLocks noChangeAspect="1"/>
          </p:cNvPicPr>
          <p:nvPr/>
        </p:nvPicPr>
        <p:blipFill rotWithShape="1">
          <a:blip r:embed="rId5"/>
          <a:srcRect l="3723" r="51776" b="-1"/>
          <a:stretch/>
        </p:blipFill>
        <p:spPr>
          <a:xfrm>
            <a:off x="4572000" y="10"/>
            <a:ext cx="4571999" cy="6857990"/>
          </a:xfrm>
          <a:prstGeom prst="rect">
            <a:avLst/>
          </a:prstGeom>
        </p:spPr>
      </p:pic>
      <p:sp>
        <p:nvSpPr>
          <p:cNvPr id="33" name="Rectangle 32">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82135" y="3792161"/>
            <a:ext cx="1559464" cy="4579735"/>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1580" y="-3760"/>
            <a:ext cx="1632418"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572000" y="5502302"/>
            <a:ext cx="4579735"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9" name="Rectangle 38">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70169" y="2939627"/>
            <a:ext cx="2372181"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extLst>
      <p:ext uri="{BB962C8B-B14F-4D97-AF65-F5344CB8AC3E}">
        <p14:creationId xmlns:p14="http://schemas.microsoft.com/office/powerpoint/2010/main" val="4246291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49" y="381001"/>
            <a:ext cx="4000647" cy="1708242"/>
          </a:xfrm>
        </p:spPr>
        <p:txBody>
          <a:bodyPr anchor="ctr">
            <a:normAutofit/>
          </a:bodyPr>
          <a:lstStyle/>
          <a:p>
            <a:r>
              <a:rPr lang="en-US" sz="3500" dirty="0"/>
              <a:t>The Rise of Deep Learning</a:t>
            </a:r>
          </a:p>
        </p:txBody>
      </p:sp>
      <p:sp>
        <p:nvSpPr>
          <p:cNvPr id="15" name="Content Placeholder 2"/>
          <p:cNvSpPr>
            <a:spLocks noGrp="1"/>
          </p:cNvSpPr>
          <p:nvPr>
            <p:ph idx="1"/>
          </p:nvPr>
        </p:nvSpPr>
        <p:spPr>
          <a:xfrm>
            <a:off x="238540" y="2470244"/>
            <a:ext cx="4333458" cy="3769835"/>
          </a:xfrm>
        </p:spPr>
        <p:txBody>
          <a:bodyPr anchor="ctr">
            <a:noAutofit/>
          </a:bodyPr>
          <a:lstStyle/>
          <a:p>
            <a:pPr>
              <a:buFont typeface="Arial" panose="020B0604020202020204" pitchFamily="34" charset="0"/>
              <a:buChar char="•"/>
            </a:pPr>
            <a:r>
              <a:rPr lang="en-US" sz="2400" dirty="0">
                <a:hlinkClick r:id="rId3"/>
              </a:rPr>
              <a:t>Transfer Learning</a:t>
            </a:r>
            <a:endParaRPr lang="en-US" sz="2400" dirty="0"/>
          </a:p>
          <a:p>
            <a:pPr lvl="1">
              <a:buFont typeface="Arial" panose="020B0604020202020204" pitchFamily="34" charset="0"/>
              <a:buChar char="•"/>
            </a:pPr>
            <a:r>
              <a:rPr lang="en-US" sz="2400" dirty="0"/>
              <a:t>Able to learn from one task to complete a similar task</a:t>
            </a:r>
          </a:p>
          <a:p>
            <a:pPr>
              <a:buFont typeface="Arial" panose="020B0604020202020204" pitchFamily="34" charset="0"/>
              <a:buChar char="•"/>
            </a:pPr>
            <a:r>
              <a:rPr lang="en-US" sz="2400" dirty="0">
                <a:hlinkClick r:id="rId4"/>
              </a:rPr>
              <a:t>IBM Watson </a:t>
            </a:r>
            <a:r>
              <a:rPr lang="en-US" sz="2400" dirty="0"/>
              <a:t>(2011)Won Jeopardy! against former champions</a:t>
            </a:r>
          </a:p>
          <a:p>
            <a:pPr lvl="1">
              <a:buFont typeface="Arial" panose="020B0604020202020204" pitchFamily="34" charset="0"/>
              <a:buChar char="•"/>
            </a:pPr>
            <a:r>
              <a:rPr lang="en-US" sz="2400" dirty="0"/>
              <a:t>Advanced natural language processing</a:t>
            </a:r>
          </a:p>
        </p:txBody>
      </p:sp>
      <p:pic>
        <p:nvPicPr>
          <p:cNvPr id="14" name="Picture 13" descr="Models if molecules in science classroom">
            <a:extLst>
              <a:ext uri="{FF2B5EF4-FFF2-40B4-BE49-F238E27FC236}">
                <a16:creationId xmlns:a16="http://schemas.microsoft.com/office/drawing/2014/main" id="{BAB3BE10-7B50-4558-F7F5-C6E7DF43A1A2}"/>
              </a:ext>
            </a:extLst>
          </p:cNvPr>
          <p:cNvPicPr>
            <a:picLocks noChangeAspect="1"/>
          </p:cNvPicPr>
          <p:nvPr/>
        </p:nvPicPr>
        <p:blipFill rotWithShape="1">
          <a:blip r:embed="rId5"/>
          <a:srcRect l="33405" r="27718"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379475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dirty="0"/>
              <a:t>The Rise of Deep Learning</a:t>
            </a:r>
          </a:p>
        </p:txBody>
      </p:sp>
      <p:sp>
        <p:nvSpPr>
          <p:cNvPr id="3" name="Content Placeholder 2"/>
          <p:cNvSpPr>
            <a:spLocks noGrp="1"/>
          </p:cNvSpPr>
          <p:nvPr>
            <p:ph idx="1"/>
          </p:nvPr>
        </p:nvSpPr>
        <p:spPr>
          <a:xfrm>
            <a:off x="222638" y="2470244"/>
            <a:ext cx="4643560" cy="3769835"/>
          </a:xfrm>
        </p:spPr>
        <p:txBody>
          <a:bodyPr anchor="ctr">
            <a:normAutofit/>
          </a:bodyPr>
          <a:lstStyle/>
          <a:p>
            <a:pPr>
              <a:buFont typeface="Arial" panose="020B0604020202020204" pitchFamily="34" charset="0"/>
              <a:buChar char="•"/>
            </a:pPr>
            <a:r>
              <a:rPr lang="en-US" sz="2400" dirty="0" err="1">
                <a:hlinkClick r:id="rId3"/>
              </a:rPr>
              <a:t>AlexNet</a:t>
            </a:r>
            <a:r>
              <a:rPr lang="en-US" sz="2400" dirty="0"/>
              <a:t> (2012)Won the ImageNet competition</a:t>
            </a:r>
          </a:p>
          <a:p>
            <a:pPr lvl="1">
              <a:buFont typeface="Arial" panose="020B0604020202020204" pitchFamily="34" charset="0"/>
              <a:buChar char="•"/>
            </a:pPr>
            <a:r>
              <a:rPr lang="en-US" sz="2400" dirty="0"/>
              <a:t>Deep Convolutional Neural Network</a:t>
            </a:r>
          </a:p>
          <a:p>
            <a:pPr>
              <a:buFont typeface="Arial" panose="020B0604020202020204" pitchFamily="34" charset="0"/>
              <a:buChar char="•"/>
            </a:pPr>
            <a:r>
              <a:rPr lang="en-US" sz="2400" dirty="0">
                <a:hlinkClick r:id="rId4"/>
              </a:rPr>
              <a:t>Google Voice Search </a:t>
            </a:r>
            <a:r>
              <a:rPr lang="en-US" sz="2400" dirty="0"/>
              <a:t>(2012)</a:t>
            </a:r>
          </a:p>
          <a:p>
            <a:pPr lvl="1">
              <a:buFont typeface="Arial" panose="020B0604020202020204" pitchFamily="34" charset="0"/>
              <a:buChar char="•"/>
            </a:pPr>
            <a:r>
              <a:rPr lang="en-US" sz="2400" dirty="0"/>
              <a:t>Demonstrated deep learning in speech recognition</a:t>
            </a:r>
          </a:p>
          <a:p>
            <a:pPr>
              <a:buFont typeface="Arial" panose="020B0604020202020204" pitchFamily="34" charset="0"/>
              <a:buChar char="•"/>
            </a:pPr>
            <a:r>
              <a:rPr lang="en-US" sz="2400" dirty="0">
                <a:hlinkClick r:id="rId5"/>
              </a:rPr>
              <a:t>Word2Vec</a:t>
            </a:r>
            <a:r>
              <a:rPr lang="en-US" sz="2400" dirty="0"/>
              <a:t> (2013)</a:t>
            </a:r>
          </a:p>
        </p:txBody>
      </p:sp>
      <p:pic>
        <p:nvPicPr>
          <p:cNvPr id="6" name="Picture 5" descr="Close-up of microphone head">
            <a:extLst>
              <a:ext uri="{FF2B5EF4-FFF2-40B4-BE49-F238E27FC236}">
                <a16:creationId xmlns:a16="http://schemas.microsoft.com/office/drawing/2014/main" id="{1D88F142-5E52-7771-8C92-13E6B31A2EB7}"/>
              </a:ext>
            </a:extLst>
          </p:cNvPr>
          <p:cNvPicPr>
            <a:picLocks noChangeAspect="1"/>
          </p:cNvPicPr>
          <p:nvPr/>
        </p:nvPicPr>
        <p:blipFill rotWithShape="1">
          <a:blip r:embed="rId6"/>
          <a:srcRect l="31319" r="2980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495595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221312"/>
            <a:ext cx="4000647" cy="1708242"/>
          </a:xfrm>
        </p:spPr>
        <p:txBody>
          <a:bodyPr anchor="ctr">
            <a:normAutofit/>
          </a:bodyPr>
          <a:lstStyle/>
          <a:p>
            <a:r>
              <a:rPr lang="en-US" sz="3600" dirty="0"/>
              <a:t>Transformer Architecture</a:t>
            </a:r>
          </a:p>
        </p:txBody>
      </p:sp>
      <p:sp>
        <p:nvSpPr>
          <p:cNvPr id="3" name="Content Placeholder 2"/>
          <p:cNvSpPr>
            <a:spLocks noGrp="1"/>
          </p:cNvSpPr>
          <p:nvPr>
            <p:ph idx="1"/>
          </p:nvPr>
        </p:nvSpPr>
        <p:spPr>
          <a:xfrm>
            <a:off x="127222" y="1794383"/>
            <a:ext cx="4794636" cy="3769835"/>
          </a:xfrm>
        </p:spPr>
        <p:txBody>
          <a:bodyPr anchor="ctr">
            <a:noAutofit/>
          </a:bodyPr>
          <a:lstStyle/>
          <a:p>
            <a:pPr>
              <a:buFont typeface="Arial" panose="020B0604020202020204" pitchFamily="34" charset="0"/>
              <a:buChar char="•"/>
            </a:pPr>
            <a:r>
              <a:rPr lang="en-US" sz="2400" dirty="0">
                <a:hlinkClick r:id="rId3"/>
              </a:rPr>
              <a:t>"Attention Is All You Need" (2017) by Vaswani et al.</a:t>
            </a:r>
            <a:endParaRPr lang="en-US" sz="2400" dirty="0"/>
          </a:p>
          <a:p>
            <a:pPr lvl="1">
              <a:buFont typeface="Arial" panose="020B0604020202020204" pitchFamily="34" charset="0"/>
              <a:buChar char="•"/>
            </a:pPr>
            <a:r>
              <a:rPr lang="en-US" sz="2400" dirty="0"/>
              <a:t>Self-attention mechanism for handling dependencies</a:t>
            </a:r>
          </a:p>
          <a:p>
            <a:pPr lvl="1">
              <a:buFont typeface="Arial" panose="020B0604020202020204" pitchFamily="34" charset="0"/>
              <a:buChar char="•"/>
            </a:pPr>
            <a:r>
              <a:rPr lang="en-US" sz="2400" dirty="0"/>
              <a:t>Parallel processing</a:t>
            </a:r>
          </a:p>
          <a:p>
            <a:pPr lvl="1">
              <a:buFont typeface="Arial" panose="020B0604020202020204" pitchFamily="34" charset="0"/>
              <a:buChar char="•"/>
            </a:pPr>
            <a:r>
              <a:rPr lang="en-US" sz="2400" dirty="0"/>
              <a:t>Better handling of long-range dependencies</a:t>
            </a:r>
          </a:p>
        </p:txBody>
      </p:sp>
      <p:pic>
        <p:nvPicPr>
          <p:cNvPr id="5" name="Picture 4" descr="3D box skeletons">
            <a:extLst>
              <a:ext uri="{FF2B5EF4-FFF2-40B4-BE49-F238E27FC236}">
                <a16:creationId xmlns:a16="http://schemas.microsoft.com/office/drawing/2014/main" id="{85F9AD23-0FF9-DF2C-C7A8-34D15F53407B}"/>
              </a:ext>
            </a:extLst>
          </p:cNvPr>
          <p:cNvPicPr>
            <a:picLocks noChangeAspect="1"/>
          </p:cNvPicPr>
          <p:nvPr/>
        </p:nvPicPr>
        <p:blipFill rotWithShape="1">
          <a:blip r:embed="rId4"/>
          <a:srcRect l="32278" r="2884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051487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9995" y="337896"/>
            <a:ext cx="4000647" cy="1708242"/>
          </a:xfrm>
        </p:spPr>
        <p:txBody>
          <a:bodyPr anchor="ctr">
            <a:normAutofit/>
          </a:bodyPr>
          <a:lstStyle/>
          <a:p>
            <a:r>
              <a:rPr lang="en-US" sz="3500" dirty="0">
                <a:hlinkClick r:id="rId3"/>
              </a:rPr>
              <a:t>Generative Pre-Trained Transformer</a:t>
            </a:r>
            <a:endParaRPr lang="en-US" sz="3500" dirty="0"/>
          </a:p>
        </p:txBody>
      </p:sp>
      <p:sp>
        <p:nvSpPr>
          <p:cNvPr id="3" name="Content Placeholder 2"/>
          <p:cNvSpPr>
            <a:spLocks noGrp="1"/>
          </p:cNvSpPr>
          <p:nvPr>
            <p:ph idx="1"/>
          </p:nvPr>
        </p:nvSpPr>
        <p:spPr>
          <a:xfrm>
            <a:off x="103367" y="2178658"/>
            <a:ext cx="4913905" cy="4532244"/>
          </a:xfrm>
        </p:spPr>
        <p:txBody>
          <a:bodyPr anchor="ctr">
            <a:normAutofit fontScale="92500" lnSpcReduction="20000"/>
          </a:bodyPr>
          <a:lstStyle/>
          <a:p>
            <a:pPr>
              <a:buFont typeface="Arial" panose="020B0604020202020204" pitchFamily="34" charset="0"/>
              <a:buChar char="•"/>
            </a:pPr>
            <a:r>
              <a:rPr lang="en-US" sz="2400" dirty="0"/>
              <a:t>GPT-1 (2018) Introduced by OpenAI</a:t>
            </a:r>
          </a:p>
          <a:p>
            <a:pPr lvl="1">
              <a:buFont typeface="Arial" panose="020B0604020202020204" pitchFamily="34" charset="0"/>
              <a:buChar char="•"/>
            </a:pPr>
            <a:r>
              <a:rPr lang="en-US" sz="2400" dirty="0"/>
              <a:t>Unsupervised pre-training on large text corpora</a:t>
            </a:r>
          </a:p>
          <a:p>
            <a:pPr>
              <a:buFont typeface="Arial" panose="020B0604020202020204" pitchFamily="34" charset="0"/>
              <a:buChar char="•"/>
            </a:pPr>
            <a:r>
              <a:rPr lang="en-US" sz="2400" dirty="0"/>
              <a:t>GPT-2 (2019) Larger model with 1.5 billion parameters</a:t>
            </a:r>
          </a:p>
          <a:p>
            <a:pPr lvl="1">
              <a:buFont typeface="Arial" panose="020B0604020202020204" pitchFamily="34" charset="0"/>
              <a:buChar char="•"/>
            </a:pPr>
            <a:r>
              <a:rPr lang="en-US" sz="2400" dirty="0"/>
              <a:t>Capable of generating coherent paragraphs</a:t>
            </a:r>
          </a:p>
          <a:p>
            <a:pPr>
              <a:buFont typeface="Arial" panose="020B0604020202020204" pitchFamily="34" charset="0"/>
              <a:buChar char="•"/>
            </a:pPr>
            <a:r>
              <a:rPr lang="en-US" sz="2400" dirty="0"/>
              <a:t>GPT-3 (2020) 175 billion parameters</a:t>
            </a:r>
          </a:p>
          <a:p>
            <a:pPr lvl="1">
              <a:buFont typeface="Arial" panose="020B0604020202020204" pitchFamily="34" charset="0"/>
              <a:buChar char="•"/>
            </a:pPr>
            <a:r>
              <a:rPr lang="en-US" sz="2400" dirty="0"/>
              <a:t>Advanced language generation capabilities</a:t>
            </a:r>
          </a:p>
          <a:p>
            <a:pPr>
              <a:buFont typeface="Arial" panose="020B0604020202020204" pitchFamily="34" charset="0"/>
              <a:buChar char="•"/>
            </a:pPr>
            <a:r>
              <a:rPr lang="en-US" sz="2400" dirty="0"/>
              <a:t>GPT-4 (2023) 1.76 trillion parameters</a:t>
            </a:r>
          </a:p>
          <a:p>
            <a:pPr>
              <a:buFont typeface="Arial" panose="020B0604020202020204" pitchFamily="34" charset="0"/>
              <a:buChar char="•"/>
            </a:pPr>
            <a:r>
              <a:rPr lang="en-US" sz="2400" dirty="0"/>
              <a:t>GPT-4o (2024)</a:t>
            </a:r>
          </a:p>
          <a:p>
            <a:pPr>
              <a:buFont typeface="Arial" panose="020B0604020202020204" pitchFamily="34" charset="0"/>
              <a:buChar char="•"/>
            </a:pPr>
            <a:r>
              <a:rPr lang="en-US" sz="2400" dirty="0"/>
              <a:t>GPT-01 (2024)</a:t>
            </a:r>
          </a:p>
          <a:p>
            <a:pPr>
              <a:buFont typeface="Arial" panose="020B0604020202020204" pitchFamily="34" charset="0"/>
              <a:buChar char="•"/>
            </a:pPr>
            <a:endParaRPr lang="en-US" sz="1700" dirty="0"/>
          </a:p>
        </p:txBody>
      </p:sp>
      <p:pic>
        <p:nvPicPr>
          <p:cNvPr id="16" name="Picture 15" descr="Blue circuit board">
            <a:extLst>
              <a:ext uri="{FF2B5EF4-FFF2-40B4-BE49-F238E27FC236}">
                <a16:creationId xmlns:a16="http://schemas.microsoft.com/office/drawing/2014/main" id="{22F39272-2C15-28F2-9024-2EDD300BE2A7}"/>
              </a:ext>
            </a:extLst>
          </p:cNvPr>
          <p:cNvPicPr>
            <a:picLocks noChangeAspect="1"/>
          </p:cNvPicPr>
          <p:nvPr/>
        </p:nvPicPr>
        <p:blipFill rotWithShape="1">
          <a:blip r:embed="rId4"/>
          <a:srcRect l="36871" r="24251"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254003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pPr>
              <a:lnSpc>
                <a:spcPct val="90000"/>
              </a:lnSpc>
            </a:pPr>
            <a:r>
              <a:rPr lang="en-US" sz="2700" dirty="0">
                <a:hlinkClick r:id="rId3"/>
              </a:rPr>
              <a:t>Bidirectional Encoder Representations from Transformers (BERT)</a:t>
            </a:r>
            <a:endParaRPr lang="en-US" sz="2700" dirty="0"/>
          </a:p>
        </p:txBody>
      </p:sp>
      <p:sp>
        <p:nvSpPr>
          <p:cNvPr id="3" name="Content Placeholder 2"/>
          <p:cNvSpPr>
            <a:spLocks noGrp="1"/>
          </p:cNvSpPr>
          <p:nvPr>
            <p:ph idx="1"/>
          </p:nvPr>
        </p:nvSpPr>
        <p:spPr>
          <a:xfrm>
            <a:off x="571350" y="2645173"/>
            <a:ext cx="4000647" cy="3769835"/>
          </a:xfrm>
        </p:spPr>
        <p:txBody>
          <a:bodyPr anchor="ctr">
            <a:normAutofit/>
          </a:bodyPr>
          <a:lstStyle/>
          <a:p>
            <a:pPr>
              <a:buFont typeface="Arial" panose="020B0604020202020204" pitchFamily="34" charset="0"/>
              <a:buChar char="•"/>
            </a:pPr>
            <a:r>
              <a:rPr lang="en-US" sz="2400" dirty="0"/>
              <a:t>Developed by Google (2018)</a:t>
            </a:r>
          </a:p>
          <a:p>
            <a:pPr>
              <a:buFont typeface="Arial" panose="020B0604020202020204" pitchFamily="34" charset="0"/>
              <a:buChar char="•"/>
            </a:pPr>
            <a:r>
              <a:rPr lang="en-US" sz="2400" dirty="0"/>
              <a:t>Reads text in both directions for better context understanding</a:t>
            </a:r>
          </a:p>
          <a:p>
            <a:pPr>
              <a:buFont typeface="Arial" panose="020B0604020202020204" pitchFamily="34" charset="0"/>
              <a:buChar char="•"/>
            </a:pPr>
            <a:r>
              <a:rPr lang="en-US" sz="2400" dirty="0"/>
              <a:t>Self-attention mechanisms</a:t>
            </a:r>
          </a:p>
          <a:p>
            <a:pPr>
              <a:buFont typeface="Arial" panose="020B0604020202020204" pitchFamily="34" charset="0"/>
              <a:buChar char="•"/>
            </a:pPr>
            <a:r>
              <a:rPr lang="en-US" sz="2400" dirty="0"/>
              <a:t>Used by Google Search, Microsoft, Amazon Alexa and Facebook</a:t>
            </a:r>
          </a:p>
          <a:p>
            <a:pPr>
              <a:buFont typeface="Arial" panose="020B0604020202020204" pitchFamily="34" charset="0"/>
              <a:buChar char="•"/>
            </a:pPr>
            <a:endParaRPr lang="en-US" sz="1700" dirty="0"/>
          </a:p>
          <a:p>
            <a:pPr>
              <a:buFont typeface="Arial" panose="020B0604020202020204" pitchFamily="34" charset="0"/>
              <a:buChar char="•"/>
            </a:pPr>
            <a:endParaRPr lang="en-US" sz="1700" dirty="0"/>
          </a:p>
        </p:txBody>
      </p:sp>
      <p:pic>
        <p:nvPicPr>
          <p:cNvPr id="16" name="Picture 15">
            <a:extLst>
              <a:ext uri="{FF2B5EF4-FFF2-40B4-BE49-F238E27FC236}">
                <a16:creationId xmlns:a16="http://schemas.microsoft.com/office/drawing/2014/main" id="{B756201C-9493-396B-166B-7CFB40B8C59B}"/>
              </a:ext>
            </a:extLst>
          </p:cNvPr>
          <p:cNvPicPr>
            <a:picLocks noChangeAspect="1"/>
          </p:cNvPicPr>
          <p:nvPr/>
        </p:nvPicPr>
        <p:blipFill rotWithShape="1">
          <a:blip r:embed="rId4"/>
          <a:srcRect l="6273" r="54850"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400970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519" y="10"/>
            <a:ext cx="3266449" cy="1616203"/>
          </a:xfrm>
        </p:spPr>
        <p:txBody>
          <a:bodyPr anchor="b">
            <a:normAutofit/>
          </a:bodyPr>
          <a:lstStyle/>
          <a:p>
            <a:r>
              <a:rPr lang="en-US" sz="2800" dirty="0"/>
              <a:t>What’s next?</a:t>
            </a:r>
          </a:p>
        </p:txBody>
      </p:sp>
      <p:sp>
        <p:nvSpPr>
          <p:cNvPr id="3" name="Content Placeholder 2"/>
          <p:cNvSpPr>
            <a:spLocks noGrp="1"/>
          </p:cNvSpPr>
          <p:nvPr>
            <p:ph idx="1"/>
          </p:nvPr>
        </p:nvSpPr>
        <p:spPr>
          <a:xfrm>
            <a:off x="103367" y="1844703"/>
            <a:ext cx="4274080" cy="4913905"/>
          </a:xfrm>
        </p:spPr>
        <p:txBody>
          <a:bodyPr anchor="t">
            <a:normAutofit fontScale="85000" lnSpcReduction="20000"/>
          </a:bodyPr>
          <a:lstStyle/>
          <a:p>
            <a:pPr>
              <a:buFont typeface="Arial" panose="020B0604020202020204" pitchFamily="34" charset="0"/>
              <a:buChar char="•"/>
            </a:pPr>
            <a:r>
              <a:rPr lang="en-US" sz="2400" b="1" dirty="0"/>
              <a:t>Continual Learning: </a:t>
            </a:r>
            <a:r>
              <a:rPr lang="en-US" sz="2400" dirty="0"/>
              <a:t>Models that learn and adapt over time from new data.</a:t>
            </a:r>
          </a:p>
          <a:p>
            <a:pPr>
              <a:buFont typeface="Arial" panose="020B0604020202020204" pitchFamily="34" charset="0"/>
              <a:buChar char="•"/>
            </a:pPr>
            <a:r>
              <a:rPr lang="en-US" sz="2400" b="1" dirty="0"/>
              <a:t>Ethical AI and Bias Mitigation: </a:t>
            </a:r>
            <a:r>
              <a:rPr lang="en-US" sz="2400" dirty="0"/>
              <a:t>Developing fair and transparent AI systems.</a:t>
            </a:r>
          </a:p>
          <a:p>
            <a:pPr>
              <a:buFont typeface="Arial" panose="020B0604020202020204" pitchFamily="34" charset="0"/>
              <a:buChar char="•"/>
            </a:pPr>
            <a:r>
              <a:rPr lang="en-US" sz="2400" b="1" dirty="0"/>
              <a:t>Multimodal Learning: </a:t>
            </a:r>
            <a:r>
              <a:rPr lang="en-US" sz="2400" dirty="0"/>
              <a:t>Integrating text, image, and audio data for richer understanding.</a:t>
            </a:r>
          </a:p>
          <a:p>
            <a:pPr>
              <a:buFont typeface="Arial" panose="020B0604020202020204" pitchFamily="34" charset="0"/>
              <a:buChar char="•"/>
            </a:pPr>
            <a:r>
              <a:rPr lang="en-US" sz="2400" b="1" dirty="0"/>
              <a:t>Explainable AI: </a:t>
            </a:r>
            <a:r>
              <a:rPr lang="en-US" sz="2400" dirty="0"/>
              <a:t>Enhancing model interpretability and transparency.</a:t>
            </a:r>
          </a:p>
          <a:p>
            <a:pPr>
              <a:buFont typeface="Arial" panose="020B0604020202020204" pitchFamily="34" charset="0"/>
              <a:buChar char="•"/>
            </a:pPr>
            <a:r>
              <a:rPr lang="en-US" sz="2400" b="1" dirty="0"/>
              <a:t>Human-AI Collaboration: </a:t>
            </a:r>
            <a:r>
              <a:rPr lang="en-US" sz="2400" dirty="0"/>
              <a:t>Improved interfaces for seamless interaction between humans and AI.</a:t>
            </a:r>
          </a:p>
          <a:p>
            <a:pPr>
              <a:buFont typeface="Arial" panose="020B0604020202020204" pitchFamily="34" charset="0"/>
              <a:buChar char="•"/>
            </a:pPr>
            <a:r>
              <a:rPr lang="en-US" sz="2400" b="1" dirty="0"/>
              <a:t>Smaller, Efficient Models: </a:t>
            </a:r>
            <a:r>
              <a:rPr lang="en-US" sz="2400" dirty="0"/>
              <a:t>Reducing model size and computational requirements without sacrificing performance.</a:t>
            </a:r>
          </a:p>
          <a:p>
            <a:endParaRPr lang="en-US" sz="1700" dirty="0"/>
          </a:p>
          <a:p>
            <a:endParaRPr lang="en-US" sz="1700" dirty="0"/>
          </a:p>
        </p:txBody>
      </p:sp>
      <p:pic>
        <p:nvPicPr>
          <p:cNvPr id="5" name="Picture 4" descr="Geometric shapes on a wooden background">
            <a:extLst>
              <a:ext uri="{FF2B5EF4-FFF2-40B4-BE49-F238E27FC236}">
                <a16:creationId xmlns:a16="http://schemas.microsoft.com/office/drawing/2014/main" id="{038BF8E2-E76D-AD95-649A-D2BA5204E849}"/>
              </a:ext>
            </a:extLst>
          </p:cNvPr>
          <p:cNvPicPr>
            <a:picLocks noChangeAspect="1"/>
          </p:cNvPicPr>
          <p:nvPr/>
        </p:nvPicPr>
        <p:blipFill rotWithShape="1">
          <a:blip r:embed="rId3"/>
          <a:srcRect l="21126" r="34373" b="-1"/>
          <a:stretch/>
        </p:blipFill>
        <p:spPr>
          <a:xfrm>
            <a:off x="4572000" y="10"/>
            <a:ext cx="4571999" cy="6857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Where we left off</a:t>
            </a:r>
          </a:p>
        </p:txBody>
      </p:sp>
      <p:sp>
        <p:nvSpPr>
          <p:cNvPr id="3" name="Content Placeholder 2"/>
          <p:cNvSpPr>
            <a:spLocks noGrp="1"/>
          </p:cNvSpPr>
          <p:nvPr>
            <p:ph idx="1"/>
          </p:nvPr>
        </p:nvSpPr>
        <p:spPr>
          <a:xfrm>
            <a:off x="571350" y="2048825"/>
            <a:ext cx="4000647" cy="3769835"/>
          </a:xfrm>
        </p:spPr>
        <p:txBody>
          <a:bodyPr anchor="ctr">
            <a:normAutofit/>
          </a:bodyPr>
          <a:lstStyle/>
          <a:p>
            <a:r>
              <a:rPr lang="en-US" sz="2400" dirty="0"/>
              <a:t>Logic-based systems</a:t>
            </a:r>
          </a:p>
          <a:p>
            <a:pPr lvl="1"/>
            <a:r>
              <a:rPr lang="en-US" sz="2400" dirty="0"/>
              <a:t>ELIZA (1966): Simulated a psychotherapist</a:t>
            </a:r>
          </a:p>
          <a:p>
            <a:pPr lvl="1"/>
            <a:r>
              <a:rPr lang="en-US" sz="2400" dirty="0"/>
              <a:t>SHRDLU (1972): Manipulated objects in a virtual block world</a:t>
            </a:r>
          </a:p>
        </p:txBody>
      </p:sp>
      <p:pic>
        <p:nvPicPr>
          <p:cNvPr id="5" name="Picture 4" descr="A top view of wooden blocks on a white background">
            <a:extLst>
              <a:ext uri="{FF2B5EF4-FFF2-40B4-BE49-F238E27FC236}">
                <a16:creationId xmlns:a16="http://schemas.microsoft.com/office/drawing/2014/main" id="{FBE08228-53A7-1359-E48A-D80AE69399F5}"/>
              </a:ext>
            </a:extLst>
          </p:cNvPr>
          <p:cNvPicPr>
            <a:picLocks noChangeAspect="1"/>
          </p:cNvPicPr>
          <p:nvPr/>
        </p:nvPicPr>
        <p:blipFill rotWithShape="1">
          <a:blip r:embed="rId3"/>
          <a:srcRect l="8271" r="52852"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33594" y="272604"/>
            <a:ext cx="4000647" cy="1708242"/>
          </a:xfrm>
        </p:spPr>
        <p:txBody>
          <a:bodyPr anchor="ctr">
            <a:normAutofit/>
          </a:bodyPr>
          <a:lstStyle/>
          <a:p>
            <a:r>
              <a:rPr lang="en-US" sz="3500" dirty="0"/>
              <a:t>Document Translation</a:t>
            </a:r>
          </a:p>
        </p:txBody>
      </p:sp>
      <p:sp>
        <p:nvSpPr>
          <p:cNvPr id="3" name="Content Placeholder 2"/>
          <p:cNvSpPr>
            <a:spLocks noGrp="1"/>
          </p:cNvSpPr>
          <p:nvPr>
            <p:ph idx="1"/>
          </p:nvPr>
        </p:nvSpPr>
        <p:spPr>
          <a:xfrm>
            <a:off x="64394" y="2470244"/>
            <a:ext cx="4939048" cy="3769835"/>
          </a:xfrm>
        </p:spPr>
        <p:txBody>
          <a:bodyPr anchor="ctr">
            <a:noAutofit/>
          </a:bodyPr>
          <a:lstStyle/>
          <a:p>
            <a:r>
              <a:rPr lang="en-US" sz="2400" dirty="0">
                <a:hlinkClick r:id="rId3"/>
              </a:rPr>
              <a:t>Georgetown-IBM Experiment </a:t>
            </a:r>
            <a:r>
              <a:rPr lang="en-US" sz="2400" dirty="0"/>
              <a:t>(1954):</a:t>
            </a:r>
          </a:p>
          <a:p>
            <a:pPr lvl="1"/>
            <a:r>
              <a:rPr lang="en-US" sz="2400" dirty="0"/>
              <a:t>Translated 60 Russian sentences into English</a:t>
            </a:r>
          </a:p>
          <a:p>
            <a:r>
              <a:rPr lang="en-US" sz="2400" dirty="0"/>
              <a:t>Challenges in scaling up:</a:t>
            </a:r>
          </a:p>
          <a:p>
            <a:pPr lvl="1"/>
            <a:r>
              <a:rPr lang="en-US" sz="2400" dirty="0"/>
              <a:t>Ambiguity and multiple meanings</a:t>
            </a:r>
          </a:p>
          <a:p>
            <a:pPr lvl="1"/>
            <a:r>
              <a:rPr lang="en-US" sz="2400" dirty="0"/>
              <a:t>Context understanding</a:t>
            </a:r>
          </a:p>
          <a:p>
            <a:pPr lvl="1"/>
            <a:r>
              <a:rPr lang="en-US" sz="2400" dirty="0"/>
              <a:t>Idiomatic expressions</a:t>
            </a:r>
          </a:p>
        </p:txBody>
      </p:sp>
      <p:pic>
        <p:nvPicPr>
          <p:cNvPr id="5" name="Picture 4" descr="Typebar ready to print a question mark">
            <a:extLst>
              <a:ext uri="{FF2B5EF4-FFF2-40B4-BE49-F238E27FC236}">
                <a16:creationId xmlns:a16="http://schemas.microsoft.com/office/drawing/2014/main" id="{6B754F2B-E8EC-A785-0B48-C59B5FC7A807}"/>
              </a:ext>
            </a:extLst>
          </p:cNvPr>
          <p:cNvPicPr>
            <a:picLocks noChangeAspect="1"/>
          </p:cNvPicPr>
          <p:nvPr/>
        </p:nvPicPr>
        <p:blipFill rotWithShape="1">
          <a:blip r:embed="rId4"/>
          <a:srcRect l="27120" r="34003"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7509" y="723898"/>
            <a:ext cx="4501582" cy="1495425"/>
          </a:xfrm>
        </p:spPr>
        <p:txBody>
          <a:bodyPr>
            <a:normAutofit/>
          </a:bodyPr>
          <a:lstStyle/>
          <a:p>
            <a:r>
              <a:rPr lang="en-US" sz="3500"/>
              <a:t>Language is hard!</a:t>
            </a:r>
          </a:p>
        </p:txBody>
      </p:sp>
      <p:sp>
        <p:nvSpPr>
          <p:cNvPr id="3" name="Content Placeholder 2"/>
          <p:cNvSpPr>
            <a:spLocks noGrp="1"/>
          </p:cNvSpPr>
          <p:nvPr>
            <p:ph idx="1"/>
          </p:nvPr>
        </p:nvSpPr>
        <p:spPr>
          <a:xfrm>
            <a:off x="448999" y="2405067"/>
            <a:ext cx="4501582" cy="3729034"/>
          </a:xfrm>
        </p:spPr>
        <p:txBody>
          <a:bodyPr>
            <a:normAutofit/>
          </a:bodyPr>
          <a:lstStyle/>
          <a:p>
            <a:r>
              <a:rPr lang="en-US" sz="2400" dirty="0"/>
              <a:t>“We have already noted that, while we have machine-aided translation of scientific text, we do not have useful machine translation.  Further, there is no immediate or predictable prospect of useful machine translation.”</a:t>
            </a:r>
          </a:p>
          <a:p>
            <a:pPr lvl="1"/>
            <a:r>
              <a:rPr lang="en-US" sz="2400" dirty="0">
                <a:hlinkClick r:id="rId3"/>
              </a:rPr>
              <a:t>John Pierce, Bell Labs </a:t>
            </a:r>
            <a:r>
              <a:rPr lang="en-US" sz="2400" dirty="0"/>
              <a:t>(1964)</a:t>
            </a:r>
          </a:p>
        </p:txBody>
      </p:sp>
      <p:pic>
        <p:nvPicPr>
          <p:cNvPr id="5" name="Picture 4" descr="Empty speech bubbles">
            <a:extLst>
              <a:ext uri="{FF2B5EF4-FFF2-40B4-BE49-F238E27FC236}">
                <a16:creationId xmlns:a16="http://schemas.microsoft.com/office/drawing/2014/main" id="{CA3982D4-185A-4796-578C-E1ACE59417EF}"/>
              </a:ext>
            </a:extLst>
          </p:cNvPr>
          <p:cNvPicPr>
            <a:picLocks noChangeAspect="1"/>
          </p:cNvPicPr>
          <p:nvPr/>
        </p:nvPicPr>
        <p:blipFill rotWithShape="1">
          <a:blip r:embed="rId4"/>
          <a:srcRect l="36026" r="27528" b="-1"/>
          <a:stretch/>
        </p:blipFill>
        <p:spPr>
          <a:xfrm>
            <a:off x="5399580" y="10"/>
            <a:ext cx="3744420" cy="6857990"/>
          </a:xfrm>
          <a:prstGeom prst="rect">
            <a:avLst/>
          </a:prstGeom>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8" y="490253"/>
            <a:ext cx="3266449" cy="1616203"/>
          </a:xfrm>
        </p:spPr>
        <p:txBody>
          <a:bodyPr anchor="b">
            <a:normAutofit/>
          </a:bodyPr>
          <a:lstStyle/>
          <a:p>
            <a:r>
              <a:rPr lang="en-US" sz="2800" dirty="0"/>
              <a:t>The AI Winter</a:t>
            </a:r>
          </a:p>
        </p:txBody>
      </p:sp>
      <p:sp>
        <p:nvSpPr>
          <p:cNvPr id="3" name="Content Placeholder 2"/>
          <p:cNvSpPr>
            <a:spLocks noGrp="1"/>
          </p:cNvSpPr>
          <p:nvPr>
            <p:ph idx="1"/>
          </p:nvPr>
        </p:nvSpPr>
        <p:spPr>
          <a:xfrm>
            <a:off x="341906" y="2533476"/>
            <a:ext cx="3776870" cy="3447832"/>
          </a:xfrm>
        </p:spPr>
        <p:txBody>
          <a:bodyPr anchor="t">
            <a:normAutofit/>
          </a:bodyPr>
          <a:lstStyle/>
          <a:p>
            <a:r>
              <a:rPr lang="en-US" sz="2400" dirty="0"/>
              <a:t>1970s to early 1990s</a:t>
            </a:r>
          </a:p>
          <a:p>
            <a:pPr lvl="1"/>
            <a:r>
              <a:rPr lang="en-US" sz="2400" dirty="0"/>
              <a:t>Reduced funding and interest in AI</a:t>
            </a:r>
          </a:p>
          <a:p>
            <a:pPr lvl="1"/>
            <a:r>
              <a:rPr lang="en-US" sz="2400" dirty="0"/>
              <a:t>Failure of early AI systems to meet expectations</a:t>
            </a:r>
          </a:p>
          <a:p>
            <a:pPr lvl="1"/>
            <a:r>
              <a:rPr lang="en-US" sz="2400" dirty="0"/>
              <a:t>Forced reevaluation of approaches</a:t>
            </a:r>
          </a:p>
          <a:p>
            <a:pPr lvl="1"/>
            <a:endParaRPr lang="en-US" sz="1700" dirty="0"/>
          </a:p>
        </p:txBody>
      </p:sp>
      <p:pic>
        <p:nvPicPr>
          <p:cNvPr id="5" name="Picture 4" descr="Twilight on frozen scenery">
            <a:extLst>
              <a:ext uri="{FF2B5EF4-FFF2-40B4-BE49-F238E27FC236}">
                <a16:creationId xmlns:a16="http://schemas.microsoft.com/office/drawing/2014/main" id="{22B3ADB6-46BC-9A4F-5DFB-5A416159505E}"/>
              </a:ext>
            </a:extLst>
          </p:cNvPr>
          <p:cNvPicPr>
            <a:picLocks noChangeAspect="1"/>
          </p:cNvPicPr>
          <p:nvPr/>
        </p:nvPicPr>
        <p:blipFill rotWithShape="1">
          <a:blip r:embed="rId3"/>
          <a:srcRect l="41525" r="13975" b="-1"/>
          <a:stretch/>
        </p:blipFill>
        <p:spPr>
          <a:xfrm>
            <a:off x="4572000" y="10"/>
            <a:ext cx="4571999" cy="6857990"/>
          </a:xfrm>
          <a:prstGeom prst="rect">
            <a:avLst/>
          </a:prstGeom>
        </p:spPr>
      </p:pic>
      <p:sp>
        <p:nvSpPr>
          <p:cNvPr id="9" name="Rectangle 8">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82135" y="3792161"/>
            <a:ext cx="1559464" cy="4579735"/>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1580" y="-3760"/>
            <a:ext cx="1632418"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572000" y="5502302"/>
            <a:ext cx="4579735"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70169" y="2939627"/>
            <a:ext cx="2372181"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The Emergence of Machine Learning</a:t>
            </a:r>
          </a:p>
        </p:txBody>
      </p:sp>
      <p:sp>
        <p:nvSpPr>
          <p:cNvPr id="3" name="Content Placeholder 2"/>
          <p:cNvSpPr>
            <a:spLocks noGrp="1"/>
          </p:cNvSpPr>
          <p:nvPr>
            <p:ph idx="1"/>
          </p:nvPr>
        </p:nvSpPr>
        <p:spPr>
          <a:xfrm>
            <a:off x="167426" y="2470244"/>
            <a:ext cx="4629954" cy="3769835"/>
          </a:xfrm>
        </p:spPr>
        <p:txBody>
          <a:bodyPr anchor="ctr">
            <a:noAutofit/>
          </a:bodyPr>
          <a:lstStyle/>
          <a:p>
            <a:r>
              <a:rPr lang="en-US" sz="2400" dirty="0"/>
              <a:t>Shift from rule-based to data-driven approaches</a:t>
            </a:r>
          </a:p>
          <a:p>
            <a:pPr lvl="1"/>
            <a:r>
              <a:rPr lang="en-US" sz="2400" dirty="0"/>
              <a:t>Rule-based systems: Fixed rules, limited flexibility</a:t>
            </a:r>
          </a:p>
          <a:p>
            <a:pPr lvl="1"/>
            <a:r>
              <a:rPr lang="en-US" sz="2400" dirty="0"/>
              <a:t>Data-driven systems: Learn from data, adaptive</a:t>
            </a:r>
          </a:p>
          <a:p>
            <a:r>
              <a:rPr lang="en-US" sz="2400" dirty="0"/>
              <a:t>Introduction of statistical methods and neural networks</a:t>
            </a:r>
          </a:p>
        </p:txBody>
      </p:sp>
      <p:pic>
        <p:nvPicPr>
          <p:cNvPr id="5" name="Picture 4" descr="Glowing circuit board">
            <a:extLst>
              <a:ext uri="{FF2B5EF4-FFF2-40B4-BE49-F238E27FC236}">
                <a16:creationId xmlns:a16="http://schemas.microsoft.com/office/drawing/2014/main" id="{4AF58B18-5C29-0CAB-F3A0-8EA70DA8E9C4}"/>
              </a:ext>
            </a:extLst>
          </p:cNvPr>
          <p:cNvPicPr>
            <a:picLocks noChangeAspect="1"/>
          </p:cNvPicPr>
          <p:nvPr/>
        </p:nvPicPr>
        <p:blipFill rotWithShape="1">
          <a:blip r:embed="rId3"/>
          <a:srcRect l="40609" r="2051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a:t>The Emergence of Machine Learning</a:t>
            </a:r>
          </a:p>
        </p:txBody>
      </p:sp>
      <p:sp>
        <p:nvSpPr>
          <p:cNvPr id="3" name="Content Placeholder 2"/>
          <p:cNvSpPr>
            <a:spLocks noGrp="1"/>
          </p:cNvSpPr>
          <p:nvPr>
            <p:ph idx="1"/>
          </p:nvPr>
        </p:nvSpPr>
        <p:spPr>
          <a:xfrm>
            <a:off x="143124" y="2470244"/>
            <a:ext cx="4675366" cy="3769835"/>
          </a:xfrm>
        </p:spPr>
        <p:txBody>
          <a:bodyPr anchor="ctr">
            <a:normAutofit/>
          </a:bodyPr>
          <a:lstStyle/>
          <a:p>
            <a:r>
              <a:rPr lang="en-US" sz="2400" dirty="0">
                <a:hlinkClick r:id="rId3"/>
              </a:rPr>
              <a:t>Perceptron</a:t>
            </a:r>
            <a:r>
              <a:rPr lang="en-US" sz="2400" dirty="0"/>
              <a:t> (1943, 1957) by </a:t>
            </a:r>
            <a:r>
              <a:rPr lang="en-US" sz="2400" dirty="0" err="1"/>
              <a:t>McCulloch&amp;Pitts,Rosenblatt</a:t>
            </a:r>
            <a:endParaRPr lang="en-US" sz="2400" dirty="0"/>
          </a:p>
          <a:p>
            <a:pPr lvl="1"/>
            <a:r>
              <a:rPr lang="en-US" sz="2400" dirty="0"/>
              <a:t>Based on understanding of the human brain</a:t>
            </a:r>
          </a:p>
          <a:p>
            <a:r>
              <a:rPr lang="en-US" sz="2400" dirty="0">
                <a:hlinkClick r:id="rId4"/>
              </a:rPr>
              <a:t>Backpropagation algorithm </a:t>
            </a:r>
            <a:r>
              <a:rPr lang="en-US" sz="2400" dirty="0"/>
              <a:t>(1986) by </a:t>
            </a:r>
            <a:r>
              <a:rPr lang="en-US" sz="2400" dirty="0" err="1"/>
              <a:t>Rumelhart</a:t>
            </a:r>
            <a:r>
              <a:rPr lang="en-US" sz="2400" dirty="0"/>
              <a:t>, Hinton, and Williams</a:t>
            </a:r>
          </a:p>
        </p:txBody>
      </p:sp>
      <p:pic>
        <p:nvPicPr>
          <p:cNvPr id="5" name="Picture 4" descr="Close-up of a calculator keypad">
            <a:extLst>
              <a:ext uri="{FF2B5EF4-FFF2-40B4-BE49-F238E27FC236}">
                <a16:creationId xmlns:a16="http://schemas.microsoft.com/office/drawing/2014/main" id="{F1546CC3-C4C5-79B9-5EAD-C030A8E0360E}"/>
              </a:ext>
            </a:extLst>
          </p:cNvPr>
          <p:cNvPicPr>
            <a:picLocks noChangeAspect="1"/>
          </p:cNvPicPr>
          <p:nvPr/>
        </p:nvPicPr>
        <p:blipFill rotWithShape="1">
          <a:blip r:embed="rId5"/>
          <a:srcRect l="27390" r="34024"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fontScale="90000"/>
          </a:bodyPr>
          <a:lstStyle/>
          <a:p>
            <a:r>
              <a:rPr lang="en-US" sz="3500" dirty="0"/>
              <a:t>Samuel's Checkers Program (1952)</a:t>
            </a:r>
          </a:p>
        </p:txBody>
      </p:sp>
      <p:sp>
        <p:nvSpPr>
          <p:cNvPr id="3" name="Content Placeholder 2"/>
          <p:cNvSpPr>
            <a:spLocks noGrp="1"/>
          </p:cNvSpPr>
          <p:nvPr>
            <p:ph idx="1"/>
          </p:nvPr>
        </p:nvSpPr>
        <p:spPr>
          <a:xfrm>
            <a:off x="294199" y="2743200"/>
            <a:ext cx="3762332" cy="3613149"/>
          </a:xfrm>
        </p:spPr>
        <p:txBody>
          <a:bodyPr anchor="ctr">
            <a:noAutofit/>
          </a:bodyPr>
          <a:lstStyle/>
          <a:p>
            <a:r>
              <a:rPr lang="en-US" sz="2400" dirty="0">
                <a:hlinkClick r:id="rId3"/>
              </a:rPr>
              <a:t>One of the first self-learning programs</a:t>
            </a:r>
            <a:endParaRPr lang="en-US" sz="2400" dirty="0"/>
          </a:p>
          <a:p>
            <a:pPr lvl="1"/>
            <a:r>
              <a:rPr lang="en-US" sz="2400" dirty="0"/>
              <a:t>Arthur Samuel (1952)</a:t>
            </a:r>
          </a:p>
          <a:p>
            <a:pPr lvl="1"/>
            <a:r>
              <a:rPr lang="en-US" sz="2400" dirty="0"/>
              <a:t>Used heuristic search and reinforcement learning</a:t>
            </a:r>
          </a:p>
          <a:p>
            <a:pPr lvl="1"/>
            <a:r>
              <a:rPr lang="en-US" sz="2400" dirty="0"/>
              <a:t>Could beat a human player</a:t>
            </a:r>
          </a:p>
        </p:txBody>
      </p:sp>
      <p:pic>
        <p:nvPicPr>
          <p:cNvPr id="5" name="Picture 4" descr="Light bulb on yellow background with sketched light beams and cord">
            <a:extLst>
              <a:ext uri="{FF2B5EF4-FFF2-40B4-BE49-F238E27FC236}">
                <a16:creationId xmlns:a16="http://schemas.microsoft.com/office/drawing/2014/main" id="{8CA635AF-CE40-56CB-7898-F7A7B50F7331}"/>
              </a:ext>
            </a:extLst>
          </p:cNvPr>
          <p:cNvPicPr>
            <a:picLocks noChangeAspect="1"/>
          </p:cNvPicPr>
          <p:nvPr/>
        </p:nvPicPr>
        <p:blipFill rotWithShape="1">
          <a:blip r:embed="rId4"/>
          <a:srcRect l="51606" r="7348"/>
          <a:stretch/>
        </p:blipFill>
        <p:spPr>
          <a:xfrm>
            <a:off x="4572000" y="1"/>
            <a:ext cx="4577118"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49" y="292874"/>
            <a:ext cx="4000647" cy="1708242"/>
          </a:xfrm>
        </p:spPr>
        <p:txBody>
          <a:bodyPr anchor="ctr">
            <a:normAutofit/>
          </a:bodyPr>
          <a:lstStyle/>
          <a:p>
            <a:r>
              <a:rPr lang="en-US" sz="3500" dirty="0"/>
              <a:t>Advancements in Computing Power</a:t>
            </a:r>
          </a:p>
        </p:txBody>
      </p:sp>
      <p:sp>
        <p:nvSpPr>
          <p:cNvPr id="3" name="Content Placeholder 2"/>
          <p:cNvSpPr>
            <a:spLocks noGrp="1"/>
          </p:cNvSpPr>
          <p:nvPr>
            <p:ph idx="1"/>
          </p:nvPr>
        </p:nvSpPr>
        <p:spPr>
          <a:xfrm>
            <a:off x="198783" y="2470244"/>
            <a:ext cx="4723073" cy="3769835"/>
          </a:xfrm>
        </p:spPr>
        <p:txBody>
          <a:bodyPr anchor="ctr">
            <a:noAutofit/>
          </a:bodyPr>
          <a:lstStyle/>
          <a:p>
            <a:r>
              <a:rPr lang="en-US" sz="2400" dirty="0">
                <a:hlinkClick r:id="rId3"/>
              </a:rPr>
              <a:t>Moore's Law</a:t>
            </a:r>
            <a:r>
              <a:rPr lang="en-US" sz="2400" dirty="0"/>
              <a:t>: Doubling of transistors on integrated circuits approximately every two years</a:t>
            </a:r>
          </a:p>
          <a:p>
            <a:r>
              <a:rPr lang="en-US" sz="2400" dirty="0"/>
              <a:t>Increased computational capacity</a:t>
            </a:r>
          </a:p>
          <a:p>
            <a:r>
              <a:rPr lang="en-US" sz="2400" dirty="0"/>
              <a:t>Role of GPUs and specialized hardware:</a:t>
            </a:r>
          </a:p>
          <a:p>
            <a:pPr lvl="1"/>
            <a:r>
              <a:rPr lang="en-US" sz="2400" dirty="0"/>
              <a:t>NVIDIA's CUDA (2006)</a:t>
            </a:r>
          </a:p>
          <a:p>
            <a:pPr lvl="1"/>
            <a:r>
              <a:rPr lang="en-US" sz="2400" dirty="0"/>
              <a:t>Tensor Processing Units (TPUs) by Google</a:t>
            </a:r>
          </a:p>
        </p:txBody>
      </p:sp>
      <p:pic>
        <p:nvPicPr>
          <p:cNvPr id="5" name="Picture 4" descr="Electronics protoboard">
            <a:extLst>
              <a:ext uri="{FF2B5EF4-FFF2-40B4-BE49-F238E27FC236}">
                <a16:creationId xmlns:a16="http://schemas.microsoft.com/office/drawing/2014/main" id="{D262C67D-AE44-7228-F12F-B59F84BBC133}"/>
              </a:ext>
            </a:extLst>
          </p:cNvPr>
          <p:cNvPicPr>
            <a:picLocks noChangeAspect="1"/>
          </p:cNvPicPr>
          <p:nvPr/>
        </p:nvPicPr>
        <p:blipFill rotWithShape="1">
          <a:blip r:embed="rId4"/>
          <a:srcRect l="13172" r="47951"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3874</TotalTime>
  <Words>3191</Words>
  <Application>Microsoft Office PowerPoint</Application>
  <PresentationFormat>On-screen Show (4:3)</PresentationFormat>
  <Paragraphs>184</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Arial</vt:lpstr>
      <vt:lpstr>Calibri</vt:lpstr>
      <vt:lpstr>Office Theme</vt:lpstr>
      <vt:lpstr>AI: Learning Systems</vt:lpstr>
      <vt:lpstr>Where we left off</vt:lpstr>
      <vt:lpstr>Document Translation</vt:lpstr>
      <vt:lpstr>Language is hard!</vt:lpstr>
      <vt:lpstr>The AI Winter</vt:lpstr>
      <vt:lpstr>The Emergence of Machine Learning</vt:lpstr>
      <vt:lpstr>The Emergence of Machine Learning</vt:lpstr>
      <vt:lpstr>Samuel's Checkers Program (1952)</vt:lpstr>
      <vt:lpstr>Advancements in Computing Power</vt:lpstr>
      <vt:lpstr>The Internet and Big Data</vt:lpstr>
      <vt:lpstr>The Rise of Deep Learning</vt:lpstr>
      <vt:lpstr>The Rise of Deep Learning</vt:lpstr>
      <vt:lpstr>The Rise of Deep Learning</vt:lpstr>
      <vt:lpstr>The Rise of Deep Learning</vt:lpstr>
      <vt:lpstr>The Rise of Deep Learning</vt:lpstr>
      <vt:lpstr>Transformer Architecture</vt:lpstr>
      <vt:lpstr>Generative Pre-Trained Transformer</vt:lpstr>
      <vt:lpstr>Bidirectional Encoder Representations from Transformers (BERT)</vt:lpstr>
      <vt:lpstr>What’s next?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Evolution of AI: From Logic-Based to Learning-Based Systems</dc:title>
  <dc:subject/>
  <dc:creator/>
  <cp:keywords/>
  <dc:description>generated using python-pptx</dc:description>
  <cp:lastModifiedBy>Myers, Chelsea</cp:lastModifiedBy>
  <cp:revision>1</cp:revision>
  <dcterms:created xsi:type="dcterms:W3CDTF">2013-01-27T09:14:16Z</dcterms:created>
  <dcterms:modified xsi:type="dcterms:W3CDTF">2024-12-28T20:43:21Z</dcterms:modified>
  <cp:category/>
</cp:coreProperties>
</file>