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6" r:id="rId5"/>
    <p:sldId id="259" r:id="rId6"/>
    <p:sldId id="267" r:id="rId7"/>
    <p:sldId id="260" r:id="rId8"/>
    <p:sldId id="268" r:id="rId9"/>
    <p:sldId id="269" r:id="rId10"/>
    <p:sldId id="262" r:id="rId11"/>
    <p:sldId id="263"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07D85A-C682-4A9E-AC09-9DB155C9CDF9}" v="3" dt="2024-12-20T20:28:10.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61" autoAdjust="0"/>
  </p:normalViewPr>
  <p:slideViewPr>
    <p:cSldViewPr snapToGrid="0" snapToObjects="1">
      <p:cViewPr varScale="1">
        <p:scale>
          <a:sx n="91" d="100"/>
          <a:sy n="91" d="100"/>
        </p:scale>
        <p:origin x="7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8E07D85A-C682-4A9E-AC09-9DB155C9CDF9}"/>
    <pc:docChg chg="custSel addSld delSld modSld sldOrd">
      <pc:chgData name="Myers, Chelsea" userId="f282533b-c263-466c-86f9-3d67bd04ab31" providerId="ADAL" clId="{8E07D85A-C682-4A9E-AC09-9DB155C9CDF9}" dt="2024-12-20T20:37:05.376" v="557" actId="255"/>
      <pc:docMkLst>
        <pc:docMk/>
      </pc:docMkLst>
      <pc:sldChg chg="modSp mod modNotesTx">
        <pc:chgData name="Myers, Chelsea" userId="f282533b-c263-466c-86f9-3d67bd04ab31" providerId="ADAL" clId="{8E07D85A-C682-4A9E-AC09-9DB155C9CDF9}" dt="2024-12-20T19:39:32.654" v="7"/>
        <pc:sldMkLst>
          <pc:docMk/>
          <pc:sldMk cId="0" sldId="257"/>
        </pc:sldMkLst>
        <pc:spChg chg="mod">
          <ac:chgData name="Myers, Chelsea" userId="f282533b-c263-466c-86f9-3d67bd04ab31" providerId="ADAL" clId="{8E07D85A-C682-4A9E-AC09-9DB155C9CDF9}" dt="2024-12-20T19:39:12.402" v="6" actId="20577"/>
          <ac:spMkLst>
            <pc:docMk/>
            <pc:sldMk cId="0" sldId="257"/>
            <ac:spMk id="3" creationId="{00000000-0000-0000-0000-000000000000}"/>
          </ac:spMkLst>
        </pc:spChg>
      </pc:sldChg>
      <pc:sldChg chg="addSp delSp modSp mod modNotesTx">
        <pc:chgData name="Myers, Chelsea" userId="f282533b-c263-466c-86f9-3d67bd04ab31" providerId="ADAL" clId="{8E07D85A-C682-4A9E-AC09-9DB155C9CDF9}" dt="2024-12-20T20:21:45.983" v="247" actId="14100"/>
        <pc:sldMkLst>
          <pc:docMk/>
          <pc:sldMk cId="0" sldId="258"/>
        </pc:sldMkLst>
        <pc:spChg chg="mod">
          <ac:chgData name="Myers, Chelsea" userId="f282533b-c263-466c-86f9-3d67bd04ab31" providerId="ADAL" clId="{8E07D85A-C682-4A9E-AC09-9DB155C9CDF9}" dt="2024-12-20T19:57:52.203" v="126" actId="26606"/>
          <ac:spMkLst>
            <pc:docMk/>
            <pc:sldMk cId="0" sldId="258"/>
            <ac:spMk id="2" creationId="{00000000-0000-0000-0000-000000000000}"/>
          </ac:spMkLst>
        </pc:spChg>
        <pc:spChg chg="mod">
          <ac:chgData name="Myers, Chelsea" userId="f282533b-c263-466c-86f9-3d67bd04ab31" providerId="ADAL" clId="{8E07D85A-C682-4A9E-AC09-9DB155C9CDF9}" dt="2024-12-20T20:21:45.983" v="247" actId="14100"/>
          <ac:spMkLst>
            <pc:docMk/>
            <pc:sldMk cId="0" sldId="258"/>
            <ac:spMk id="3" creationId="{00000000-0000-0000-0000-000000000000}"/>
          </ac:spMkLst>
        </pc:spChg>
        <pc:spChg chg="del">
          <ac:chgData name="Myers, Chelsea" userId="f282533b-c263-466c-86f9-3d67bd04ab31" providerId="ADAL" clId="{8E07D85A-C682-4A9E-AC09-9DB155C9CDF9}" dt="2024-12-20T19:57:52.203" v="126" actId="26606"/>
          <ac:spMkLst>
            <pc:docMk/>
            <pc:sldMk cId="0" sldId="258"/>
            <ac:spMk id="18" creationId="{9F7D5CDA-D291-4307-BF55-1381FED29634}"/>
          </ac:spMkLst>
        </pc:spChg>
        <pc:spChg chg="add">
          <ac:chgData name="Myers, Chelsea" userId="f282533b-c263-466c-86f9-3d67bd04ab31" providerId="ADAL" clId="{8E07D85A-C682-4A9E-AC09-9DB155C9CDF9}" dt="2024-12-20T19:57:52.203" v="126" actId="26606"/>
          <ac:spMkLst>
            <pc:docMk/>
            <pc:sldMk cId="0" sldId="258"/>
            <ac:spMk id="24" creationId="{9F7D5CDA-D291-4307-BF55-1381FED29634}"/>
          </ac:spMkLst>
        </pc:spChg>
        <pc:spChg chg="add">
          <ac:chgData name="Myers, Chelsea" userId="f282533b-c263-466c-86f9-3d67bd04ab31" providerId="ADAL" clId="{8E07D85A-C682-4A9E-AC09-9DB155C9CDF9}" dt="2024-12-20T19:57:52.203" v="126" actId="26606"/>
          <ac:spMkLst>
            <pc:docMk/>
            <pc:sldMk cId="0" sldId="258"/>
            <ac:spMk id="26" creationId="{59B296B9-C5A5-4E4F-9B60-C907B5F1466C}"/>
          </ac:spMkLst>
        </pc:spChg>
        <pc:spChg chg="add">
          <ac:chgData name="Myers, Chelsea" userId="f282533b-c263-466c-86f9-3d67bd04ab31" providerId="ADAL" clId="{8E07D85A-C682-4A9E-AC09-9DB155C9CDF9}" dt="2024-12-20T19:57:52.203" v="126" actId="26606"/>
          <ac:spMkLst>
            <pc:docMk/>
            <pc:sldMk cId="0" sldId="258"/>
            <ac:spMk id="28" creationId="{D0300FD3-5AF1-6305-15FA-9078072672E2}"/>
          </ac:spMkLst>
        </pc:spChg>
        <pc:picChg chg="del">
          <ac:chgData name="Myers, Chelsea" userId="f282533b-c263-466c-86f9-3d67bd04ab31" providerId="ADAL" clId="{8E07D85A-C682-4A9E-AC09-9DB155C9CDF9}" dt="2024-12-20T19:57:11.067" v="125" actId="21"/>
          <ac:picMkLst>
            <pc:docMk/>
            <pc:sldMk cId="0" sldId="258"/>
            <ac:picMk id="5" creationId="{8B97E9EF-8816-FFB1-A68F-B8EBDDA5947C}"/>
          </ac:picMkLst>
        </pc:picChg>
        <pc:picChg chg="add">
          <ac:chgData name="Myers, Chelsea" userId="f282533b-c263-466c-86f9-3d67bd04ab31" providerId="ADAL" clId="{8E07D85A-C682-4A9E-AC09-9DB155C9CDF9}" dt="2024-12-20T19:57:52.203" v="126" actId="26606"/>
          <ac:picMkLst>
            <pc:docMk/>
            <pc:sldMk cId="0" sldId="258"/>
            <ac:picMk id="20" creationId="{BD364C0F-2437-7285-CB31-F6FFE0741749}"/>
          </ac:picMkLst>
        </pc:picChg>
      </pc:sldChg>
      <pc:sldChg chg="modSp mod modNotesTx">
        <pc:chgData name="Myers, Chelsea" userId="f282533b-c263-466c-86f9-3d67bd04ab31" providerId="ADAL" clId="{8E07D85A-C682-4A9E-AC09-9DB155C9CDF9}" dt="2024-12-20T20:23:31.493" v="323" actId="1076"/>
        <pc:sldMkLst>
          <pc:docMk/>
          <pc:sldMk cId="0" sldId="259"/>
        </pc:sldMkLst>
        <pc:spChg chg="mod">
          <ac:chgData name="Myers, Chelsea" userId="f282533b-c263-466c-86f9-3d67bd04ab31" providerId="ADAL" clId="{8E07D85A-C682-4A9E-AC09-9DB155C9CDF9}" dt="2024-12-20T19:40:57.151" v="28" actId="20577"/>
          <ac:spMkLst>
            <pc:docMk/>
            <pc:sldMk cId="0" sldId="259"/>
            <ac:spMk id="2" creationId="{00000000-0000-0000-0000-000000000000}"/>
          </ac:spMkLst>
        </pc:spChg>
        <pc:spChg chg="mod">
          <ac:chgData name="Myers, Chelsea" userId="f282533b-c263-466c-86f9-3d67bd04ab31" providerId="ADAL" clId="{8E07D85A-C682-4A9E-AC09-9DB155C9CDF9}" dt="2024-12-20T20:23:31.493" v="323" actId="1076"/>
          <ac:spMkLst>
            <pc:docMk/>
            <pc:sldMk cId="0" sldId="259"/>
            <ac:spMk id="3" creationId="{00000000-0000-0000-0000-000000000000}"/>
          </ac:spMkLst>
        </pc:spChg>
      </pc:sldChg>
      <pc:sldChg chg="modSp mod modNotesTx">
        <pc:chgData name="Myers, Chelsea" userId="f282533b-c263-466c-86f9-3d67bd04ab31" providerId="ADAL" clId="{8E07D85A-C682-4A9E-AC09-9DB155C9CDF9}" dt="2024-12-20T20:25:07.264" v="345" actId="255"/>
        <pc:sldMkLst>
          <pc:docMk/>
          <pc:sldMk cId="0" sldId="260"/>
        </pc:sldMkLst>
        <pc:spChg chg="mod">
          <ac:chgData name="Myers, Chelsea" userId="f282533b-c263-466c-86f9-3d67bd04ab31" providerId="ADAL" clId="{8E07D85A-C682-4A9E-AC09-9DB155C9CDF9}" dt="2024-12-20T20:25:07.264" v="345" actId="255"/>
          <ac:spMkLst>
            <pc:docMk/>
            <pc:sldMk cId="0" sldId="260"/>
            <ac:spMk id="2" creationId="{00000000-0000-0000-0000-000000000000}"/>
          </ac:spMkLst>
        </pc:spChg>
        <pc:spChg chg="mod">
          <ac:chgData name="Myers, Chelsea" userId="f282533b-c263-466c-86f9-3d67bd04ab31" providerId="ADAL" clId="{8E07D85A-C682-4A9E-AC09-9DB155C9CDF9}" dt="2024-12-20T19:49:19.210" v="67" actId="20577"/>
          <ac:spMkLst>
            <pc:docMk/>
            <pc:sldMk cId="0" sldId="260"/>
            <ac:spMk id="3" creationId="{00000000-0000-0000-0000-000000000000}"/>
          </ac:spMkLst>
        </pc:spChg>
      </pc:sldChg>
      <pc:sldChg chg="modSp mod modNotesTx">
        <pc:chgData name="Myers, Chelsea" userId="f282533b-c263-466c-86f9-3d67bd04ab31" providerId="ADAL" clId="{8E07D85A-C682-4A9E-AC09-9DB155C9CDF9}" dt="2024-12-20T20:36:00.556" v="539" actId="255"/>
        <pc:sldMkLst>
          <pc:docMk/>
          <pc:sldMk cId="0" sldId="262"/>
        </pc:sldMkLst>
        <pc:spChg chg="mod">
          <ac:chgData name="Myers, Chelsea" userId="f282533b-c263-466c-86f9-3d67bd04ab31" providerId="ADAL" clId="{8E07D85A-C682-4A9E-AC09-9DB155C9CDF9}" dt="2024-12-20T20:36:00.556" v="539" actId="255"/>
          <ac:spMkLst>
            <pc:docMk/>
            <pc:sldMk cId="0" sldId="262"/>
            <ac:spMk id="2" creationId="{00000000-0000-0000-0000-000000000000}"/>
          </ac:spMkLst>
        </pc:spChg>
        <pc:spChg chg="mod">
          <ac:chgData name="Myers, Chelsea" userId="f282533b-c263-466c-86f9-3d67bd04ab31" providerId="ADAL" clId="{8E07D85A-C682-4A9E-AC09-9DB155C9CDF9}" dt="2024-12-20T19:53:16.997" v="79" actId="20577"/>
          <ac:spMkLst>
            <pc:docMk/>
            <pc:sldMk cId="0" sldId="262"/>
            <ac:spMk id="3" creationId="{00000000-0000-0000-0000-000000000000}"/>
          </ac:spMkLst>
        </pc:spChg>
      </pc:sldChg>
      <pc:sldChg chg="modSp mod modNotesTx">
        <pc:chgData name="Myers, Chelsea" userId="f282533b-c263-466c-86f9-3d67bd04ab31" providerId="ADAL" clId="{8E07D85A-C682-4A9E-AC09-9DB155C9CDF9}" dt="2024-12-20T20:34:56.368" v="535" actId="1076"/>
        <pc:sldMkLst>
          <pc:docMk/>
          <pc:sldMk cId="0" sldId="263"/>
        </pc:sldMkLst>
        <pc:spChg chg="mod">
          <ac:chgData name="Myers, Chelsea" userId="f282533b-c263-466c-86f9-3d67bd04ab31" providerId="ADAL" clId="{8E07D85A-C682-4A9E-AC09-9DB155C9CDF9}" dt="2024-12-20T20:34:49.043" v="534" actId="255"/>
          <ac:spMkLst>
            <pc:docMk/>
            <pc:sldMk cId="0" sldId="263"/>
            <ac:spMk id="2" creationId="{00000000-0000-0000-0000-000000000000}"/>
          </ac:spMkLst>
        </pc:spChg>
        <pc:spChg chg="mod">
          <ac:chgData name="Myers, Chelsea" userId="f282533b-c263-466c-86f9-3d67bd04ab31" providerId="ADAL" clId="{8E07D85A-C682-4A9E-AC09-9DB155C9CDF9}" dt="2024-12-20T20:34:56.368" v="535" actId="1076"/>
          <ac:spMkLst>
            <pc:docMk/>
            <pc:sldMk cId="0" sldId="263"/>
            <ac:spMk id="3" creationId="{00000000-0000-0000-0000-000000000000}"/>
          </ac:spMkLst>
        </pc:spChg>
      </pc:sldChg>
      <pc:sldChg chg="addSp delSp modSp add mod modNotesTx">
        <pc:chgData name="Myers, Chelsea" userId="f282533b-c263-466c-86f9-3d67bd04ab31" providerId="ADAL" clId="{8E07D85A-C682-4A9E-AC09-9DB155C9CDF9}" dt="2024-12-20T20:36:26.201" v="548" actId="255"/>
        <pc:sldMkLst>
          <pc:docMk/>
          <pc:sldMk cId="2138871945" sldId="264"/>
        </pc:sldMkLst>
        <pc:spChg chg="mod">
          <ac:chgData name="Myers, Chelsea" userId="f282533b-c263-466c-86f9-3d67bd04ab31" providerId="ADAL" clId="{8E07D85A-C682-4A9E-AC09-9DB155C9CDF9}" dt="2024-12-20T20:35:44.568" v="538" actId="26606"/>
          <ac:spMkLst>
            <pc:docMk/>
            <pc:sldMk cId="2138871945" sldId="264"/>
            <ac:spMk id="2" creationId="{54F0BC00-710E-F723-EA82-0A2CA7F2EFE5}"/>
          </ac:spMkLst>
        </pc:spChg>
        <pc:spChg chg="mod">
          <ac:chgData name="Myers, Chelsea" userId="f282533b-c263-466c-86f9-3d67bd04ab31" providerId="ADAL" clId="{8E07D85A-C682-4A9E-AC09-9DB155C9CDF9}" dt="2024-12-20T20:36:26.201" v="548" actId="255"/>
          <ac:spMkLst>
            <pc:docMk/>
            <pc:sldMk cId="2138871945" sldId="264"/>
            <ac:spMk id="3" creationId="{59794141-69E0-23B7-5594-2E291EAC7A11}"/>
          </ac:spMkLst>
        </pc:spChg>
        <pc:spChg chg="add">
          <ac:chgData name="Myers, Chelsea" userId="f282533b-c263-466c-86f9-3d67bd04ab31" providerId="ADAL" clId="{8E07D85A-C682-4A9E-AC09-9DB155C9CDF9}" dt="2024-12-20T20:35:44.568" v="538" actId="26606"/>
          <ac:spMkLst>
            <pc:docMk/>
            <pc:sldMk cId="2138871945" sldId="264"/>
            <ac:spMk id="22" creationId="{C0763A76-9F1C-4FC5-82B7-DD475DA461B2}"/>
          </ac:spMkLst>
        </pc:spChg>
        <pc:spChg chg="add">
          <ac:chgData name="Myers, Chelsea" userId="f282533b-c263-466c-86f9-3d67bd04ab31" providerId="ADAL" clId="{8E07D85A-C682-4A9E-AC09-9DB155C9CDF9}" dt="2024-12-20T20:35:44.568" v="538" actId="26606"/>
          <ac:spMkLst>
            <pc:docMk/>
            <pc:sldMk cId="2138871945" sldId="264"/>
            <ac:spMk id="24" creationId="{E81BF4F6-F2CF-4984-9D14-D6966D92F99F}"/>
          </ac:spMkLst>
        </pc:spChg>
        <pc:grpChg chg="del">
          <ac:chgData name="Myers, Chelsea" userId="f282533b-c263-466c-86f9-3d67bd04ab31" providerId="ADAL" clId="{8E07D85A-C682-4A9E-AC09-9DB155C9CDF9}" dt="2024-12-20T20:35:34.324" v="537" actId="26606"/>
          <ac:grpSpMkLst>
            <pc:docMk/>
            <pc:sldMk cId="2138871945" sldId="264"/>
            <ac:grpSpMk id="9" creationId="{1D95F8AC-1A3E-EF71-9FA4-BD0F6224CB15}"/>
          </ac:grpSpMkLst>
        </pc:grpChg>
        <pc:picChg chg="del">
          <ac:chgData name="Myers, Chelsea" userId="f282533b-c263-466c-86f9-3d67bd04ab31" providerId="ADAL" clId="{8E07D85A-C682-4A9E-AC09-9DB155C9CDF9}" dt="2024-12-20T20:35:09.004" v="536" actId="478"/>
          <ac:picMkLst>
            <pc:docMk/>
            <pc:sldMk cId="2138871945" sldId="264"/>
            <ac:picMk id="5" creationId="{61D54FF4-3662-4EA3-BE31-FCCC02320905}"/>
          </ac:picMkLst>
        </pc:picChg>
        <pc:picChg chg="add mod">
          <ac:chgData name="Myers, Chelsea" userId="f282533b-c263-466c-86f9-3d67bd04ab31" providerId="ADAL" clId="{8E07D85A-C682-4A9E-AC09-9DB155C9CDF9}" dt="2024-12-20T20:35:44.568" v="538" actId="26606"/>
          <ac:picMkLst>
            <pc:docMk/>
            <pc:sldMk cId="2138871945" sldId="264"/>
            <ac:picMk id="13" creationId="{F1EA1A67-A30B-AA0D-4FE8-083E146126E5}"/>
          </ac:picMkLst>
        </pc:picChg>
        <pc:cxnChg chg="add del">
          <ac:chgData name="Myers, Chelsea" userId="f282533b-c263-466c-86f9-3d67bd04ab31" providerId="ADAL" clId="{8E07D85A-C682-4A9E-AC09-9DB155C9CDF9}" dt="2024-12-20T20:35:44.568" v="538" actId="26606"/>
          <ac:cxnSpMkLst>
            <pc:docMk/>
            <pc:sldMk cId="2138871945" sldId="264"/>
            <ac:cxnSpMk id="17" creationId="{1503BFE4-729B-D9D0-C17B-501E6AF1127A}"/>
          </ac:cxnSpMkLst>
        </pc:cxnChg>
      </pc:sldChg>
      <pc:sldChg chg="addSp delSp modSp add mod modNotesTx">
        <pc:chgData name="Myers, Chelsea" userId="f282533b-c263-466c-86f9-3d67bd04ab31" providerId="ADAL" clId="{8E07D85A-C682-4A9E-AC09-9DB155C9CDF9}" dt="2024-12-20T20:37:05.376" v="557" actId="255"/>
        <pc:sldMkLst>
          <pc:docMk/>
          <pc:sldMk cId="3700440609" sldId="265"/>
        </pc:sldMkLst>
        <pc:spChg chg="mod">
          <ac:chgData name="Myers, Chelsea" userId="f282533b-c263-466c-86f9-3d67bd04ab31" providerId="ADAL" clId="{8E07D85A-C682-4A9E-AC09-9DB155C9CDF9}" dt="2024-12-20T20:36:57.467" v="556" actId="26606"/>
          <ac:spMkLst>
            <pc:docMk/>
            <pc:sldMk cId="3700440609" sldId="265"/>
            <ac:spMk id="2" creationId="{EF2B573E-A5AA-0BB9-6CB3-0319AB8A0BF5}"/>
          </ac:spMkLst>
        </pc:spChg>
        <pc:spChg chg="mod">
          <ac:chgData name="Myers, Chelsea" userId="f282533b-c263-466c-86f9-3d67bd04ab31" providerId="ADAL" clId="{8E07D85A-C682-4A9E-AC09-9DB155C9CDF9}" dt="2024-12-20T20:37:05.376" v="557" actId="255"/>
          <ac:spMkLst>
            <pc:docMk/>
            <pc:sldMk cId="3700440609" sldId="265"/>
            <ac:spMk id="3" creationId="{B77284A2-09A7-0167-B203-821223B0B497}"/>
          </ac:spMkLst>
        </pc:spChg>
        <pc:spChg chg="add">
          <ac:chgData name="Myers, Chelsea" userId="f282533b-c263-466c-86f9-3d67bd04ab31" providerId="ADAL" clId="{8E07D85A-C682-4A9E-AC09-9DB155C9CDF9}" dt="2024-12-20T20:36:57.467" v="556" actId="26606"/>
          <ac:spMkLst>
            <pc:docMk/>
            <pc:sldMk cId="3700440609" sldId="265"/>
            <ac:spMk id="17" creationId="{C0763A76-9F1C-4FC5-82B7-DD475DA461B2}"/>
          </ac:spMkLst>
        </pc:spChg>
        <pc:spChg chg="add">
          <ac:chgData name="Myers, Chelsea" userId="f282533b-c263-466c-86f9-3d67bd04ab31" providerId="ADAL" clId="{8E07D85A-C682-4A9E-AC09-9DB155C9CDF9}" dt="2024-12-20T20:36:57.467" v="556" actId="26606"/>
          <ac:spMkLst>
            <pc:docMk/>
            <pc:sldMk cId="3700440609" sldId="265"/>
            <ac:spMk id="19" creationId="{E81BF4F6-F2CF-4984-9D14-D6966D92F99F}"/>
          </ac:spMkLst>
        </pc:spChg>
        <pc:grpChg chg="del">
          <ac:chgData name="Myers, Chelsea" userId="f282533b-c263-466c-86f9-3d67bd04ab31" providerId="ADAL" clId="{8E07D85A-C682-4A9E-AC09-9DB155C9CDF9}" dt="2024-12-20T20:36:57.467" v="556" actId="26606"/>
          <ac:grpSpMkLst>
            <pc:docMk/>
            <pc:sldMk cId="3700440609" sldId="265"/>
            <ac:grpSpMk id="9" creationId="{02B0A47F-7208-0AD4-1FA3-11D55F7003C7}"/>
          </ac:grpSpMkLst>
        </pc:grpChg>
        <pc:picChg chg="del">
          <ac:chgData name="Myers, Chelsea" userId="f282533b-c263-466c-86f9-3d67bd04ab31" providerId="ADAL" clId="{8E07D85A-C682-4A9E-AC09-9DB155C9CDF9}" dt="2024-12-20T20:36:37.959" v="549" actId="478"/>
          <ac:picMkLst>
            <pc:docMk/>
            <pc:sldMk cId="3700440609" sldId="265"/>
            <ac:picMk id="5" creationId="{64067484-33C9-2FC2-83B1-5132292DB509}"/>
          </ac:picMkLst>
        </pc:picChg>
        <pc:picChg chg="add">
          <ac:chgData name="Myers, Chelsea" userId="f282533b-c263-466c-86f9-3d67bd04ab31" providerId="ADAL" clId="{8E07D85A-C682-4A9E-AC09-9DB155C9CDF9}" dt="2024-12-20T20:36:57.467" v="556" actId="26606"/>
          <ac:picMkLst>
            <pc:docMk/>
            <pc:sldMk cId="3700440609" sldId="265"/>
            <ac:picMk id="13" creationId="{CE07EDD8-FB48-BC17-12D7-C0357FCE04A6}"/>
          </ac:picMkLst>
        </pc:picChg>
      </pc:sldChg>
      <pc:sldChg chg="addSp delSp modSp new mod">
        <pc:chgData name="Myers, Chelsea" userId="f282533b-c263-466c-86f9-3d67bd04ab31" providerId="ADAL" clId="{8E07D85A-C682-4A9E-AC09-9DB155C9CDF9}" dt="2024-12-20T20:23:04.792" v="322" actId="1076"/>
        <pc:sldMkLst>
          <pc:docMk/>
          <pc:sldMk cId="449830461" sldId="266"/>
        </pc:sldMkLst>
        <pc:spChg chg="mod">
          <ac:chgData name="Myers, Chelsea" userId="f282533b-c263-466c-86f9-3d67bd04ab31" providerId="ADAL" clId="{8E07D85A-C682-4A9E-AC09-9DB155C9CDF9}" dt="2024-12-20T20:22:21.284" v="301" actId="20577"/>
          <ac:spMkLst>
            <pc:docMk/>
            <pc:sldMk cId="449830461" sldId="266"/>
            <ac:spMk id="2" creationId="{A68AF749-A675-60C8-2CFB-790E9E4BA3A2}"/>
          </ac:spMkLst>
        </pc:spChg>
        <pc:spChg chg="del">
          <ac:chgData name="Myers, Chelsea" userId="f282533b-c263-466c-86f9-3d67bd04ab31" providerId="ADAL" clId="{8E07D85A-C682-4A9E-AC09-9DB155C9CDF9}" dt="2024-12-20T20:19:49.755" v="133" actId="22"/>
          <ac:spMkLst>
            <pc:docMk/>
            <pc:sldMk cId="449830461" sldId="266"/>
            <ac:spMk id="3" creationId="{3804A98C-FCDB-9923-F299-149F4125B09A}"/>
          </ac:spMkLst>
        </pc:spChg>
        <pc:spChg chg="add mod">
          <ac:chgData name="Myers, Chelsea" userId="f282533b-c263-466c-86f9-3d67bd04ab31" providerId="ADAL" clId="{8E07D85A-C682-4A9E-AC09-9DB155C9CDF9}" dt="2024-12-20T20:23:04.792" v="322" actId="1076"/>
          <ac:spMkLst>
            <pc:docMk/>
            <pc:sldMk cId="449830461" sldId="266"/>
            <ac:spMk id="6" creationId="{9C47A601-C5C6-4190-6344-70FDD2D1BB59}"/>
          </ac:spMkLst>
        </pc:spChg>
        <pc:picChg chg="add mod ord">
          <ac:chgData name="Myers, Chelsea" userId="f282533b-c263-466c-86f9-3d67bd04ab31" providerId="ADAL" clId="{8E07D85A-C682-4A9E-AC09-9DB155C9CDF9}" dt="2024-12-20T20:19:49.755" v="133" actId="22"/>
          <ac:picMkLst>
            <pc:docMk/>
            <pc:sldMk cId="449830461" sldId="266"/>
            <ac:picMk id="5" creationId="{68561E72-B66D-12EA-1377-B6174429D418}"/>
          </ac:picMkLst>
        </pc:picChg>
      </pc:sldChg>
      <pc:sldChg chg="delSp add del mod">
        <pc:chgData name="Myers, Chelsea" userId="f282533b-c263-466c-86f9-3d67bd04ab31" providerId="ADAL" clId="{8E07D85A-C682-4A9E-AC09-9DB155C9CDF9}" dt="2024-12-20T20:18:24.572" v="131" actId="47"/>
        <pc:sldMkLst>
          <pc:docMk/>
          <pc:sldMk cId="2139200285" sldId="266"/>
        </pc:sldMkLst>
        <pc:picChg chg="del">
          <ac:chgData name="Myers, Chelsea" userId="f282533b-c263-466c-86f9-3d67bd04ab31" providerId="ADAL" clId="{8E07D85A-C682-4A9E-AC09-9DB155C9CDF9}" dt="2024-12-20T20:18:21.788" v="130" actId="478"/>
          <ac:picMkLst>
            <pc:docMk/>
            <pc:sldMk cId="2139200285" sldId="266"/>
            <ac:picMk id="20" creationId="{6BD64A94-1D14-3068-2B3D-F8733DA02C04}"/>
          </ac:picMkLst>
        </pc:picChg>
      </pc:sldChg>
      <pc:sldChg chg="addSp delSp modSp add mod ord modNotesTx">
        <pc:chgData name="Myers, Chelsea" userId="f282533b-c263-466c-86f9-3d67bd04ab31" providerId="ADAL" clId="{8E07D85A-C682-4A9E-AC09-9DB155C9CDF9}" dt="2024-12-20T20:28:27.014" v="381"/>
        <pc:sldMkLst>
          <pc:docMk/>
          <pc:sldMk cId="2410568824" sldId="267"/>
        </pc:sldMkLst>
        <pc:spChg chg="mod">
          <ac:chgData name="Myers, Chelsea" userId="f282533b-c263-466c-86f9-3d67bd04ab31" providerId="ADAL" clId="{8E07D85A-C682-4A9E-AC09-9DB155C9CDF9}" dt="2024-12-20T20:26:05.775" v="371" actId="20577"/>
          <ac:spMkLst>
            <pc:docMk/>
            <pc:sldMk cId="2410568824" sldId="267"/>
            <ac:spMk id="2" creationId="{C973D8D4-DA9E-85CE-CCF6-AB5650EC821A}"/>
          </ac:spMkLst>
        </pc:spChg>
        <pc:spChg chg="add del mod">
          <ac:chgData name="Myers, Chelsea" userId="f282533b-c263-466c-86f9-3d67bd04ab31" providerId="ADAL" clId="{8E07D85A-C682-4A9E-AC09-9DB155C9CDF9}" dt="2024-12-20T20:24:44.345" v="344" actId="22"/>
          <ac:spMkLst>
            <pc:docMk/>
            <pc:sldMk cId="2410568824" sldId="267"/>
            <ac:spMk id="4" creationId="{41714629-3A1C-7832-903B-43332D0E8E05}"/>
          </ac:spMkLst>
        </pc:spChg>
        <pc:picChg chg="del">
          <ac:chgData name="Myers, Chelsea" userId="f282533b-c263-466c-86f9-3d67bd04ab31" providerId="ADAL" clId="{8E07D85A-C682-4A9E-AC09-9DB155C9CDF9}" dt="2024-12-20T20:24:41.966" v="343" actId="478"/>
          <ac:picMkLst>
            <pc:docMk/>
            <pc:sldMk cId="2410568824" sldId="267"/>
            <ac:picMk id="5" creationId="{5356DBA4-DF2F-1E18-C6B4-EA45B477335F}"/>
          </ac:picMkLst>
        </pc:picChg>
        <pc:picChg chg="add mod ord">
          <ac:chgData name="Myers, Chelsea" userId="f282533b-c263-466c-86f9-3d67bd04ab31" providerId="ADAL" clId="{8E07D85A-C682-4A9E-AC09-9DB155C9CDF9}" dt="2024-12-20T20:24:44.345" v="344" actId="22"/>
          <ac:picMkLst>
            <pc:docMk/>
            <pc:sldMk cId="2410568824" sldId="267"/>
            <ac:picMk id="8" creationId="{7BE4AA5C-1A11-FD1E-AEC4-FB1140F7A9E4}"/>
          </ac:picMkLst>
        </pc:picChg>
      </pc:sldChg>
      <pc:sldChg chg="addSp delSp modSp add mod ord modNotesTx">
        <pc:chgData name="Myers, Chelsea" userId="f282533b-c263-466c-86f9-3d67bd04ab31" providerId="ADAL" clId="{8E07D85A-C682-4A9E-AC09-9DB155C9CDF9}" dt="2024-12-20T20:31:02.789" v="423"/>
        <pc:sldMkLst>
          <pc:docMk/>
          <pc:sldMk cId="37961247" sldId="268"/>
        </pc:sldMkLst>
        <pc:spChg chg="mod">
          <ac:chgData name="Myers, Chelsea" userId="f282533b-c263-466c-86f9-3d67bd04ab31" providerId="ADAL" clId="{8E07D85A-C682-4A9E-AC09-9DB155C9CDF9}" dt="2024-12-20T20:30:22.304" v="422" actId="20577"/>
          <ac:spMkLst>
            <pc:docMk/>
            <pc:sldMk cId="37961247" sldId="268"/>
            <ac:spMk id="2" creationId="{512A4DB9-8FB3-CB94-7496-D9783108DA7F}"/>
          </ac:spMkLst>
        </pc:spChg>
        <pc:spChg chg="add mod">
          <ac:chgData name="Myers, Chelsea" userId="f282533b-c263-466c-86f9-3d67bd04ab31" providerId="ADAL" clId="{8E07D85A-C682-4A9E-AC09-9DB155C9CDF9}" dt="2024-12-20T20:29:54.276" v="385" actId="478"/>
          <ac:spMkLst>
            <pc:docMk/>
            <pc:sldMk cId="37961247" sldId="268"/>
            <ac:spMk id="4" creationId="{B8DA4666-BFA2-0FE6-A45A-E17144EA3CA0}"/>
          </ac:spMkLst>
        </pc:spChg>
        <pc:picChg chg="add mod">
          <ac:chgData name="Myers, Chelsea" userId="f282533b-c263-466c-86f9-3d67bd04ab31" providerId="ADAL" clId="{8E07D85A-C682-4A9E-AC09-9DB155C9CDF9}" dt="2024-12-20T20:30:05.808" v="388" actId="14100"/>
          <ac:picMkLst>
            <pc:docMk/>
            <pc:sldMk cId="37961247" sldId="268"/>
            <ac:picMk id="7" creationId="{F9006806-5073-350E-DB2C-45C155AB6D9B}"/>
          </ac:picMkLst>
        </pc:picChg>
        <pc:picChg chg="del">
          <ac:chgData name="Myers, Chelsea" userId="f282533b-c263-466c-86f9-3d67bd04ab31" providerId="ADAL" clId="{8E07D85A-C682-4A9E-AC09-9DB155C9CDF9}" dt="2024-12-20T20:29:54.276" v="385" actId="478"/>
          <ac:picMkLst>
            <pc:docMk/>
            <pc:sldMk cId="37961247" sldId="268"/>
            <ac:picMk id="8" creationId="{D7FE5B35-5914-E2AF-015B-E135E7862F59}"/>
          </ac:picMkLst>
        </pc:picChg>
      </pc:sldChg>
      <pc:sldChg chg="addSp delSp modSp add mod modNotesTx">
        <pc:chgData name="Myers, Chelsea" userId="f282533b-c263-466c-86f9-3d67bd04ab31" providerId="ADAL" clId="{8E07D85A-C682-4A9E-AC09-9DB155C9CDF9}" dt="2024-12-20T20:32:49.108" v="469" actId="20577"/>
        <pc:sldMkLst>
          <pc:docMk/>
          <pc:sldMk cId="677064844" sldId="269"/>
        </pc:sldMkLst>
        <pc:spChg chg="mod">
          <ac:chgData name="Myers, Chelsea" userId="f282533b-c263-466c-86f9-3d67bd04ab31" providerId="ADAL" clId="{8E07D85A-C682-4A9E-AC09-9DB155C9CDF9}" dt="2024-12-20T20:31:48.143" v="461" actId="20577"/>
          <ac:spMkLst>
            <pc:docMk/>
            <pc:sldMk cId="677064844" sldId="269"/>
            <ac:spMk id="2" creationId="{A365CDB2-6ECA-B46F-0F31-6DBE5DE5828D}"/>
          </ac:spMkLst>
        </pc:spChg>
        <pc:spChg chg="del">
          <ac:chgData name="Myers, Chelsea" userId="f282533b-c263-466c-86f9-3d67bd04ab31" providerId="ADAL" clId="{8E07D85A-C682-4A9E-AC09-9DB155C9CDF9}" dt="2024-12-20T20:31:53.308" v="463" actId="22"/>
          <ac:spMkLst>
            <pc:docMk/>
            <pc:sldMk cId="677064844" sldId="269"/>
            <ac:spMk id="4" creationId="{F2355EC3-B46D-8803-323E-C37FCBE414CD}"/>
          </ac:spMkLst>
        </pc:spChg>
        <pc:picChg chg="add mod ord">
          <ac:chgData name="Myers, Chelsea" userId="f282533b-c263-466c-86f9-3d67bd04ab31" providerId="ADAL" clId="{8E07D85A-C682-4A9E-AC09-9DB155C9CDF9}" dt="2024-12-20T20:31:53.308" v="463" actId="22"/>
          <ac:picMkLst>
            <pc:docMk/>
            <pc:sldMk cId="677064844" sldId="269"/>
            <ac:picMk id="5" creationId="{49DB91BF-A304-B498-DC19-82AA52540950}"/>
          </ac:picMkLst>
        </pc:picChg>
        <pc:picChg chg="del">
          <ac:chgData name="Myers, Chelsea" userId="f282533b-c263-466c-86f9-3d67bd04ab31" providerId="ADAL" clId="{8E07D85A-C682-4A9E-AC09-9DB155C9CDF9}" dt="2024-12-20T20:31:50.189" v="462" actId="478"/>
          <ac:picMkLst>
            <pc:docMk/>
            <pc:sldMk cId="677064844" sldId="269"/>
            <ac:picMk id="7" creationId="{BC310159-5B42-A2C4-C1C7-73DB74DE080C}"/>
          </ac:picMkLst>
        </pc:picChg>
      </pc:sldChg>
    </pc:docChg>
  </pc:docChgLst>
  <pc:docChgLst>
    <pc:chgData name="Myers, Chelsea" userId="f282533b-c263-466c-86f9-3d67bd04ab31" providerId="ADAL" clId="{E6D9D206-A90E-4D38-8092-AA685578E662}"/>
    <pc:docChg chg="delSld modSld">
      <pc:chgData name="Myers, Chelsea" userId="f282533b-c263-466c-86f9-3d67bd04ab31" providerId="ADAL" clId="{E6D9D206-A90E-4D38-8092-AA685578E662}" dt="2024-07-26T14:47:53.955" v="57" actId="1076"/>
      <pc:docMkLst>
        <pc:docMk/>
      </pc:docMkLst>
      <pc:sldChg chg="modSp">
        <pc:chgData name="Myers, Chelsea" userId="f282533b-c263-466c-86f9-3d67bd04ab31" providerId="ADAL" clId="{E6D9D206-A90E-4D38-8092-AA685578E662}" dt="2024-07-26T14:46:45.279" v="55" actId="20577"/>
        <pc:sldMkLst>
          <pc:docMk/>
          <pc:sldMk cId="0" sldId="256"/>
        </pc:sldMkLst>
        <pc:spChg chg="mod">
          <ac:chgData name="Myers, Chelsea" userId="f282533b-c263-466c-86f9-3d67bd04ab31" providerId="ADAL" clId="{E6D9D206-A90E-4D38-8092-AA685578E662}" dt="2024-07-26T14:46:45.279" v="55" actId="20577"/>
          <ac:spMkLst>
            <pc:docMk/>
            <pc:sldMk cId="0" sldId="256"/>
            <ac:spMk id="2" creationId="{00000000-0000-0000-0000-000000000000}"/>
          </ac:spMkLst>
        </pc:spChg>
      </pc:sldChg>
      <pc:sldChg chg="modSp mod">
        <pc:chgData name="Myers, Chelsea" userId="f282533b-c263-466c-86f9-3d67bd04ab31" providerId="ADAL" clId="{E6D9D206-A90E-4D38-8092-AA685578E662}" dt="2024-07-26T14:46:39.696" v="45" actId="20577"/>
        <pc:sldMkLst>
          <pc:docMk/>
          <pc:sldMk cId="0" sldId="257"/>
        </pc:sldMkLst>
        <pc:spChg chg="mod">
          <ac:chgData name="Myers, Chelsea" userId="f282533b-c263-466c-86f9-3d67bd04ab31" providerId="ADAL" clId="{E6D9D206-A90E-4D38-8092-AA685578E662}" dt="2024-07-26T14:46:39.696" v="45" actId="20577"/>
          <ac:spMkLst>
            <pc:docMk/>
            <pc:sldMk cId="0" sldId="257"/>
            <ac:spMk id="2" creationId="{00000000-0000-0000-0000-000000000000}"/>
          </ac:spMkLst>
        </pc:spChg>
      </pc:sldChg>
      <pc:sldChg chg="del">
        <pc:chgData name="Myers, Chelsea" userId="f282533b-c263-466c-86f9-3d67bd04ab31" providerId="ADAL" clId="{E6D9D206-A90E-4D38-8092-AA685578E662}" dt="2024-07-26T14:47:47.116" v="56" actId="47"/>
        <pc:sldMkLst>
          <pc:docMk/>
          <pc:sldMk cId="0" sldId="261"/>
        </pc:sldMkLst>
      </pc:sldChg>
      <pc:sldChg chg="modSp mod">
        <pc:chgData name="Myers, Chelsea" userId="f282533b-c263-466c-86f9-3d67bd04ab31" providerId="ADAL" clId="{E6D9D206-A90E-4D38-8092-AA685578E662}" dt="2024-07-26T14:47:53.955" v="57" actId="1076"/>
        <pc:sldMkLst>
          <pc:docMk/>
          <pc:sldMk cId="0" sldId="262"/>
        </pc:sldMkLst>
        <pc:spChg chg="mod">
          <ac:chgData name="Myers, Chelsea" userId="f282533b-c263-466c-86f9-3d67bd04ab31" providerId="ADAL" clId="{E6D9D206-A90E-4D38-8092-AA685578E662}" dt="2024-07-26T14:47:53.955" v="57" actId="1076"/>
          <ac:spMkLst>
            <pc:docMk/>
            <pc:sldMk cId="0" sldId="262"/>
            <ac:spMk id="3" creationId="{00000000-0000-0000-0000-000000000000}"/>
          </ac:spMkLst>
        </pc:spChg>
      </pc:sldChg>
    </pc:docChg>
  </pc:docChgLst>
  <pc:docChgLst>
    <pc:chgData name="Myers, Chelsea" userId="f282533b-c263-466c-86f9-3d67bd04ab31" providerId="ADAL" clId="{ADE3B3C8-2C64-4C37-B18A-B150882759BF}"/>
    <pc:docChg chg="custSel delSld modSld">
      <pc:chgData name="Myers, Chelsea" userId="f282533b-c263-466c-86f9-3d67bd04ab31" providerId="ADAL" clId="{ADE3B3C8-2C64-4C37-B18A-B150882759BF}" dt="2024-06-30T21:43:33.180" v="142" actId="1076"/>
      <pc:docMkLst>
        <pc:docMk/>
      </pc:docMkLst>
      <pc:sldChg chg="addSp modSp mod setBg addAnim">
        <pc:chgData name="Myers, Chelsea" userId="f282533b-c263-466c-86f9-3d67bd04ab31" providerId="ADAL" clId="{ADE3B3C8-2C64-4C37-B18A-B150882759BF}" dt="2024-06-30T21:34:47.482" v="13"/>
        <pc:sldMkLst>
          <pc:docMk/>
          <pc:sldMk cId="0" sldId="256"/>
        </pc:sldMkLst>
        <pc:spChg chg="mod">
          <ac:chgData name="Myers, Chelsea" userId="f282533b-c263-466c-86f9-3d67bd04ab31" providerId="ADAL" clId="{ADE3B3C8-2C64-4C37-B18A-B150882759BF}" dt="2024-06-30T21:34:47.479" v="11" actId="26606"/>
          <ac:spMkLst>
            <pc:docMk/>
            <pc:sldMk cId="0" sldId="256"/>
            <ac:spMk id="2" creationId="{00000000-0000-0000-0000-000000000000}"/>
          </ac:spMkLst>
        </pc:spChg>
        <pc:spChg chg="mod">
          <ac:chgData name="Myers, Chelsea" userId="f282533b-c263-466c-86f9-3d67bd04ab31" providerId="ADAL" clId="{ADE3B3C8-2C64-4C37-B18A-B150882759BF}" dt="2024-06-30T21:34:47.479" v="11" actId="26606"/>
          <ac:spMkLst>
            <pc:docMk/>
            <pc:sldMk cId="0" sldId="256"/>
            <ac:spMk id="3" creationId="{00000000-0000-0000-0000-000000000000}"/>
          </ac:spMkLst>
        </pc:spChg>
        <pc:spChg chg="add">
          <ac:chgData name="Myers, Chelsea" userId="f282533b-c263-466c-86f9-3d67bd04ab31" providerId="ADAL" clId="{ADE3B3C8-2C64-4C37-B18A-B150882759BF}" dt="2024-06-30T21:34:47.479" v="11" actId="26606"/>
          <ac:spMkLst>
            <pc:docMk/>
            <pc:sldMk cId="0" sldId="256"/>
            <ac:spMk id="9" creationId="{4D60F200-5EB0-B223-2439-C96C67F0FEE1}"/>
          </ac:spMkLst>
        </pc:spChg>
        <pc:spChg chg="add">
          <ac:chgData name="Myers, Chelsea" userId="f282533b-c263-466c-86f9-3d67bd04ab31" providerId="ADAL" clId="{ADE3B3C8-2C64-4C37-B18A-B150882759BF}" dt="2024-06-30T21:34:47.479" v="11" actId="26606"/>
          <ac:spMkLst>
            <pc:docMk/>
            <pc:sldMk cId="0" sldId="256"/>
            <ac:spMk id="11" creationId="{F92CB243-67C5-E304-31A0-4D7D607BAFBA}"/>
          </ac:spMkLst>
        </pc:spChg>
        <pc:spChg chg="add">
          <ac:chgData name="Myers, Chelsea" userId="f282533b-c263-466c-86f9-3d67bd04ab31" providerId="ADAL" clId="{ADE3B3C8-2C64-4C37-B18A-B150882759BF}" dt="2024-06-30T21:34:47.479" v="11" actId="26606"/>
          <ac:spMkLst>
            <pc:docMk/>
            <pc:sldMk cId="0" sldId="256"/>
            <ac:spMk id="13" creationId="{11A95761-C93E-94BF-087D-D2A823789EAB}"/>
          </ac:spMkLst>
        </pc:spChg>
        <pc:spChg chg="add">
          <ac:chgData name="Myers, Chelsea" userId="f282533b-c263-466c-86f9-3d67bd04ab31" providerId="ADAL" clId="{ADE3B3C8-2C64-4C37-B18A-B150882759BF}" dt="2024-06-30T21:34:47.479" v="11" actId="26606"/>
          <ac:spMkLst>
            <pc:docMk/>
            <pc:sldMk cId="0" sldId="256"/>
            <ac:spMk id="15" creationId="{6E63D1A5-FD49-4756-F62E-786C34E631EF}"/>
          </ac:spMkLst>
        </pc:spChg>
        <pc:picChg chg="add">
          <ac:chgData name="Myers, Chelsea" userId="f282533b-c263-466c-86f9-3d67bd04ab31" providerId="ADAL" clId="{ADE3B3C8-2C64-4C37-B18A-B150882759BF}" dt="2024-06-30T21:34:47.479" v="11" actId="26606"/>
          <ac:picMkLst>
            <pc:docMk/>
            <pc:sldMk cId="0" sldId="256"/>
            <ac:picMk id="5" creationId="{4BB5F72F-ED2C-81D8-BD73-94D1055C79FE}"/>
          </ac:picMkLst>
        </pc:picChg>
      </pc:sldChg>
      <pc:sldChg chg="addSp delSp modSp mod setBg modNotesTx">
        <pc:chgData name="Myers, Chelsea" userId="f282533b-c263-466c-86f9-3d67bd04ab31" providerId="ADAL" clId="{ADE3B3C8-2C64-4C37-B18A-B150882759BF}" dt="2024-06-30T21:35:56.245" v="33" actId="14100"/>
        <pc:sldMkLst>
          <pc:docMk/>
          <pc:sldMk cId="0" sldId="257"/>
        </pc:sldMkLst>
        <pc:spChg chg="mod">
          <ac:chgData name="Myers, Chelsea" userId="f282533b-c263-466c-86f9-3d67bd04ab31" providerId="ADAL" clId="{ADE3B3C8-2C64-4C37-B18A-B150882759BF}" dt="2024-06-30T21:35:42.616" v="30" actId="26606"/>
          <ac:spMkLst>
            <pc:docMk/>
            <pc:sldMk cId="0" sldId="257"/>
            <ac:spMk id="2" creationId="{00000000-0000-0000-0000-000000000000}"/>
          </ac:spMkLst>
        </pc:spChg>
        <pc:spChg chg="mod">
          <ac:chgData name="Myers, Chelsea" userId="f282533b-c263-466c-86f9-3d67bd04ab31" providerId="ADAL" clId="{ADE3B3C8-2C64-4C37-B18A-B150882759BF}" dt="2024-06-30T21:35:56.245" v="33" actId="14100"/>
          <ac:spMkLst>
            <pc:docMk/>
            <pc:sldMk cId="0" sldId="257"/>
            <ac:spMk id="3" creationId="{00000000-0000-0000-0000-000000000000}"/>
          </ac:spMkLst>
        </pc:spChg>
        <pc:spChg chg="add del">
          <ac:chgData name="Myers, Chelsea" userId="f282533b-c263-466c-86f9-3d67bd04ab31" providerId="ADAL" clId="{ADE3B3C8-2C64-4C37-B18A-B150882759BF}" dt="2024-06-30T21:35:42.616" v="30" actId="26606"/>
          <ac:spMkLst>
            <pc:docMk/>
            <pc:sldMk cId="0" sldId="257"/>
            <ac:spMk id="9" creationId="{3ECBE1F1-D69B-4AFA-ABD5-8E41720EF6DE}"/>
          </ac:spMkLst>
        </pc:spChg>
        <pc:spChg chg="add del">
          <ac:chgData name="Myers, Chelsea" userId="f282533b-c263-466c-86f9-3d67bd04ab31" providerId="ADAL" clId="{ADE3B3C8-2C64-4C37-B18A-B150882759BF}" dt="2024-06-30T21:35:42.616" v="30" actId="26606"/>
          <ac:spMkLst>
            <pc:docMk/>
            <pc:sldMk cId="0" sldId="257"/>
            <ac:spMk id="11" creationId="{603A6265-E10C-4B85-9C20-E75FCAF9CC63}"/>
          </ac:spMkLst>
        </pc:spChg>
        <pc:spChg chg="add">
          <ac:chgData name="Myers, Chelsea" userId="f282533b-c263-466c-86f9-3d67bd04ab31" providerId="ADAL" clId="{ADE3B3C8-2C64-4C37-B18A-B150882759BF}" dt="2024-06-30T21:35:42.616" v="30" actId="26606"/>
          <ac:spMkLst>
            <pc:docMk/>
            <pc:sldMk cId="0" sldId="257"/>
            <ac:spMk id="16" creationId="{9F7D5CDA-D291-4307-BF55-1381FED29634}"/>
          </ac:spMkLst>
        </pc:spChg>
        <pc:spChg chg="add">
          <ac:chgData name="Myers, Chelsea" userId="f282533b-c263-466c-86f9-3d67bd04ab31" providerId="ADAL" clId="{ADE3B3C8-2C64-4C37-B18A-B150882759BF}" dt="2024-06-30T21:35:42.616" v="30" actId="26606"/>
          <ac:spMkLst>
            <pc:docMk/>
            <pc:sldMk cId="0" sldId="257"/>
            <ac:spMk id="18" creationId="{59B296B9-C5A5-4E4F-9B60-C907B5F1466C}"/>
          </ac:spMkLst>
        </pc:spChg>
        <pc:spChg chg="add">
          <ac:chgData name="Myers, Chelsea" userId="f282533b-c263-466c-86f9-3d67bd04ab31" providerId="ADAL" clId="{ADE3B3C8-2C64-4C37-B18A-B150882759BF}" dt="2024-06-30T21:35:42.616" v="30" actId="26606"/>
          <ac:spMkLst>
            <pc:docMk/>
            <pc:sldMk cId="0" sldId="257"/>
            <ac:spMk id="20" creationId="{D0300FD3-5AF1-6305-15FA-9078072672E2}"/>
          </ac:spMkLst>
        </pc:spChg>
        <pc:picChg chg="add mod">
          <ac:chgData name="Myers, Chelsea" userId="f282533b-c263-466c-86f9-3d67bd04ab31" providerId="ADAL" clId="{ADE3B3C8-2C64-4C37-B18A-B150882759BF}" dt="2024-06-30T21:35:42.616" v="30" actId="26606"/>
          <ac:picMkLst>
            <pc:docMk/>
            <pc:sldMk cId="0" sldId="257"/>
            <ac:picMk id="5" creationId="{818ABA2D-A8F2-78E8-DFA6-4E9A53C34074}"/>
          </ac:picMkLst>
        </pc:picChg>
      </pc:sldChg>
      <pc:sldChg chg="addSp delSp modSp mod setBg modNotesTx">
        <pc:chgData name="Myers, Chelsea" userId="f282533b-c263-466c-86f9-3d67bd04ab31" providerId="ADAL" clId="{ADE3B3C8-2C64-4C37-B18A-B150882759BF}" dt="2024-06-30T21:37:13.884" v="49" actId="1076"/>
        <pc:sldMkLst>
          <pc:docMk/>
          <pc:sldMk cId="0" sldId="258"/>
        </pc:sldMkLst>
        <pc:spChg chg="mod">
          <ac:chgData name="Myers, Chelsea" userId="f282533b-c263-466c-86f9-3d67bd04ab31" providerId="ADAL" clId="{ADE3B3C8-2C64-4C37-B18A-B150882759BF}" dt="2024-06-30T21:37:13.884" v="49" actId="1076"/>
          <ac:spMkLst>
            <pc:docMk/>
            <pc:sldMk cId="0" sldId="258"/>
            <ac:spMk id="2" creationId="{00000000-0000-0000-0000-000000000000}"/>
          </ac:spMkLst>
        </pc:spChg>
        <pc:spChg chg="mod">
          <ac:chgData name="Myers, Chelsea" userId="f282533b-c263-466c-86f9-3d67bd04ab31" providerId="ADAL" clId="{ADE3B3C8-2C64-4C37-B18A-B150882759BF}" dt="2024-06-30T21:37:08.945" v="48" actId="14100"/>
          <ac:spMkLst>
            <pc:docMk/>
            <pc:sldMk cId="0" sldId="258"/>
            <ac:spMk id="3" creationId="{00000000-0000-0000-0000-000000000000}"/>
          </ac:spMkLst>
        </pc:spChg>
        <pc:spChg chg="add del">
          <ac:chgData name="Myers, Chelsea" userId="f282533b-c263-466c-86f9-3d67bd04ab31" providerId="ADAL" clId="{ADE3B3C8-2C64-4C37-B18A-B150882759BF}" dt="2024-06-30T21:36:55.613" v="45" actId="26606"/>
          <ac:spMkLst>
            <pc:docMk/>
            <pc:sldMk cId="0" sldId="258"/>
            <ac:spMk id="9" creationId="{9F7D5CDA-D291-4307-BF55-1381FED29634}"/>
          </ac:spMkLst>
        </pc:spChg>
        <pc:spChg chg="add del">
          <ac:chgData name="Myers, Chelsea" userId="f282533b-c263-466c-86f9-3d67bd04ab31" providerId="ADAL" clId="{ADE3B3C8-2C64-4C37-B18A-B150882759BF}" dt="2024-06-30T21:36:55.613" v="45" actId="26606"/>
          <ac:spMkLst>
            <pc:docMk/>
            <pc:sldMk cId="0" sldId="258"/>
            <ac:spMk id="11" creationId="{59B296B9-C5A5-4E4F-9B60-C907B5F1466C}"/>
          </ac:spMkLst>
        </pc:spChg>
        <pc:spChg chg="add del">
          <ac:chgData name="Myers, Chelsea" userId="f282533b-c263-466c-86f9-3d67bd04ab31" providerId="ADAL" clId="{ADE3B3C8-2C64-4C37-B18A-B150882759BF}" dt="2024-06-30T21:36:55.613" v="45" actId="26606"/>
          <ac:spMkLst>
            <pc:docMk/>
            <pc:sldMk cId="0" sldId="258"/>
            <ac:spMk id="13" creationId="{D0300FD3-5AF1-6305-15FA-9078072672E2}"/>
          </ac:spMkLst>
        </pc:spChg>
        <pc:spChg chg="add">
          <ac:chgData name="Myers, Chelsea" userId="f282533b-c263-466c-86f9-3d67bd04ab31" providerId="ADAL" clId="{ADE3B3C8-2C64-4C37-B18A-B150882759BF}" dt="2024-06-30T21:36:55.613" v="45" actId="26606"/>
          <ac:spMkLst>
            <pc:docMk/>
            <pc:sldMk cId="0" sldId="258"/>
            <ac:spMk id="18" creationId="{9F7D5CDA-D291-4307-BF55-1381FED29634}"/>
          </ac:spMkLst>
        </pc:spChg>
        <pc:picChg chg="add mod ord">
          <ac:chgData name="Myers, Chelsea" userId="f282533b-c263-466c-86f9-3d67bd04ab31" providerId="ADAL" clId="{ADE3B3C8-2C64-4C37-B18A-B150882759BF}" dt="2024-06-30T21:36:55.613" v="45" actId="26606"/>
          <ac:picMkLst>
            <pc:docMk/>
            <pc:sldMk cId="0" sldId="258"/>
            <ac:picMk id="5" creationId="{8B97E9EF-8816-FFB1-A68F-B8EBDDA5947C}"/>
          </ac:picMkLst>
        </pc:picChg>
      </pc:sldChg>
      <pc:sldChg chg="addSp modSp mod setBg modNotesTx">
        <pc:chgData name="Myers, Chelsea" userId="f282533b-c263-466c-86f9-3d67bd04ab31" providerId="ADAL" clId="{ADE3B3C8-2C64-4C37-B18A-B150882759BF}" dt="2024-06-30T21:38:22.470" v="66" actId="255"/>
        <pc:sldMkLst>
          <pc:docMk/>
          <pc:sldMk cId="0" sldId="259"/>
        </pc:sldMkLst>
        <pc:spChg chg="mod">
          <ac:chgData name="Myers, Chelsea" userId="f282533b-c263-466c-86f9-3d67bd04ab31" providerId="ADAL" clId="{ADE3B3C8-2C64-4C37-B18A-B150882759BF}" dt="2024-06-30T21:37:54.543" v="61" actId="1076"/>
          <ac:spMkLst>
            <pc:docMk/>
            <pc:sldMk cId="0" sldId="259"/>
            <ac:spMk id="2" creationId="{00000000-0000-0000-0000-000000000000}"/>
          </ac:spMkLst>
        </pc:spChg>
        <pc:spChg chg="mod">
          <ac:chgData name="Myers, Chelsea" userId="f282533b-c263-466c-86f9-3d67bd04ab31" providerId="ADAL" clId="{ADE3B3C8-2C64-4C37-B18A-B150882759BF}" dt="2024-06-30T21:38:22.470" v="66" actId="255"/>
          <ac:spMkLst>
            <pc:docMk/>
            <pc:sldMk cId="0" sldId="259"/>
            <ac:spMk id="3" creationId="{00000000-0000-0000-0000-000000000000}"/>
          </ac:spMkLst>
        </pc:spChg>
        <pc:spChg chg="add">
          <ac:chgData name="Myers, Chelsea" userId="f282533b-c263-466c-86f9-3d67bd04ab31" providerId="ADAL" clId="{ADE3B3C8-2C64-4C37-B18A-B150882759BF}" dt="2024-06-30T21:37:50.036" v="60" actId="26606"/>
          <ac:spMkLst>
            <pc:docMk/>
            <pc:sldMk cId="0" sldId="259"/>
            <ac:spMk id="9" creationId="{9F7D5CDA-D291-4307-BF55-1381FED29634}"/>
          </ac:spMkLst>
        </pc:spChg>
        <pc:picChg chg="add">
          <ac:chgData name="Myers, Chelsea" userId="f282533b-c263-466c-86f9-3d67bd04ab31" providerId="ADAL" clId="{ADE3B3C8-2C64-4C37-B18A-B150882759BF}" dt="2024-06-30T21:37:50.036" v="60" actId="26606"/>
          <ac:picMkLst>
            <pc:docMk/>
            <pc:sldMk cId="0" sldId="259"/>
            <ac:picMk id="5" creationId="{596B3E05-533F-37E9-DCC8-03989411BC01}"/>
          </ac:picMkLst>
        </pc:picChg>
      </pc:sldChg>
      <pc:sldChg chg="addSp modSp mod setBg modNotesTx">
        <pc:chgData name="Myers, Chelsea" userId="f282533b-c263-466c-86f9-3d67bd04ab31" providerId="ADAL" clId="{ADE3B3C8-2C64-4C37-B18A-B150882759BF}" dt="2024-06-30T21:39:22.555" v="79" actId="1076"/>
        <pc:sldMkLst>
          <pc:docMk/>
          <pc:sldMk cId="0" sldId="260"/>
        </pc:sldMkLst>
        <pc:spChg chg="mod">
          <ac:chgData name="Myers, Chelsea" userId="f282533b-c263-466c-86f9-3d67bd04ab31" providerId="ADAL" clId="{ADE3B3C8-2C64-4C37-B18A-B150882759BF}" dt="2024-06-30T21:39:22.555" v="79" actId="1076"/>
          <ac:spMkLst>
            <pc:docMk/>
            <pc:sldMk cId="0" sldId="260"/>
            <ac:spMk id="2" creationId="{00000000-0000-0000-0000-000000000000}"/>
          </ac:spMkLst>
        </pc:spChg>
        <pc:spChg chg="mod">
          <ac:chgData name="Myers, Chelsea" userId="f282533b-c263-466c-86f9-3d67bd04ab31" providerId="ADAL" clId="{ADE3B3C8-2C64-4C37-B18A-B150882759BF}" dt="2024-06-30T21:39:19.571" v="78" actId="14100"/>
          <ac:spMkLst>
            <pc:docMk/>
            <pc:sldMk cId="0" sldId="260"/>
            <ac:spMk id="3" creationId="{00000000-0000-0000-0000-000000000000}"/>
          </ac:spMkLst>
        </pc:spChg>
        <pc:spChg chg="add">
          <ac:chgData name="Myers, Chelsea" userId="f282533b-c263-466c-86f9-3d67bd04ab31" providerId="ADAL" clId="{ADE3B3C8-2C64-4C37-B18A-B150882759BF}" dt="2024-06-30T21:39:07.887" v="75" actId="26606"/>
          <ac:spMkLst>
            <pc:docMk/>
            <pc:sldMk cId="0" sldId="260"/>
            <ac:spMk id="9" creationId="{AE3A741D-C19B-960A-5803-1C5887147820}"/>
          </ac:spMkLst>
        </pc:spChg>
        <pc:spChg chg="add">
          <ac:chgData name="Myers, Chelsea" userId="f282533b-c263-466c-86f9-3d67bd04ab31" providerId="ADAL" clId="{ADE3B3C8-2C64-4C37-B18A-B150882759BF}" dt="2024-06-30T21:39:07.887" v="75" actId="26606"/>
          <ac:spMkLst>
            <pc:docMk/>
            <pc:sldMk cId="0" sldId="260"/>
            <ac:spMk id="11" creationId="{9C3A50E9-9119-7BC3-083B-2D84CCC78E47}"/>
          </ac:spMkLst>
        </pc:spChg>
        <pc:spChg chg="add">
          <ac:chgData name="Myers, Chelsea" userId="f282533b-c263-466c-86f9-3d67bd04ab31" providerId="ADAL" clId="{ADE3B3C8-2C64-4C37-B18A-B150882759BF}" dt="2024-06-30T21:39:07.887" v="75" actId="26606"/>
          <ac:spMkLst>
            <pc:docMk/>
            <pc:sldMk cId="0" sldId="260"/>
            <ac:spMk id="13" creationId="{DC39DE25-0E4E-0AA7-0932-1D78C2372786}"/>
          </ac:spMkLst>
        </pc:spChg>
        <pc:spChg chg="add">
          <ac:chgData name="Myers, Chelsea" userId="f282533b-c263-466c-86f9-3d67bd04ab31" providerId="ADAL" clId="{ADE3B3C8-2C64-4C37-B18A-B150882759BF}" dt="2024-06-30T21:39:07.887" v="75" actId="26606"/>
          <ac:spMkLst>
            <pc:docMk/>
            <pc:sldMk cId="0" sldId="260"/>
            <ac:spMk id="15" creationId="{8D6EA299-0840-6DEA-E670-C49AEBC87E89}"/>
          </ac:spMkLst>
        </pc:spChg>
        <pc:picChg chg="add">
          <ac:chgData name="Myers, Chelsea" userId="f282533b-c263-466c-86f9-3d67bd04ab31" providerId="ADAL" clId="{ADE3B3C8-2C64-4C37-B18A-B150882759BF}" dt="2024-06-30T21:39:07.887" v="75" actId="26606"/>
          <ac:picMkLst>
            <pc:docMk/>
            <pc:sldMk cId="0" sldId="260"/>
            <ac:picMk id="5" creationId="{DDAD627A-2250-9CEE-9815-3245C003A152}"/>
          </ac:picMkLst>
        </pc:picChg>
      </pc:sldChg>
      <pc:sldChg chg="addSp modSp mod setBg modNotesTx">
        <pc:chgData name="Myers, Chelsea" userId="f282533b-c263-466c-86f9-3d67bd04ab31" providerId="ADAL" clId="{ADE3B3C8-2C64-4C37-B18A-B150882759BF}" dt="2024-06-30T21:41:07.453" v="94" actId="14100"/>
        <pc:sldMkLst>
          <pc:docMk/>
          <pc:sldMk cId="0" sldId="261"/>
        </pc:sldMkLst>
        <pc:spChg chg="mod">
          <ac:chgData name="Myers, Chelsea" userId="f282533b-c263-466c-86f9-3d67bd04ab31" providerId="ADAL" clId="{ADE3B3C8-2C64-4C37-B18A-B150882759BF}" dt="2024-06-30T21:40:53.055" v="90" actId="1076"/>
          <ac:spMkLst>
            <pc:docMk/>
            <pc:sldMk cId="0" sldId="261"/>
            <ac:spMk id="2" creationId="{00000000-0000-0000-0000-000000000000}"/>
          </ac:spMkLst>
        </pc:spChg>
        <pc:spChg chg="mod">
          <ac:chgData name="Myers, Chelsea" userId="f282533b-c263-466c-86f9-3d67bd04ab31" providerId="ADAL" clId="{ADE3B3C8-2C64-4C37-B18A-B150882759BF}" dt="2024-06-30T21:41:07.453" v="94" actId="14100"/>
          <ac:spMkLst>
            <pc:docMk/>
            <pc:sldMk cId="0" sldId="261"/>
            <ac:spMk id="3" creationId="{00000000-0000-0000-0000-000000000000}"/>
          </ac:spMkLst>
        </pc:spChg>
        <pc:spChg chg="add">
          <ac:chgData name="Myers, Chelsea" userId="f282533b-c263-466c-86f9-3d67bd04ab31" providerId="ADAL" clId="{ADE3B3C8-2C64-4C37-B18A-B150882759BF}" dt="2024-06-30T21:40:49.008" v="89" actId="26606"/>
          <ac:spMkLst>
            <pc:docMk/>
            <pc:sldMk cId="0" sldId="261"/>
            <ac:spMk id="9" creationId="{AE3A741D-C19B-960A-5803-1C5887147820}"/>
          </ac:spMkLst>
        </pc:spChg>
        <pc:spChg chg="add">
          <ac:chgData name="Myers, Chelsea" userId="f282533b-c263-466c-86f9-3d67bd04ab31" providerId="ADAL" clId="{ADE3B3C8-2C64-4C37-B18A-B150882759BF}" dt="2024-06-30T21:40:49.008" v="89" actId="26606"/>
          <ac:spMkLst>
            <pc:docMk/>
            <pc:sldMk cId="0" sldId="261"/>
            <ac:spMk id="11" creationId="{9C3A50E9-9119-7BC3-083B-2D84CCC78E47}"/>
          </ac:spMkLst>
        </pc:spChg>
        <pc:spChg chg="add">
          <ac:chgData name="Myers, Chelsea" userId="f282533b-c263-466c-86f9-3d67bd04ab31" providerId="ADAL" clId="{ADE3B3C8-2C64-4C37-B18A-B150882759BF}" dt="2024-06-30T21:40:49.008" v="89" actId="26606"/>
          <ac:spMkLst>
            <pc:docMk/>
            <pc:sldMk cId="0" sldId="261"/>
            <ac:spMk id="13" creationId="{DC39DE25-0E4E-0AA7-0932-1D78C2372786}"/>
          </ac:spMkLst>
        </pc:spChg>
        <pc:spChg chg="add">
          <ac:chgData name="Myers, Chelsea" userId="f282533b-c263-466c-86f9-3d67bd04ab31" providerId="ADAL" clId="{ADE3B3C8-2C64-4C37-B18A-B150882759BF}" dt="2024-06-30T21:40:49.008" v="89" actId="26606"/>
          <ac:spMkLst>
            <pc:docMk/>
            <pc:sldMk cId="0" sldId="261"/>
            <ac:spMk id="15" creationId="{8D6EA299-0840-6DEA-E670-C49AEBC87E89}"/>
          </ac:spMkLst>
        </pc:spChg>
        <pc:picChg chg="add">
          <ac:chgData name="Myers, Chelsea" userId="f282533b-c263-466c-86f9-3d67bd04ab31" providerId="ADAL" clId="{ADE3B3C8-2C64-4C37-B18A-B150882759BF}" dt="2024-06-30T21:40:49.008" v="89" actId="26606"/>
          <ac:picMkLst>
            <pc:docMk/>
            <pc:sldMk cId="0" sldId="261"/>
            <ac:picMk id="5" creationId="{CAE7A407-0888-56F9-81CB-D40238F211B8}"/>
          </ac:picMkLst>
        </pc:picChg>
      </pc:sldChg>
      <pc:sldChg chg="addSp delSp modSp mod setBg modNotesTx">
        <pc:chgData name="Myers, Chelsea" userId="f282533b-c263-466c-86f9-3d67bd04ab31" providerId="ADAL" clId="{ADE3B3C8-2C64-4C37-B18A-B150882759BF}" dt="2024-06-30T21:42:23.635" v="111" actId="1076"/>
        <pc:sldMkLst>
          <pc:docMk/>
          <pc:sldMk cId="0" sldId="262"/>
        </pc:sldMkLst>
        <pc:spChg chg="mod">
          <ac:chgData name="Myers, Chelsea" userId="f282533b-c263-466c-86f9-3d67bd04ab31" providerId="ADAL" clId="{ADE3B3C8-2C64-4C37-B18A-B150882759BF}" dt="2024-06-30T21:42:23.635" v="111" actId="1076"/>
          <ac:spMkLst>
            <pc:docMk/>
            <pc:sldMk cId="0" sldId="262"/>
            <ac:spMk id="2" creationId="{00000000-0000-0000-0000-000000000000}"/>
          </ac:spMkLst>
        </pc:spChg>
        <pc:spChg chg="mod">
          <ac:chgData name="Myers, Chelsea" userId="f282533b-c263-466c-86f9-3d67bd04ab31" providerId="ADAL" clId="{ADE3B3C8-2C64-4C37-B18A-B150882759BF}" dt="2024-06-30T21:42:19.621" v="110" actId="1076"/>
          <ac:spMkLst>
            <pc:docMk/>
            <pc:sldMk cId="0" sldId="262"/>
            <ac:spMk id="3" creationId="{00000000-0000-0000-0000-000000000000}"/>
          </ac:spMkLst>
        </pc:spChg>
        <pc:spChg chg="add del">
          <ac:chgData name="Myers, Chelsea" userId="f282533b-c263-466c-86f9-3d67bd04ab31" providerId="ADAL" clId="{ADE3B3C8-2C64-4C37-B18A-B150882759BF}" dt="2024-06-30T21:42:01.711" v="105" actId="26606"/>
          <ac:spMkLst>
            <pc:docMk/>
            <pc:sldMk cId="0" sldId="262"/>
            <ac:spMk id="9" creationId="{9F7D5CDA-D291-4307-BF55-1381FED29634}"/>
          </ac:spMkLst>
        </pc:spChg>
        <pc:spChg chg="add del">
          <ac:chgData name="Myers, Chelsea" userId="f282533b-c263-466c-86f9-3d67bd04ab31" providerId="ADAL" clId="{ADE3B3C8-2C64-4C37-B18A-B150882759BF}" dt="2024-06-30T21:42:01.711" v="105" actId="26606"/>
          <ac:spMkLst>
            <pc:docMk/>
            <pc:sldMk cId="0" sldId="262"/>
            <ac:spMk id="11" creationId="{59B296B9-C5A5-4E4F-9B60-C907B5F1466C}"/>
          </ac:spMkLst>
        </pc:spChg>
        <pc:spChg chg="add del">
          <ac:chgData name="Myers, Chelsea" userId="f282533b-c263-466c-86f9-3d67bd04ab31" providerId="ADAL" clId="{ADE3B3C8-2C64-4C37-B18A-B150882759BF}" dt="2024-06-30T21:42:01.711" v="105" actId="26606"/>
          <ac:spMkLst>
            <pc:docMk/>
            <pc:sldMk cId="0" sldId="262"/>
            <ac:spMk id="13" creationId="{D0300FD3-5AF1-6305-15FA-9078072672E2}"/>
          </ac:spMkLst>
        </pc:spChg>
        <pc:spChg chg="add">
          <ac:chgData name="Myers, Chelsea" userId="f282533b-c263-466c-86f9-3d67bd04ab31" providerId="ADAL" clId="{ADE3B3C8-2C64-4C37-B18A-B150882759BF}" dt="2024-06-30T21:42:01.711" v="105" actId="26606"/>
          <ac:spMkLst>
            <pc:docMk/>
            <pc:sldMk cId="0" sldId="262"/>
            <ac:spMk id="18" creationId="{AE3A741D-C19B-960A-5803-1C5887147820}"/>
          </ac:spMkLst>
        </pc:spChg>
        <pc:spChg chg="add">
          <ac:chgData name="Myers, Chelsea" userId="f282533b-c263-466c-86f9-3d67bd04ab31" providerId="ADAL" clId="{ADE3B3C8-2C64-4C37-B18A-B150882759BF}" dt="2024-06-30T21:42:01.711" v="105" actId="26606"/>
          <ac:spMkLst>
            <pc:docMk/>
            <pc:sldMk cId="0" sldId="262"/>
            <ac:spMk id="20" creationId="{9C3A50E9-9119-7BC3-083B-2D84CCC78E47}"/>
          </ac:spMkLst>
        </pc:spChg>
        <pc:spChg chg="add">
          <ac:chgData name="Myers, Chelsea" userId="f282533b-c263-466c-86f9-3d67bd04ab31" providerId="ADAL" clId="{ADE3B3C8-2C64-4C37-B18A-B150882759BF}" dt="2024-06-30T21:42:01.711" v="105" actId="26606"/>
          <ac:spMkLst>
            <pc:docMk/>
            <pc:sldMk cId="0" sldId="262"/>
            <ac:spMk id="22" creationId="{DC39DE25-0E4E-0AA7-0932-1D78C2372786}"/>
          </ac:spMkLst>
        </pc:spChg>
        <pc:spChg chg="add">
          <ac:chgData name="Myers, Chelsea" userId="f282533b-c263-466c-86f9-3d67bd04ab31" providerId="ADAL" clId="{ADE3B3C8-2C64-4C37-B18A-B150882759BF}" dt="2024-06-30T21:42:01.711" v="105" actId="26606"/>
          <ac:spMkLst>
            <pc:docMk/>
            <pc:sldMk cId="0" sldId="262"/>
            <ac:spMk id="24" creationId="{8D6EA299-0840-6DEA-E670-C49AEBC87E89}"/>
          </ac:spMkLst>
        </pc:spChg>
        <pc:picChg chg="add mod ord">
          <ac:chgData name="Myers, Chelsea" userId="f282533b-c263-466c-86f9-3d67bd04ab31" providerId="ADAL" clId="{ADE3B3C8-2C64-4C37-B18A-B150882759BF}" dt="2024-06-30T21:42:01.711" v="105" actId="26606"/>
          <ac:picMkLst>
            <pc:docMk/>
            <pc:sldMk cId="0" sldId="262"/>
            <ac:picMk id="5" creationId="{E6230E47-1CCB-0059-F715-63ED2CDAA9A1}"/>
          </ac:picMkLst>
        </pc:picChg>
      </pc:sldChg>
      <pc:sldChg chg="addSp modSp mod setBg modNotesTx">
        <pc:chgData name="Myers, Chelsea" userId="f282533b-c263-466c-86f9-3d67bd04ab31" providerId="ADAL" clId="{ADE3B3C8-2C64-4C37-B18A-B150882759BF}" dt="2024-06-30T21:43:33.180" v="142" actId="1076"/>
        <pc:sldMkLst>
          <pc:docMk/>
          <pc:sldMk cId="0" sldId="263"/>
        </pc:sldMkLst>
        <pc:spChg chg="mod">
          <ac:chgData name="Myers, Chelsea" userId="f282533b-c263-466c-86f9-3d67bd04ab31" providerId="ADAL" clId="{ADE3B3C8-2C64-4C37-B18A-B150882759BF}" dt="2024-06-30T21:43:05.628" v="136" actId="1076"/>
          <ac:spMkLst>
            <pc:docMk/>
            <pc:sldMk cId="0" sldId="263"/>
            <ac:spMk id="2" creationId="{00000000-0000-0000-0000-000000000000}"/>
          </ac:spMkLst>
        </pc:spChg>
        <pc:spChg chg="mod">
          <ac:chgData name="Myers, Chelsea" userId="f282533b-c263-466c-86f9-3d67bd04ab31" providerId="ADAL" clId="{ADE3B3C8-2C64-4C37-B18A-B150882759BF}" dt="2024-06-30T21:43:33.180" v="142" actId="1076"/>
          <ac:spMkLst>
            <pc:docMk/>
            <pc:sldMk cId="0" sldId="263"/>
            <ac:spMk id="3" creationId="{00000000-0000-0000-0000-000000000000}"/>
          </ac:spMkLst>
        </pc:spChg>
        <pc:grpChg chg="add">
          <ac:chgData name="Myers, Chelsea" userId="f282533b-c263-466c-86f9-3d67bd04ab31" providerId="ADAL" clId="{ADE3B3C8-2C64-4C37-B18A-B150882759BF}" dt="2024-06-30T21:42:35.871" v="112" actId="26606"/>
          <ac:grpSpMkLst>
            <pc:docMk/>
            <pc:sldMk cId="0" sldId="263"/>
            <ac:grpSpMk id="9" creationId="{8CE57D37-C2D0-066B-1AE3-6F4244344F27}"/>
          </ac:grpSpMkLst>
        </pc:grpChg>
        <pc:picChg chg="add">
          <ac:chgData name="Myers, Chelsea" userId="f282533b-c263-466c-86f9-3d67bd04ab31" providerId="ADAL" clId="{ADE3B3C8-2C64-4C37-B18A-B150882759BF}" dt="2024-06-30T21:42:35.871" v="112" actId="26606"/>
          <ac:picMkLst>
            <pc:docMk/>
            <pc:sldMk cId="0" sldId="263"/>
            <ac:picMk id="5" creationId="{E8C90DFC-D110-13A1-A81B-2EDB8FA06C1F}"/>
          </ac:picMkLst>
        </pc:picChg>
      </pc:sldChg>
      <pc:sldChg chg="del">
        <pc:chgData name="Myers, Chelsea" userId="f282533b-c263-466c-86f9-3d67bd04ab31" providerId="ADAL" clId="{ADE3B3C8-2C64-4C37-B18A-B150882759BF}" dt="2024-06-30T21:34:34.533" v="10" actId="47"/>
        <pc:sldMkLst>
          <pc:docMk/>
          <pc:sldMk cId="0" sldId="264"/>
        </pc:sldMkLst>
      </pc:sldChg>
      <pc:sldChg chg="del">
        <pc:chgData name="Myers, Chelsea" userId="f282533b-c263-466c-86f9-3d67bd04ab31" providerId="ADAL" clId="{ADE3B3C8-2C64-4C37-B18A-B150882759BF}" dt="2024-06-30T21:34:34.533" v="10"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ABF0-2D3B-4C2A-B931-FC211D7CD9E5}" type="datetimeFigureOut">
              <a:rPr lang="en-US" smtClean="0"/>
              <a:t>12/20/2024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E4B0-7F7F-47AF-AEFF-ABF7BD7DBEE6}" type="slidenum">
              <a:rPr lang="en-US" smtClean="0"/>
              <a:t>‹#›</a:t>
            </a:fld>
            <a:endParaRPr lang="en-US"/>
          </a:p>
        </p:txBody>
      </p:sp>
    </p:spTree>
    <p:extLst>
      <p:ext uri="{BB962C8B-B14F-4D97-AF65-F5344CB8AC3E}">
        <p14:creationId xmlns:p14="http://schemas.microsoft.com/office/powerpoint/2010/main" val="19976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inecone.io/learn/series/rag/embedding-models-rundow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inecone.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inecone.io/learn/hybrid-search-intr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Introduce RAG as a transformative technology that integrates retrieval with AI. Mention its growing adoption across industries to improve user experiences.</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2</a:t>
            </a:fld>
            <a:endParaRPr lang="en-US"/>
          </a:p>
        </p:txBody>
      </p:sp>
    </p:spTree>
    <p:extLst>
      <p:ext uri="{BB962C8B-B14F-4D97-AF65-F5344CB8AC3E}">
        <p14:creationId xmlns:p14="http://schemas.microsoft.com/office/powerpoint/2010/main" val="933988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9C3E2-41B7-1287-9622-E0BC2C0B6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0DFBD-3CF1-FB7C-7D67-93F30B15C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FA752-D527-CCC1-CA14-24490374553D}"/>
              </a:ext>
            </a:extLst>
          </p:cNvPr>
          <p:cNvSpPr>
            <a:spLocks noGrp="1"/>
          </p:cNvSpPr>
          <p:nvPr>
            <p:ph type="body" idx="1"/>
          </p:nvPr>
        </p:nvSpPr>
        <p:spPr/>
        <p:txBody>
          <a:bodyPr/>
          <a:lstStyle/>
          <a:p>
            <a:r>
              <a:rPr lang="en-US" dirty="0"/>
              <a:t>Managing retrieval errors is a critical challenge in RAG systems. If the retrieval model returns irrelevant or low-quality documents, the generative model’s output can be inaccurate or misleading. For instance, in a healthcare application, incorrect retrieval could lead to flawed medical advice. Addressing this involves fine-tuning retrieval algorithms, incorporating feedback loops, and using human-in-the-loop systems to validate critical outputs.</a:t>
            </a:r>
          </a:p>
        </p:txBody>
      </p:sp>
      <p:sp>
        <p:nvSpPr>
          <p:cNvPr id="4" name="Slide Number Placeholder 3">
            <a:extLst>
              <a:ext uri="{FF2B5EF4-FFF2-40B4-BE49-F238E27FC236}">
                <a16:creationId xmlns:a16="http://schemas.microsoft.com/office/drawing/2014/main" id="{588C9101-EEDF-9318-8703-5F1C9CA88170}"/>
              </a:ext>
            </a:extLst>
          </p:cNvPr>
          <p:cNvSpPr>
            <a:spLocks noGrp="1"/>
          </p:cNvSpPr>
          <p:nvPr>
            <p:ph type="sldNum" sz="quarter" idx="5"/>
          </p:nvPr>
        </p:nvSpPr>
        <p:spPr/>
        <p:txBody>
          <a:bodyPr/>
          <a:lstStyle/>
          <a:p>
            <a:fld id="{B6A8E4B0-7F7F-47AF-AEFF-ABF7BD7DBEE6}" type="slidenum">
              <a:rPr lang="en-US" smtClean="0"/>
              <a:t>12</a:t>
            </a:fld>
            <a:endParaRPr lang="en-US"/>
          </a:p>
        </p:txBody>
      </p:sp>
    </p:spTree>
    <p:extLst>
      <p:ext uri="{BB962C8B-B14F-4D97-AF65-F5344CB8AC3E}">
        <p14:creationId xmlns:p14="http://schemas.microsoft.com/office/powerpoint/2010/main" val="450376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AEAA-64D1-B787-BD9A-06A1C01EB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8364A-F423-E04D-6B8F-DDD391D8A5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CC91E-6E54-2C61-3427-1F8294CD99EB}"/>
              </a:ext>
            </a:extLst>
          </p:cNvPr>
          <p:cNvSpPr>
            <a:spLocks noGrp="1"/>
          </p:cNvSpPr>
          <p:nvPr>
            <p:ph type="body" idx="1"/>
          </p:nvPr>
        </p:nvSpPr>
        <p:spPr/>
        <p:txBody>
          <a:bodyPr/>
          <a:lstStyle/>
          <a:p>
            <a:r>
              <a:rPr lang="en-US" dirty="0"/>
              <a:t>Discuss how RAG is evolving with trends like multimodal retrieval and explainable AI, which will make it more versatile and trustworthy in complex applications.</a:t>
            </a:r>
          </a:p>
        </p:txBody>
      </p:sp>
      <p:sp>
        <p:nvSpPr>
          <p:cNvPr id="4" name="Slide Number Placeholder 3">
            <a:extLst>
              <a:ext uri="{FF2B5EF4-FFF2-40B4-BE49-F238E27FC236}">
                <a16:creationId xmlns:a16="http://schemas.microsoft.com/office/drawing/2014/main" id="{3000A160-556B-32AF-A43C-50C72E9BCCAC}"/>
              </a:ext>
            </a:extLst>
          </p:cNvPr>
          <p:cNvSpPr>
            <a:spLocks noGrp="1"/>
          </p:cNvSpPr>
          <p:nvPr>
            <p:ph type="sldNum" sz="quarter" idx="5"/>
          </p:nvPr>
        </p:nvSpPr>
        <p:spPr/>
        <p:txBody>
          <a:bodyPr/>
          <a:lstStyle/>
          <a:p>
            <a:fld id="{B6A8E4B0-7F7F-47AF-AEFF-ABF7BD7DBEE6}" type="slidenum">
              <a:rPr lang="en-US" smtClean="0"/>
              <a:t>13</a:t>
            </a:fld>
            <a:endParaRPr lang="en-US"/>
          </a:p>
        </p:txBody>
      </p:sp>
    </p:spTree>
    <p:extLst>
      <p:ext uri="{BB962C8B-B14F-4D97-AF65-F5344CB8AC3E}">
        <p14:creationId xmlns:p14="http://schemas.microsoft.com/office/powerpoint/2010/main" val="11497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search systems rely heavily on keyword matching and exact phrase recognition. This approach often fails to capture the intent or contextual nuances of user queries, leading to irrelevant or incomplete results. RAG addresses these challenges by incorporating semantic search capabilities that interpret the meaning behind a query.</a:t>
            </a:r>
          </a:p>
          <a:p>
            <a:endParaRPr lang="en-US" dirty="0"/>
          </a:p>
          <a:p>
            <a:pPr algn="l"/>
            <a:r>
              <a:rPr lang="en-US" b="0" i="0" dirty="0">
                <a:solidFill>
                  <a:srgbClr val="000000"/>
                </a:solidFill>
                <a:effectLst/>
                <a:latin typeface="__Inter_d65c78"/>
              </a:rPr>
              <a:t>LLMs are “stuck” at a particular time, but RAG can bring them into the present.</a:t>
            </a:r>
          </a:p>
          <a:p>
            <a:pPr algn="l"/>
            <a:r>
              <a:rPr lang="en-US" b="0" i="0" dirty="0">
                <a:solidFill>
                  <a:srgbClr val="000000"/>
                </a:solidFill>
                <a:effectLst/>
                <a:latin typeface="__Inter_d65c78"/>
              </a:rPr>
              <a:t>ChatGPT’s training data “cutoff point” was September 2021. If you ask ChatGPT about something that occurred last month, it will not only fail to answer your question factually; it will likely dream up a very convincing-sounding outright lie. We commonly refer to this behavior as “hallucination.”</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3</a:t>
            </a:fld>
            <a:endParaRPr lang="en-US"/>
          </a:p>
        </p:txBody>
      </p:sp>
    </p:spTree>
    <p:extLst>
      <p:ext uri="{BB962C8B-B14F-4D97-AF65-F5344CB8AC3E}">
        <p14:creationId xmlns:p14="http://schemas.microsoft.com/office/powerpoint/2010/main" val="37046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Dense embeddings are vector representations of text that capture semantic meaning. Unlike traditional keyword-based methods, dense embeddings allow for more nuanced matching by placing semantically similar items closer in vector space. In the RAG workflow, the retrieval model uses these embeddings to fetch the most relevant documents. These retrieved documents are then augmented with the user query to provide additional context for the generative model. This interaction ensures the final output is both contextually rich and directly relevant to the query.</a:t>
            </a:r>
          </a:p>
        </p:txBody>
      </p:sp>
      <p:sp>
        <p:nvSpPr>
          <p:cNvPr id="4" name="Slide Number Placeholder 3"/>
          <p:cNvSpPr>
            <a:spLocks noGrp="1"/>
          </p:cNvSpPr>
          <p:nvPr>
            <p:ph type="sldNum" sz="quarter" idx="5"/>
          </p:nvPr>
        </p:nvSpPr>
        <p:spPr/>
        <p:txBody>
          <a:bodyPr/>
          <a:lstStyle/>
          <a:p>
            <a:fld id="{B6A8E4B0-7F7F-47AF-AEFF-ABF7BD7DBEE6}" type="slidenum">
              <a:rPr lang="en-US" smtClean="0"/>
              <a:t>5</a:t>
            </a:fld>
            <a:endParaRPr lang="en-US"/>
          </a:p>
        </p:txBody>
      </p:sp>
    </p:spTree>
    <p:extLst>
      <p:ext uri="{BB962C8B-B14F-4D97-AF65-F5344CB8AC3E}">
        <p14:creationId xmlns:p14="http://schemas.microsoft.com/office/powerpoint/2010/main" val="77191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1" i="0" dirty="0">
                <a:solidFill>
                  <a:srgbClr val="000000"/>
                </a:solidFill>
                <a:effectLst/>
                <a:latin typeface="__Inter_d65c78"/>
              </a:rPr>
              <a:t>Vector databases allow you to query data using natural language, which is ideal for chat interfaces.</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This diagram shows how you make a vector database from your domain-specific, proprietary data. To create your vector database, you convert your data into vectors by running it through an embedding model.</a:t>
            </a:r>
          </a:p>
          <a:p>
            <a:pPr algn="l"/>
            <a:r>
              <a:rPr lang="en-US" b="0" i="0" dirty="0">
                <a:solidFill>
                  <a:srgbClr val="000000"/>
                </a:solidFill>
                <a:effectLst/>
                <a:latin typeface="__Inter_d65c78"/>
                <a:hlinkClick r:id="rId3"/>
              </a:rPr>
              <a:t>An embedding model</a:t>
            </a:r>
            <a:r>
              <a:rPr lang="en-US" b="0" i="0" dirty="0">
                <a:solidFill>
                  <a:srgbClr val="000000"/>
                </a:solidFill>
                <a:effectLst/>
                <a:latin typeface="__Inter_d65c78"/>
              </a:rPr>
              <a:t> is a type of LLM that converts data into vectors: arrays, or groups, of numbers. In the above example, we’re converting user manuals containing the ground truth for operating the latest Volvo vehicle, but your data could be text, images, video, or audio.</a:t>
            </a:r>
          </a:p>
          <a:p>
            <a:pPr algn="l"/>
            <a:endParaRPr lang="en-US" b="0" i="0" dirty="0">
              <a:solidFill>
                <a:srgbClr val="000000"/>
              </a:solidFill>
              <a:effectLst/>
              <a:latin typeface="__Inter_d65c78"/>
            </a:endParaRPr>
          </a:p>
          <a:p>
            <a:pPr algn="l"/>
            <a:r>
              <a:rPr lang="en-US" b="1" i="0" dirty="0">
                <a:solidFill>
                  <a:srgbClr val="000000"/>
                </a:solidFill>
                <a:effectLst/>
                <a:latin typeface="__Inter_d65c78"/>
              </a:rPr>
              <a:t>The most important thing to understand is that a vector represents the meaning of the input text, the same way another human would understand the essence if you spoke the text aloud. We convert our data to vectors so that computers can search for semantically similar items based on the numerical representation of the stored data.</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Next, you put the vectors into a vector database, like </a:t>
            </a:r>
            <a:r>
              <a:rPr lang="en-US" b="0" i="0" dirty="0">
                <a:solidFill>
                  <a:srgbClr val="000000"/>
                </a:solidFill>
                <a:effectLst/>
                <a:latin typeface="__Inter_d65c78"/>
                <a:hlinkClick r:id="rId4"/>
              </a:rPr>
              <a:t>Pinecone</a:t>
            </a:r>
            <a:r>
              <a:rPr lang="en-US" b="0" i="0" dirty="0">
                <a:solidFill>
                  <a:srgbClr val="000000"/>
                </a:solidFill>
                <a:effectLst/>
                <a:latin typeface="__Inter_d65c78"/>
              </a:rPr>
              <a:t>. Pinecone’s vector database can search billions of items for similar matches in under a second.</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Remember that you can create vectors, ingest the vectors into the database, and update the index in real-time, solving the recency problem for the LLMs in your </a:t>
            </a:r>
            <a:r>
              <a:rPr lang="en-US" b="0" i="0" dirty="0" err="1">
                <a:solidFill>
                  <a:srgbClr val="000000"/>
                </a:solidFill>
                <a:effectLst/>
                <a:latin typeface="__Inter_d65c78"/>
              </a:rPr>
              <a:t>GenAI</a:t>
            </a:r>
            <a:r>
              <a:rPr lang="en-US" b="0" i="0" dirty="0">
                <a:solidFill>
                  <a:srgbClr val="000000"/>
                </a:solidFill>
                <a:effectLst/>
                <a:latin typeface="__Inter_d65c78"/>
              </a:rPr>
              <a:t> applications.</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For example, you can write code that automatically creates vectors for your latest product offering and then </a:t>
            </a:r>
            <a:r>
              <a:rPr lang="en-US" b="0" i="0" dirty="0" err="1">
                <a:solidFill>
                  <a:srgbClr val="000000"/>
                </a:solidFill>
                <a:effectLst/>
                <a:latin typeface="__Inter_d65c78"/>
              </a:rPr>
              <a:t>upserts</a:t>
            </a:r>
            <a:r>
              <a:rPr lang="en-US" b="0" i="0" dirty="0">
                <a:solidFill>
                  <a:srgbClr val="000000"/>
                </a:solidFill>
                <a:effectLst/>
                <a:latin typeface="__Inter_d65c78"/>
              </a:rPr>
              <a:t> them in your index each time you launch a new product. Your company’s support chatbot application can then use RAG to retrieve up-to-date information about product availability and data about the current customer it’s chatting with.</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6</a:t>
            </a:fld>
            <a:endParaRPr lang="en-US"/>
          </a:p>
        </p:txBody>
      </p:sp>
    </p:spTree>
    <p:extLst>
      <p:ext uri="{BB962C8B-B14F-4D97-AF65-F5344CB8AC3E}">
        <p14:creationId xmlns:p14="http://schemas.microsoft.com/office/powerpoint/2010/main" val="165566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r>
              <a:rPr lang="en-US" dirty="0"/>
              <a:t> Retrieval models form the backbone of the RAG system.</a:t>
            </a:r>
          </a:p>
          <a:p>
            <a:pPr>
              <a:buFont typeface="Arial" panose="020B0604020202020204" pitchFamily="34" charset="0"/>
              <a:buChar char="•"/>
            </a:pPr>
            <a:r>
              <a:rPr lang="en-US" b="1" dirty="0"/>
              <a:t>BM25:</a:t>
            </a:r>
            <a:r>
              <a:rPr lang="en-US" dirty="0"/>
              <a:t> A traditional algorithm that ranks documents based on term frequency and inverse document frequency, effective for keyword matching but limited in understanding semantics.</a:t>
            </a:r>
          </a:p>
          <a:p>
            <a:pPr>
              <a:buFont typeface="Arial" panose="020B0604020202020204" pitchFamily="34" charset="0"/>
              <a:buChar char="•"/>
            </a:pPr>
            <a:r>
              <a:rPr lang="en-US" b="1" dirty="0"/>
              <a:t>Dense Embeddings:</a:t>
            </a:r>
            <a:r>
              <a:rPr lang="en-US" dirty="0"/>
              <a:t> These are learned representations of text in a high-dimensional vector space, enabling semantic search by identifying documents with similar meanings, not just similar words.</a:t>
            </a:r>
          </a:p>
          <a:p>
            <a:pPr>
              <a:buFont typeface="Arial" panose="020B0604020202020204" pitchFamily="34" charset="0"/>
              <a:buChar char="•"/>
            </a:pPr>
            <a:r>
              <a:rPr lang="en-US" b="1" dirty="0"/>
              <a:t>Vector Databases:</a:t>
            </a:r>
            <a:r>
              <a:rPr lang="en-US" dirty="0"/>
              <a:t> These tools store dense embeddings and allow for efficient searching. Think of them like specialized libraries: instead of looking up a book by its exact title, you find books based on similar themes or concepts. Vector databases ensure the retrieval process is fast and relevant.</a:t>
            </a:r>
          </a:p>
          <a:p>
            <a:r>
              <a:rPr lang="en-US" dirty="0"/>
              <a:t>Knowledge graphs further enhance context by representing relationships between entities in a structured format. For example, a graph could link "apple" to "fruit" and "tech company" as distinct entities with unique attributes. This structured knowledge allows RAG systems to generate responses that are not only relevant but also enriched with contextual details.</a:t>
            </a:r>
          </a:p>
        </p:txBody>
      </p:sp>
      <p:sp>
        <p:nvSpPr>
          <p:cNvPr id="4" name="Slide Number Placeholder 3"/>
          <p:cNvSpPr>
            <a:spLocks noGrp="1"/>
          </p:cNvSpPr>
          <p:nvPr>
            <p:ph type="sldNum" sz="quarter" idx="5"/>
          </p:nvPr>
        </p:nvSpPr>
        <p:spPr/>
        <p:txBody>
          <a:bodyPr/>
          <a:lstStyle/>
          <a:p>
            <a:fld id="{B6A8E4B0-7F7F-47AF-AEFF-ABF7BD7DBEE6}" type="slidenum">
              <a:rPr lang="en-US" smtClean="0"/>
              <a:t>7</a:t>
            </a:fld>
            <a:endParaRPr lang="en-US"/>
          </a:p>
        </p:txBody>
      </p:sp>
    </p:spTree>
    <p:extLst>
      <p:ext uri="{BB962C8B-B14F-4D97-AF65-F5344CB8AC3E}">
        <p14:creationId xmlns:p14="http://schemas.microsoft.com/office/powerpoint/2010/main" val="255545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AE6E-9186-69FE-498E-723574287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E9C16-8C0B-5088-E584-C718DCBF3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750D8-749D-9F42-674F-DC264896657B}"/>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You originally converted your proprietary data into embeddings. When the user issues a query or question, you translate their natural language search terms into embeddings.</a:t>
            </a:r>
          </a:p>
          <a:p>
            <a:pPr algn="l"/>
            <a:r>
              <a:rPr lang="en-US" b="0" i="0" dirty="0">
                <a:solidFill>
                  <a:srgbClr val="000000"/>
                </a:solidFill>
                <a:effectLst/>
                <a:latin typeface="__Inter_d65c78"/>
              </a:rPr>
              <a:t>You send these embeddings to the vector database. The database performs a “nearest neighbor” search, finding the vectors that most closely resemble the user’s intent. When the vector database returns the relevant results, your application provides them to the LLM via its context window, prompting it to perform its generative task.</a:t>
            </a:r>
          </a:p>
          <a:p>
            <a:endParaRPr lang="en-US" dirty="0"/>
          </a:p>
        </p:txBody>
      </p:sp>
      <p:sp>
        <p:nvSpPr>
          <p:cNvPr id="4" name="Slide Number Placeholder 3">
            <a:extLst>
              <a:ext uri="{FF2B5EF4-FFF2-40B4-BE49-F238E27FC236}">
                <a16:creationId xmlns:a16="http://schemas.microsoft.com/office/drawing/2014/main" id="{179FF04E-D6A4-577C-E3FF-DFBD65CFCC32}"/>
              </a:ext>
            </a:extLst>
          </p:cNvPr>
          <p:cNvSpPr>
            <a:spLocks noGrp="1"/>
          </p:cNvSpPr>
          <p:nvPr>
            <p:ph type="sldNum" sz="quarter" idx="5"/>
          </p:nvPr>
        </p:nvSpPr>
        <p:spPr/>
        <p:txBody>
          <a:bodyPr/>
          <a:lstStyle/>
          <a:p>
            <a:fld id="{B6A8E4B0-7F7F-47AF-AEFF-ABF7BD7DBEE6}" type="slidenum">
              <a:rPr lang="en-US" smtClean="0"/>
              <a:t>8</a:t>
            </a:fld>
            <a:endParaRPr lang="en-US"/>
          </a:p>
        </p:txBody>
      </p:sp>
    </p:spTree>
    <p:extLst>
      <p:ext uri="{BB962C8B-B14F-4D97-AF65-F5344CB8AC3E}">
        <p14:creationId xmlns:p14="http://schemas.microsoft.com/office/powerpoint/2010/main" val="137835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E7BF-92C1-808B-5F6C-A1B211FC3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349CE-24AD-9DAD-337B-7642F301A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4AEF63-E92A-0635-B54E-4BBE820F7E3D}"/>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Since the LLM now has access to the most pertinent and grounding facts from your vector database, your rag application can provide an accurate answer for your user. RAG reduces the likelihood of hallucination.</a:t>
            </a:r>
          </a:p>
          <a:p>
            <a:pPr algn="l"/>
            <a:r>
              <a:rPr lang="en-US" b="0" i="0" dirty="0">
                <a:solidFill>
                  <a:srgbClr val="000000"/>
                </a:solidFill>
                <a:effectLst/>
                <a:latin typeface="__Inter_d65c78"/>
              </a:rPr>
              <a:t>Vector databases can support even more advanced search functionality</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Semantic search is powerful, but it’s possible to go even further. For example, Pinecone’s vector database </a:t>
            </a:r>
            <a:r>
              <a:rPr lang="en-US" b="0" i="0" dirty="0">
                <a:solidFill>
                  <a:srgbClr val="000000"/>
                </a:solidFill>
                <a:effectLst/>
                <a:latin typeface="__Inter_d65c78"/>
                <a:hlinkClick r:id="rId3"/>
              </a:rPr>
              <a:t>supports hybrid search functionality</a:t>
            </a:r>
            <a:r>
              <a:rPr lang="en-US" b="0" i="0" dirty="0">
                <a:solidFill>
                  <a:srgbClr val="000000"/>
                </a:solidFill>
                <a:effectLst/>
                <a:latin typeface="__Inter_d65c78"/>
              </a:rPr>
              <a:t>, a retrieval system that considers the query's semantics and keywords.</a:t>
            </a:r>
          </a:p>
          <a:p>
            <a:endParaRPr lang="en-US" dirty="0"/>
          </a:p>
        </p:txBody>
      </p:sp>
      <p:sp>
        <p:nvSpPr>
          <p:cNvPr id="4" name="Slide Number Placeholder 3">
            <a:extLst>
              <a:ext uri="{FF2B5EF4-FFF2-40B4-BE49-F238E27FC236}">
                <a16:creationId xmlns:a16="http://schemas.microsoft.com/office/drawing/2014/main" id="{CB5563F3-25B9-DA5E-9C67-AA3A293549AF}"/>
              </a:ext>
            </a:extLst>
          </p:cNvPr>
          <p:cNvSpPr>
            <a:spLocks noGrp="1"/>
          </p:cNvSpPr>
          <p:nvPr>
            <p:ph type="sldNum" sz="quarter" idx="5"/>
          </p:nvPr>
        </p:nvSpPr>
        <p:spPr/>
        <p:txBody>
          <a:bodyPr/>
          <a:lstStyle/>
          <a:p>
            <a:fld id="{B6A8E4B0-7F7F-47AF-AEFF-ABF7BD7DBEE6}" type="slidenum">
              <a:rPr lang="en-US" smtClean="0"/>
              <a:t>9</a:t>
            </a:fld>
            <a:endParaRPr lang="en-US"/>
          </a:p>
        </p:txBody>
      </p:sp>
    </p:spTree>
    <p:extLst>
      <p:ext uri="{BB962C8B-B14F-4D97-AF65-F5344CB8AC3E}">
        <p14:creationId xmlns:p14="http://schemas.microsoft.com/office/powerpoint/2010/main" val="329649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real-world examples of how RAG is enhancing various industries, improving efficiency, and driving innovation.</a:t>
            </a:r>
          </a:p>
        </p:txBody>
      </p:sp>
      <p:sp>
        <p:nvSpPr>
          <p:cNvPr id="4" name="Slide Number Placeholder 3"/>
          <p:cNvSpPr>
            <a:spLocks noGrp="1"/>
          </p:cNvSpPr>
          <p:nvPr>
            <p:ph type="sldNum" sz="quarter" idx="5"/>
          </p:nvPr>
        </p:nvSpPr>
        <p:spPr/>
        <p:txBody>
          <a:bodyPr/>
          <a:lstStyle/>
          <a:p>
            <a:fld id="{B6A8E4B0-7F7F-47AF-AEFF-ABF7BD7DBEE6}" type="slidenum">
              <a:rPr lang="en-US" smtClean="0"/>
              <a:t>10</a:t>
            </a:fld>
            <a:endParaRPr lang="en-US"/>
          </a:p>
        </p:txBody>
      </p:sp>
    </p:spTree>
    <p:extLst>
      <p:ext uri="{BB962C8B-B14F-4D97-AF65-F5344CB8AC3E}">
        <p14:creationId xmlns:p14="http://schemas.microsoft.com/office/powerpoint/2010/main" val="59328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 significantly improves accuracy and user satisfaction. One of its key strengths is mitigating hallucinations—a common issue in generative models without retrieval. By grounding outputs in retrieved documents, RAG ensures responses are more factual and contextually appropriate, reducing the likelihood of the model generating misleading or nonsensical information.</a:t>
            </a:r>
          </a:p>
        </p:txBody>
      </p:sp>
      <p:sp>
        <p:nvSpPr>
          <p:cNvPr id="4" name="Slide Number Placeholder 3"/>
          <p:cNvSpPr>
            <a:spLocks noGrp="1"/>
          </p:cNvSpPr>
          <p:nvPr>
            <p:ph type="sldNum" sz="quarter" idx="5"/>
          </p:nvPr>
        </p:nvSpPr>
        <p:spPr/>
        <p:txBody>
          <a:bodyPr/>
          <a:lstStyle/>
          <a:p>
            <a:fld id="{B6A8E4B0-7F7F-47AF-AEFF-ABF7BD7DBEE6}" type="slidenum">
              <a:rPr lang="en-US" smtClean="0"/>
              <a:t>11</a:t>
            </a:fld>
            <a:endParaRPr lang="en-US"/>
          </a:p>
        </p:txBody>
      </p:sp>
    </p:spTree>
    <p:extLst>
      <p:ext uri="{BB962C8B-B14F-4D97-AF65-F5344CB8AC3E}">
        <p14:creationId xmlns:p14="http://schemas.microsoft.com/office/powerpoint/2010/main" val="235308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B5F72F-ED2C-81D8-BD73-94D1055C79FE}"/>
              </a:ext>
            </a:extLst>
          </p:cNvPr>
          <p:cNvPicPr>
            <a:picLocks noChangeAspect="1"/>
          </p:cNvPicPr>
          <p:nvPr/>
        </p:nvPicPr>
        <p:blipFill rotWithShape="1">
          <a:blip r:embed="rId2"/>
          <a:srcRect b="3124"/>
          <a:stretch/>
        </p:blipFill>
        <p:spPr>
          <a:xfrm>
            <a:off x="20" y="-7619"/>
            <a:ext cx="9143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644271" y="1936866"/>
            <a:ext cx="3636783" cy="2839273"/>
          </a:xfrm>
        </p:spPr>
        <p:txBody>
          <a:bodyPr>
            <a:normAutofit/>
          </a:bodyPr>
          <a:lstStyle/>
          <a:p>
            <a:pPr algn="l"/>
            <a:r>
              <a:rPr lang="en-US" sz="3100" dirty="0">
                <a:solidFill>
                  <a:srgbClr val="FFFFFF"/>
                </a:solidFill>
              </a:rPr>
              <a:t>Retrieval Augmented Generation (RAG)</a:t>
            </a:r>
          </a:p>
        </p:txBody>
      </p:sp>
      <p:sp>
        <p:nvSpPr>
          <p:cNvPr id="3" name="Subtitle 2"/>
          <p:cNvSpPr>
            <a:spLocks noGrp="1"/>
          </p:cNvSpPr>
          <p:nvPr>
            <p:ph type="subTitle" idx="1"/>
          </p:nvPr>
        </p:nvSpPr>
        <p:spPr>
          <a:xfrm>
            <a:off x="644271" y="4873600"/>
            <a:ext cx="3636783" cy="1183602"/>
          </a:xfrm>
        </p:spPr>
        <p:txBody>
          <a:bodyPr>
            <a:normAutofit/>
          </a:bodyPr>
          <a:lstStyle/>
          <a:p>
            <a:pPr algn="l"/>
            <a:r>
              <a:rPr lang="en-US" sz="1700">
                <a:solidFill>
                  <a:srgbClr val="FFFFFF"/>
                </a:solidFill>
              </a:rPr>
              <a:t>The Artificial Intelligence Ecosystem</a:t>
            </a: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3873"/>
            <a:ext cx="3266449" cy="1616203"/>
          </a:xfrm>
        </p:spPr>
        <p:txBody>
          <a:bodyPr anchor="b">
            <a:normAutofit/>
          </a:bodyPr>
          <a:lstStyle/>
          <a:p>
            <a:r>
              <a:rPr lang="en-US" sz="3600" dirty="0"/>
              <a:t>Real-World Applications</a:t>
            </a:r>
          </a:p>
        </p:txBody>
      </p:sp>
      <p:sp>
        <p:nvSpPr>
          <p:cNvPr id="3" name="Content Placeholder 2"/>
          <p:cNvSpPr>
            <a:spLocks noGrp="1"/>
          </p:cNvSpPr>
          <p:nvPr>
            <p:ph idx="1"/>
          </p:nvPr>
        </p:nvSpPr>
        <p:spPr>
          <a:xfrm>
            <a:off x="94120" y="2085378"/>
            <a:ext cx="4393245" cy="3447832"/>
          </a:xfrm>
        </p:spPr>
        <p:txBody>
          <a:bodyPr anchor="t">
            <a:noAutofit/>
          </a:bodyPr>
          <a:lstStyle/>
          <a:p>
            <a:r>
              <a:rPr lang="en-US" sz="2400" dirty="0"/>
              <a:t>Search Engines: Semantic search for accurate results.</a:t>
            </a:r>
          </a:p>
          <a:p>
            <a:r>
              <a:rPr lang="en-US" sz="2400" dirty="0"/>
              <a:t>Virtual Assistants: Siri and Alexa improving context-aware responses.</a:t>
            </a:r>
          </a:p>
          <a:p>
            <a:r>
              <a:rPr lang="en-US" sz="2400" dirty="0"/>
              <a:t>Healthcare: Medical diagnosis tools like IBM Watson.</a:t>
            </a:r>
          </a:p>
          <a:p>
            <a:r>
              <a:rPr lang="en-US" sz="2400" dirty="0"/>
              <a:t>eCommerce: Personalized shopping experiences on Amazon.</a:t>
            </a:r>
          </a:p>
        </p:txBody>
      </p:sp>
      <p:pic>
        <p:nvPicPr>
          <p:cNvPr id="5" name="Picture 4" descr="Exclamation mark on a yellow background">
            <a:extLst>
              <a:ext uri="{FF2B5EF4-FFF2-40B4-BE49-F238E27FC236}">
                <a16:creationId xmlns:a16="http://schemas.microsoft.com/office/drawing/2014/main" id="{E6230E47-1CCB-0059-F715-63ED2CDAA9A1}"/>
              </a:ext>
            </a:extLst>
          </p:cNvPr>
          <p:cNvPicPr>
            <a:picLocks noChangeAspect="1"/>
          </p:cNvPicPr>
          <p:nvPr/>
        </p:nvPicPr>
        <p:blipFill rotWithShape="1">
          <a:blip r:embed="rId3"/>
          <a:srcRect l="31072" r="18928"/>
          <a:stretch/>
        </p:blipFill>
        <p:spPr>
          <a:xfrm>
            <a:off x="4572000" y="10"/>
            <a:ext cx="4571999" cy="6857990"/>
          </a:xfrm>
          <a:prstGeom prst="rect">
            <a:avLst/>
          </a:prstGeom>
        </p:spPr>
      </p:pic>
      <p:sp>
        <p:nvSpPr>
          <p:cNvPr id="18" name="Rectangle 17">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68590"/>
            <a:ext cx="4109789" cy="1616203"/>
          </a:xfrm>
        </p:spPr>
        <p:txBody>
          <a:bodyPr anchor="b">
            <a:normAutofit/>
          </a:bodyPr>
          <a:lstStyle/>
          <a:p>
            <a:r>
              <a:rPr lang="en-US" sz="3600" dirty="0"/>
              <a:t>Key Advantages</a:t>
            </a:r>
          </a:p>
        </p:txBody>
      </p:sp>
      <p:sp>
        <p:nvSpPr>
          <p:cNvPr id="3" name="Content Placeholder 2"/>
          <p:cNvSpPr>
            <a:spLocks noGrp="1"/>
          </p:cNvSpPr>
          <p:nvPr>
            <p:ph idx="1"/>
          </p:nvPr>
        </p:nvSpPr>
        <p:spPr>
          <a:xfrm>
            <a:off x="192655" y="1986977"/>
            <a:ext cx="5039513" cy="3447832"/>
          </a:xfrm>
        </p:spPr>
        <p:txBody>
          <a:bodyPr anchor="t">
            <a:noAutofit/>
          </a:bodyPr>
          <a:lstStyle/>
          <a:p>
            <a:r>
              <a:rPr lang="en-US" sz="2400" dirty="0"/>
              <a:t>Improved accuracy through contextual understanding.</a:t>
            </a:r>
          </a:p>
          <a:p>
            <a:r>
              <a:rPr lang="en-US" sz="2400" dirty="0"/>
              <a:t>Enhanced user experience with personalized responses.</a:t>
            </a:r>
          </a:p>
          <a:p>
            <a:r>
              <a:rPr lang="en-US" sz="2400" dirty="0"/>
              <a:t>Better decision-making from relevant information.</a:t>
            </a:r>
          </a:p>
          <a:p>
            <a:r>
              <a:rPr lang="en-US" sz="2400" dirty="0"/>
              <a:t>Mitigating hallucinations by grounding responses in retrieved data.</a:t>
            </a:r>
          </a:p>
          <a:p>
            <a:r>
              <a:rPr lang="en-US" sz="2400" dirty="0"/>
              <a:t>More cost-effective than “reinventing the wheel”.</a:t>
            </a:r>
          </a:p>
        </p:txBody>
      </p:sp>
      <p:pic>
        <p:nvPicPr>
          <p:cNvPr id="5" name="Picture 4" descr="Graph">
            <a:extLst>
              <a:ext uri="{FF2B5EF4-FFF2-40B4-BE49-F238E27FC236}">
                <a16:creationId xmlns:a16="http://schemas.microsoft.com/office/drawing/2014/main" id="{E8C90DFC-D110-13A1-A81B-2EDB8FA06C1F}"/>
              </a:ext>
            </a:extLst>
          </p:cNvPr>
          <p:cNvPicPr>
            <a:picLocks noChangeAspect="1"/>
          </p:cNvPicPr>
          <p:nvPr/>
        </p:nvPicPr>
        <p:blipFill rotWithShape="1">
          <a:blip r:embed="rId3"/>
          <a:srcRect l="27549" r="38815"/>
          <a:stretch/>
        </p:blipFill>
        <p:spPr>
          <a:xfrm>
            <a:off x="5453109" y="10"/>
            <a:ext cx="3690890"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35AD8-F65E-6FE7-6573-E14C7BC33EAE}"/>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BC00-710E-F723-EA82-0A2CA7F2EFE5}"/>
              </a:ext>
            </a:extLst>
          </p:cNvPr>
          <p:cNvSpPr>
            <a:spLocks noGrp="1"/>
          </p:cNvSpPr>
          <p:nvPr>
            <p:ph type="title"/>
          </p:nvPr>
        </p:nvSpPr>
        <p:spPr>
          <a:xfrm>
            <a:off x="571352" y="350196"/>
            <a:ext cx="3485178" cy="1624520"/>
          </a:xfrm>
        </p:spPr>
        <p:txBody>
          <a:bodyPr anchor="ctr">
            <a:normAutofit/>
          </a:bodyPr>
          <a:lstStyle/>
          <a:p>
            <a:r>
              <a:rPr lang="en-US" sz="3500" dirty="0"/>
              <a:t>Addressing Challenges</a:t>
            </a:r>
          </a:p>
        </p:txBody>
      </p:sp>
      <p:sp>
        <p:nvSpPr>
          <p:cNvPr id="3" name="Content Placeholder 2">
            <a:extLst>
              <a:ext uri="{FF2B5EF4-FFF2-40B4-BE49-F238E27FC236}">
                <a16:creationId xmlns:a16="http://schemas.microsoft.com/office/drawing/2014/main" id="{59794141-69E0-23B7-5594-2E291EAC7A11}"/>
              </a:ext>
            </a:extLst>
          </p:cNvPr>
          <p:cNvSpPr>
            <a:spLocks noGrp="1"/>
          </p:cNvSpPr>
          <p:nvPr>
            <p:ph idx="1"/>
          </p:nvPr>
        </p:nvSpPr>
        <p:spPr>
          <a:xfrm>
            <a:off x="571351" y="2743200"/>
            <a:ext cx="3485179" cy="3613149"/>
          </a:xfrm>
        </p:spPr>
        <p:txBody>
          <a:bodyPr anchor="ctr">
            <a:normAutofit/>
          </a:bodyPr>
          <a:lstStyle/>
          <a:p>
            <a:r>
              <a:rPr lang="en-US" sz="2400" dirty="0"/>
              <a:t>Data privacy and security.</a:t>
            </a:r>
          </a:p>
          <a:p>
            <a:r>
              <a:rPr lang="en-US" sz="2400" dirty="0"/>
              <a:t>Bias in AI models.</a:t>
            </a:r>
          </a:p>
          <a:p>
            <a:r>
              <a:rPr lang="en-US" sz="2400" dirty="0"/>
              <a:t>Scalability with large datasets.</a:t>
            </a:r>
          </a:p>
          <a:p>
            <a:r>
              <a:rPr lang="en-US" sz="2400" dirty="0"/>
              <a:t>Managing retrieval errors affecting generation.</a:t>
            </a:r>
          </a:p>
        </p:txBody>
      </p:sp>
      <p:pic>
        <p:nvPicPr>
          <p:cNvPr id="13" name="Picture 12" descr="3D technology art">
            <a:extLst>
              <a:ext uri="{FF2B5EF4-FFF2-40B4-BE49-F238E27FC236}">
                <a16:creationId xmlns:a16="http://schemas.microsoft.com/office/drawing/2014/main" id="{F1EA1A67-A30B-AA0D-4FE8-083E146126E5}"/>
              </a:ext>
            </a:extLst>
          </p:cNvPr>
          <p:cNvPicPr>
            <a:picLocks noChangeAspect="1"/>
          </p:cNvPicPr>
          <p:nvPr/>
        </p:nvPicPr>
        <p:blipFill>
          <a:blip r:embed="rId3"/>
          <a:srcRect l="19952" r="35498" b="-2"/>
          <a:stretch/>
        </p:blipFill>
        <p:spPr>
          <a:xfrm>
            <a:off x="4572000" y="1"/>
            <a:ext cx="4577118" cy="6858000"/>
          </a:xfrm>
          <a:prstGeom prst="rect">
            <a:avLst/>
          </a:prstGeom>
        </p:spPr>
      </p:pic>
    </p:spTree>
    <p:extLst>
      <p:ext uri="{BB962C8B-B14F-4D97-AF65-F5344CB8AC3E}">
        <p14:creationId xmlns:p14="http://schemas.microsoft.com/office/powerpoint/2010/main" val="213887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23952A-6107-594C-40FC-EC9ED2B80130}"/>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573E-A5AA-0BB9-6CB3-0319AB8A0BF5}"/>
              </a:ext>
            </a:extLst>
          </p:cNvPr>
          <p:cNvSpPr>
            <a:spLocks noGrp="1"/>
          </p:cNvSpPr>
          <p:nvPr>
            <p:ph type="title"/>
          </p:nvPr>
        </p:nvSpPr>
        <p:spPr>
          <a:xfrm>
            <a:off x="571352" y="350196"/>
            <a:ext cx="3485178" cy="1624520"/>
          </a:xfrm>
        </p:spPr>
        <p:txBody>
          <a:bodyPr anchor="ctr">
            <a:normAutofit/>
          </a:bodyPr>
          <a:lstStyle/>
          <a:p>
            <a:r>
              <a:rPr lang="en-US" sz="3500"/>
              <a:t>What’s Next?</a:t>
            </a:r>
          </a:p>
        </p:txBody>
      </p:sp>
      <p:sp>
        <p:nvSpPr>
          <p:cNvPr id="3" name="Content Placeholder 2">
            <a:extLst>
              <a:ext uri="{FF2B5EF4-FFF2-40B4-BE49-F238E27FC236}">
                <a16:creationId xmlns:a16="http://schemas.microsoft.com/office/drawing/2014/main" id="{B77284A2-09A7-0167-B203-821223B0B497}"/>
              </a:ext>
            </a:extLst>
          </p:cNvPr>
          <p:cNvSpPr>
            <a:spLocks noGrp="1"/>
          </p:cNvSpPr>
          <p:nvPr>
            <p:ph idx="1"/>
          </p:nvPr>
        </p:nvSpPr>
        <p:spPr>
          <a:xfrm>
            <a:off x="571351" y="2743200"/>
            <a:ext cx="3485179" cy="3613149"/>
          </a:xfrm>
        </p:spPr>
        <p:txBody>
          <a:bodyPr anchor="ctr">
            <a:normAutofit/>
          </a:bodyPr>
          <a:lstStyle/>
          <a:p>
            <a:r>
              <a:rPr lang="en-US" sz="2400" dirty="0"/>
              <a:t>Multimodal Retrieval: Integrating text, image, and video data.</a:t>
            </a:r>
          </a:p>
          <a:p>
            <a:r>
              <a:rPr lang="en-US" sz="2400" dirty="0"/>
              <a:t>Explainable AI: Transparency in AI decision-making.</a:t>
            </a:r>
          </a:p>
          <a:p>
            <a:r>
              <a:rPr lang="en-US" sz="2400" dirty="0"/>
              <a:t>Real-Time Adaptation: Continuous learning from user interactions.</a:t>
            </a:r>
          </a:p>
        </p:txBody>
      </p:sp>
      <p:pic>
        <p:nvPicPr>
          <p:cNvPr id="13" name="Picture 12" descr="Computer script on a screen">
            <a:extLst>
              <a:ext uri="{FF2B5EF4-FFF2-40B4-BE49-F238E27FC236}">
                <a16:creationId xmlns:a16="http://schemas.microsoft.com/office/drawing/2014/main" id="{CE07EDD8-FB48-BC17-12D7-C0357FCE04A6}"/>
              </a:ext>
            </a:extLst>
          </p:cNvPr>
          <p:cNvPicPr>
            <a:picLocks noChangeAspect="1"/>
          </p:cNvPicPr>
          <p:nvPr/>
        </p:nvPicPr>
        <p:blipFill>
          <a:blip r:embed="rId3"/>
          <a:srcRect l="7839" r="47611" b="-2"/>
          <a:stretch/>
        </p:blipFill>
        <p:spPr>
          <a:xfrm>
            <a:off x="4572000" y="1"/>
            <a:ext cx="4577118" cy="6858000"/>
          </a:xfrm>
          <a:prstGeom prst="rect">
            <a:avLst/>
          </a:prstGeom>
        </p:spPr>
      </p:pic>
    </p:spTree>
    <p:extLst>
      <p:ext uri="{BB962C8B-B14F-4D97-AF65-F5344CB8AC3E}">
        <p14:creationId xmlns:p14="http://schemas.microsoft.com/office/powerpoint/2010/main" val="370044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18ABA2D-A8F2-78E8-DFA6-4E9A53C34074}"/>
              </a:ext>
            </a:extLst>
          </p:cNvPr>
          <p:cNvPicPr>
            <a:picLocks noChangeAspect="1"/>
          </p:cNvPicPr>
          <p:nvPr/>
        </p:nvPicPr>
        <p:blipFill rotWithShape="1">
          <a:blip r:embed="rId3"/>
          <a:srcRect l="44935" r="5123"/>
          <a:stretch/>
        </p:blipFill>
        <p:spPr>
          <a:xfrm>
            <a:off x="4577270" y="10"/>
            <a:ext cx="4566728"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dirty="0"/>
              <a:t>What is RAG?</a:t>
            </a:r>
          </a:p>
        </p:txBody>
      </p:sp>
      <p:sp>
        <p:nvSpPr>
          <p:cNvPr id="3" name="Content Placeholder 2"/>
          <p:cNvSpPr>
            <a:spLocks noGrp="1"/>
          </p:cNvSpPr>
          <p:nvPr>
            <p:ph idx="1"/>
          </p:nvPr>
        </p:nvSpPr>
        <p:spPr>
          <a:xfrm>
            <a:off x="151254" y="2884929"/>
            <a:ext cx="4276367" cy="3374137"/>
          </a:xfrm>
        </p:spPr>
        <p:txBody>
          <a:bodyPr anchor="ctr">
            <a:noAutofit/>
          </a:bodyPr>
          <a:lstStyle/>
          <a:p>
            <a:r>
              <a:rPr lang="en-US" sz="2400" dirty="0"/>
              <a:t>Combines retrieval systems with advanced AI to enhance relevance and accuracy.</a:t>
            </a:r>
          </a:p>
          <a:p>
            <a:r>
              <a:rPr lang="en-US" sz="2400" dirty="0"/>
              <a:t>Bridges the gap between traditional search and intelligent generation.</a:t>
            </a:r>
          </a:p>
          <a:p>
            <a:r>
              <a:rPr lang="en-US" sz="2400" dirty="0"/>
              <a:t>Example: Enhanced search results in eCommerce, healthcare, and customer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red textiles beside each other">
            <a:extLst>
              <a:ext uri="{FF2B5EF4-FFF2-40B4-BE49-F238E27FC236}">
                <a16:creationId xmlns:a16="http://schemas.microsoft.com/office/drawing/2014/main" id="{BD364C0F-2437-7285-CB31-F6FFE0741749}"/>
              </a:ext>
            </a:extLst>
          </p:cNvPr>
          <p:cNvPicPr>
            <a:picLocks noChangeAspect="1"/>
          </p:cNvPicPr>
          <p:nvPr/>
        </p:nvPicPr>
        <p:blipFill>
          <a:blip r:embed="rId3"/>
          <a:srcRect l="24278" r="25780"/>
          <a:stretch/>
        </p:blipFill>
        <p:spPr>
          <a:xfrm>
            <a:off x="4577270" y="10"/>
            <a:ext cx="4566728"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dirty="0"/>
              <a:t>The Need for RAG</a:t>
            </a:r>
          </a:p>
        </p:txBody>
      </p:sp>
      <p:sp>
        <p:nvSpPr>
          <p:cNvPr id="3" name="Content Placeholder 2"/>
          <p:cNvSpPr>
            <a:spLocks noGrp="1"/>
          </p:cNvSpPr>
          <p:nvPr>
            <p:ph idx="1"/>
          </p:nvPr>
        </p:nvSpPr>
        <p:spPr>
          <a:xfrm>
            <a:off x="153564" y="2884929"/>
            <a:ext cx="3912604" cy="3374137"/>
          </a:xfrm>
        </p:spPr>
        <p:txBody>
          <a:bodyPr anchor="ctr">
            <a:noAutofit/>
          </a:bodyPr>
          <a:lstStyle/>
          <a:p>
            <a:r>
              <a:rPr lang="en-US" sz="2400" dirty="0"/>
              <a:t>Limitations of traditional </a:t>
            </a:r>
            <a:r>
              <a:rPr lang="en-US" sz="2400" dirty="0" err="1"/>
              <a:t>keword</a:t>
            </a:r>
            <a:r>
              <a:rPr lang="en-US" sz="2400" dirty="0"/>
              <a:t>-matching search systems.</a:t>
            </a:r>
          </a:p>
          <a:p>
            <a:r>
              <a:rPr lang="en-US" sz="2400" dirty="0"/>
              <a:t>Increasing demand for context-aware and personalized results.</a:t>
            </a:r>
          </a:p>
          <a:p>
            <a:r>
              <a:rPr lang="en-US" sz="2400" dirty="0"/>
              <a:t>LLMs are “stuck” at a particular time, potentially resulting in hallucinations.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749-A675-60C8-2CFB-790E9E4BA3A2}"/>
              </a:ext>
            </a:extLst>
          </p:cNvPr>
          <p:cNvSpPr>
            <a:spLocks noGrp="1"/>
          </p:cNvSpPr>
          <p:nvPr>
            <p:ph type="title"/>
          </p:nvPr>
        </p:nvSpPr>
        <p:spPr/>
        <p:txBody>
          <a:bodyPr/>
          <a:lstStyle/>
          <a:p>
            <a:r>
              <a:rPr lang="en-US" dirty="0"/>
              <a:t>Drawback of Gen AI Without RAG</a:t>
            </a:r>
          </a:p>
        </p:txBody>
      </p:sp>
      <p:pic>
        <p:nvPicPr>
          <p:cNvPr id="5" name="Content Placeholder 4">
            <a:extLst>
              <a:ext uri="{FF2B5EF4-FFF2-40B4-BE49-F238E27FC236}">
                <a16:creationId xmlns:a16="http://schemas.microsoft.com/office/drawing/2014/main" id="{68561E72-B66D-12EA-1377-B6174429D418}"/>
              </a:ext>
            </a:extLst>
          </p:cNvPr>
          <p:cNvPicPr>
            <a:picLocks noGrp="1" noChangeAspect="1"/>
          </p:cNvPicPr>
          <p:nvPr>
            <p:ph idx="1"/>
          </p:nvPr>
        </p:nvPicPr>
        <p:blipFill>
          <a:blip r:embed="rId2"/>
          <a:stretch>
            <a:fillRect/>
          </a:stretch>
        </p:blipFill>
        <p:spPr>
          <a:xfrm>
            <a:off x="1475288" y="1600200"/>
            <a:ext cx="6193423" cy="4525963"/>
          </a:xfrm>
        </p:spPr>
      </p:pic>
      <p:sp>
        <p:nvSpPr>
          <p:cNvPr id="6" name="TextBox 5">
            <a:extLst>
              <a:ext uri="{FF2B5EF4-FFF2-40B4-BE49-F238E27FC236}">
                <a16:creationId xmlns:a16="http://schemas.microsoft.com/office/drawing/2014/main" id="{9C47A601-C5C6-4190-6344-70FDD2D1BB5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Tree>
    <p:extLst>
      <p:ext uri="{BB962C8B-B14F-4D97-AF65-F5344CB8AC3E}">
        <p14:creationId xmlns:p14="http://schemas.microsoft.com/office/powerpoint/2010/main" val="44983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77" y="156687"/>
            <a:ext cx="4000647" cy="1708242"/>
          </a:xfrm>
        </p:spPr>
        <p:txBody>
          <a:bodyPr anchor="ctr">
            <a:normAutofit/>
          </a:bodyPr>
          <a:lstStyle/>
          <a:p>
            <a:r>
              <a:rPr lang="en-US" sz="3500" dirty="0"/>
              <a:t>RAG Workflow</a:t>
            </a:r>
          </a:p>
        </p:txBody>
      </p:sp>
      <p:sp>
        <p:nvSpPr>
          <p:cNvPr id="3" name="Content Placeholder 2"/>
          <p:cNvSpPr>
            <a:spLocks noGrp="1"/>
          </p:cNvSpPr>
          <p:nvPr>
            <p:ph idx="1"/>
          </p:nvPr>
        </p:nvSpPr>
        <p:spPr>
          <a:xfrm>
            <a:off x="124108" y="1623747"/>
            <a:ext cx="4895132" cy="4679697"/>
          </a:xfrm>
        </p:spPr>
        <p:txBody>
          <a:bodyPr anchor="ctr">
            <a:noAutofit/>
          </a:bodyPr>
          <a:lstStyle/>
          <a:p>
            <a:pPr marL="457200" indent="-457200">
              <a:buAutoNum type="arabicPeriod"/>
            </a:pPr>
            <a:r>
              <a:rPr lang="en-US" sz="2400" dirty="0"/>
              <a:t>User Query: Input from the user.</a:t>
            </a:r>
          </a:p>
          <a:p>
            <a:pPr marL="457200" indent="-457200">
              <a:buAutoNum type="arabicPeriod"/>
            </a:pPr>
            <a:r>
              <a:rPr lang="en-US" sz="2400" dirty="0"/>
              <a:t>Retrieval: Relevant documents retrieved using dense embeddings.</a:t>
            </a:r>
          </a:p>
          <a:p>
            <a:pPr marL="457200" indent="-457200">
              <a:buAutoNum type="arabicPeriod"/>
            </a:pPr>
            <a:r>
              <a:rPr lang="en-US" sz="2400" dirty="0"/>
              <a:t>Augmentation: Retrieved data integrated with the query.</a:t>
            </a:r>
          </a:p>
          <a:p>
            <a:pPr marL="457200" indent="-457200">
              <a:buAutoNum type="arabicPeriod"/>
            </a:pPr>
            <a:r>
              <a:rPr lang="en-US" sz="2400" dirty="0"/>
              <a:t>Generation: Final response produced using a generative model.</a:t>
            </a:r>
          </a:p>
        </p:txBody>
      </p:sp>
      <p:pic>
        <p:nvPicPr>
          <p:cNvPr id="5" name="Picture 4" descr="An abstract design with lines and financial symbols">
            <a:extLst>
              <a:ext uri="{FF2B5EF4-FFF2-40B4-BE49-F238E27FC236}">
                <a16:creationId xmlns:a16="http://schemas.microsoft.com/office/drawing/2014/main" id="{596B3E05-533F-37E9-DCC8-03989411BC01}"/>
              </a:ext>
            </a:extLst>
          </p:cNvPr>
          <p:cNvPicPr>
            <a:picLocks noChangeAspect="1"/>
          </p:cNvPicPr>
          <p:nvPr/>
        </p:nvPicPr>
        <p:blipFill rotWithShape="1">
          <a:blip r:embed="rId3"/>
          <a:srcRect l="30188" r="31080"/>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41D3A-0A07-4BFB-109F-B186BFA6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3D8D4-DA9E-85CE-CCF6-AB5650EC821A}"/>
              </a:ext>
            </a:extLst>
          </p:cNvPr>
          <p:cNvSpPr>
            <a:spLocks noGrp="1"/>
          </p:cNvSpPr>
          <p:nvPr>
            <p:ph type="title"/>
          </p:nvPr>
        </p:nvSpPr>
        <p:spPr/>
        <p:txBody>
          <a:bodyPr/>
          <a:lstStyle/>
          <a:p>
            <a:r>
              <a:rPr lang="en-US" dirty="0"/>
              <a:t>Creating a Vector Database</a:t>
            </a:r>
          </a:p>
        </p:txBody>
      </p:sp>
      <p:sp>
        <p:nvSpPr>
          <p:cNvPr id="6" name="TextBox 5">
            <a:extLst>
              <a:ext uri="{FF2B5EF4-FFF2-40B4-BE49-F238E27FC236}">
                <a16:creationId xmlns:a16="http://schemas.microsoft.com/office/drawing/2014/main" id="{F2BF1F2A-96A5-2FE2-3E72-3F815B064894}"/>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8" name="Content Placeholder 7">
            <a:extLst>
              <a:ext uri="{FF2B5EF4-FFF2-40B4-BE49-F238E27FC236}">
                <a16:creationId xmlns:a16="http://schemas.microsoft.com/office/drawing/2014/main" id="{7BE4AA5C-1A11-FD1E-AEC4-FB1140F7A9E4}"/>
              </a:ext>
            </a:extLst>
          </p:cNvPr>
          <p:cNvPicPr>
            <a:picLocks noGrp="1" noChangeAspect="1"/>
          </p:cNvPicPr>
          <p:nvPr>
            <p:ph idx="1"/>
          </p:nvPr>
        </p:nvPicPr>
        <p:blipFill>
          <a:blip r:embed="rId4"/>
          <a:stretch>
            <a:fillRect/>
          </a:stretch>
        </p:blipFill>
        <p:spPr>
          <a:xfrm>
            <a:off x="457200" y="1756649"/>
            <a:ext cx="8229600" cy="4213064"/>
          </a:xfrm>
        </p:spPr>
      </p:pic>
    </p:spTree>
    <p:extLst>
      <p:ext uri="{BB962C8B-B14F-4D97-AF65-F5344CB8AC3E}">
        <p14:creationId xmlns:p14="http://schemas.microsoft.com/office/powerpoint/2010/main" val="241056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239502"/>
            <a:ext cx="3266449" cy="1616203"/>
          </a:xfrm>
        </p:spPr>
        <p:txBody>
          <a:bodyPr anchor="b">
            <a:normAutofit/>
          </a:bodyPr>
          <a:lstStyle/>
          <a:p>
            <a:r>
              <a:rPr lang="en-US" sz="3600" dirty="0"/>
              <a:t>Core Technologies</a:t>
            </a:r>
          </a:p>
        </p:txBody>
      </p:sp>
      <p:sp>
        <p:nvSpPr>
          <p:cNvPr id="3" name="Content Placeholder 2"/>
          <p:cNvSpPr>
            <a:spLocks noGrp="1"/>
          </p:cNvSpPr>
          <p:nvPr>
            <p:ph idx="1"/>
          </p:nvPr>
        </p:nvSpPr>
        <p:spPr>
          <a:xfrm>
            <a:off x="130628" y="2533476"/>
            <a:ext cx="4303867" cy="3447832"/>
          </a:xfrm>
        </p:spPr>
        <p:txBody>
          <a:bodyPr anchor="t">
            <a:noAutofit/>
          </a:bodyPr>
          <a:lstStyle/>
          <a:p>
            <a:r>
              <a:rPr lang="en-US" sz="2400" dirty="0"/>
              <a:t>Retrieval Models: BM25, dense embeddings, vector databases (e.g., FAISS, Pinecone).</a:t>
            </a:r>
          </a:p>
          <a:p>
            <a:r>
              <a:rPr lang="en-US" sz="2400" dirty="0"/>
              <a:t>Generative Models: Transformer-based architectures (e.g., GPT).</a:t>
            </a:r>
          </a:p>
          <a:p>
            <a:r>
              <a:rPr lang="en-US" sz="2400" dirty="0"/>
              <a:t>Knowledge Integration: Use of knowledge graphs to enhance context.</a:t>
            </a:r>
          </a:p>
        </p:txBody>
      </p:sp>
      <p:pic>
        <p:nvPicPr>
          <p:cNvPr id="5" name="Picture 4" descr="Abstract network of node and mesh">
            <a:extLst>
              <a:ext uri="{FF2B5EF4-FFF2-40B4-BE49-F238E27FC236}">
                <a16:creationId xmlns:a16="http://schemas.microsoft.com/office/drawing/2014/main" id="{DDAD627A-2250-9CEE-9815-3245C003A152}"/>
              </a:ext>
            </a:extLst>
          </p:cNvPr>
          <p:cNvPicPr>
            <a:picLocks noChangeAspect="1"/>
          </p:cNvPicPr>
          <p:nvPr/>
        </p:nvPicPr>
        <p:blipFill rotWithShape="1">
          <a:blip r:embed="rId3"/>
          <a:srcRect l="23902" r="26098"/>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F460B-4CF5-ED85-3A50-0D739E6FE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A4DB9-8FB3-CB94-7496-D9783108DA7F}"/>
              </a:ext>
            </a:extLst>
          </p:cNvPr>
          <p:cNvSpPr>
            <a:spLocks noGrp="1"/>
          </p:cNvSpPr>
          <p:nvPr>
            <p:ph type="title"/>
          </p:nvPr>
        </p:nvSpPr>
        <p:spPr/>
        <p:txBody>
          <a:bodyPr/>
          <a:lstStyle/>
          <a:p>
            <a:r>
              <a:rPr lang="en-US" dirty="0"/>
              <a:t>Using RAG with Sematic Search</a:t>
            </a:r>
          </a:p>
        </p:txBody>
      </p:sp>
      <p:sp>
        <p:nvSpPr>
          <p:cNvPr id="6" name="TextBox 5">
            <a:extLst>
              <a:ext uri="{FF2B5EF4-FFF2-40B4-BE49-F238E27FC236}">
                <a16:creationId xmlns:a16="http://schemas.microsoft.com/office/drawing/2014/main" id="{4AA7CBBC-E897-BCCD-872D-BC730B5D420A}"/>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
        <p:nvSpPr>
          <p:cNvPr id="4" name="Content Placeholder 3">
            <a:extLst>
              <a:ext uri="{FF2B5EF4-FFF2-40B4-BE49-F238E27FC236}">
                <a16:creationId xmlns:a16="http://schemas.microsoft.com/office/drawing/2014/main" id="{B8DA4666-BFA2-0FE6-A45A-E17144EA3CA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9006806-5073-350E-DB2C-45C155AB6D9B}"/>
              </a:ext>
            </a:extLst>
          </p:cNvPr>
          <p:cNvPicPr>
            <a:picLocks noChangeAspect="1"/>
          </p:cNvPicPr>
          <p:nvPr/>
        </p:nvPicPr>
        <p:blipFill>
          <a:blip r:embed="rId4"/>
          <a:stretch>
            <a:fillRect/>
          </a:stretch>
        </p:blipFill>
        <p:spPr>
          <a:xfrm>
            <a:off x="457200" y="1290799"/>
            <a:ext cx="8229600" cy="4810949"/>
          </a:xfrm>
          <a:prstGeom prst="rect">
            <a:avLst/>
          </a:prstGeom>
        </p:spPr>
      </p:pic>
    </p:spTree>
    <p:extLst>
      <p:ext uri="{BB962C8B-B14F-4D97-AF65-F5344CB8AC3E}">
        <p14:creationId xmlns:p14="http://schemas.microsoft.com/office/powerpoint/2010/main" val="379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8533E-A9AD-F8B0-3558-6B939F985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5CDB2-6ECA-B46F-0F31-6DBE5DE5828D}"/>
              </a:ext>
            </a:extLst>
          </p:cNvPr>
          <p:cNvSpPr>
            <a:spLocks noGrp="1"/>
          </p:cNvSpPr>
          <p:nvPr>
            <p:ph type="title"/>
          </p:nvPr>
        </p:nvSpPr>
        <p:spPr/>
        <p:txBody>
          <a:bodyPr/>
          <a:lstStyle/>
          <a:p>
            <a:r>
              <a:rPr lang="en-US" dirty="0"/>
              <a:t>Returning a Better Answer</a:t>
            </a:r>
          </a:p>
        </p:txBody>
      </p:sp>
      <p:sp>
        <p:nvSpPr>
          <p:cNvPr id="6" name="TextBox 5">
            <a:extLst>
              <a:ext uri="{FF2B5EF4-FFF2-40B4-BE49-F238E27FC236}">
                <a16:creationId xmlns:a16="http://schemas.microsoft.com/office/drawing/2014/main" id="{1128480E-FDF9-633D-5CA6-BA2AAEC4FB6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5" name="Content Placeholder 4">
            <a:extLst>
              <a:ext uri="{FF2B5EF4-FFF2-40B4-BE49-F238E27FC236}">
                <a16:creationId xmlns:a16="http://schemas.microsoft.com/office/drawing/2014/main" id="{49DB91BF-A304-B498-DC19-82AA52540950}"/>
              </a:ext>
            </a:extLst>
          </p:cNvPr>
          <p:cNvPicPr>
            <a:picLocks noGrp="1" noChangeAspect="1"/>
          </p:cNvPicPr>
          <p:nvPr>
            <p:ph idx="1"/>
          </p:nvPr>
        </p:nvPicPr>
        <p:blipFill>
          <a:blip r:embed="rId4"/>
          <a:stretch>
            <a:fillRect/>
          </a:stretch>
        </p:blipFill>
        <p:spPr>
          <a:xfrm>
            <a:off x="1492862" y="1600200"/>
            <a:ext cx="6158276" cy="4525963"/>
          </a:xfrm>
        </p:spPr>
      </p:pic>
    </p:spTree>
    <p:extLst>
      <p:ext uri="{BB962C8B-B14F-4D97-AF65-F5344CB8AC3E}">
        <p14:creationId xmlns:p14="http://schemas.microsoft.com/office/powerpoint/2010/main" val="67706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1393</Words>
  <Application>Microsoft Office PowerPoint</Application>
  <PresentationFormat>On-screen Show (4:3)</PresentationFormat>
  <Paragraphs>94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__Inter_d65c78</vt:lpstr>
      <vt:lpstr>Aptos</vt:lpstr>
      <vt:lpstr>Arial</vt:lpstr>
      <vt:lpstr>Calibri</vt:lpstr>
      <vt:lpstr>Office Theme</vt:lpstr>
      <vt:lpstr>Retrieval Augmented Generation (RAG)</vt:lpstr>
      <vt:lpstr>What is RAG?</vt:lpstr>
      <vt:lpstr>The Need for RAG</vt:lpstr>
      <vt:lpstr>Drawback of Gen AI Without RAG</vt:lpstr>
      <vt:lpstr>RAG Workflow</vt:lpstr>
      <vt:lpstr>Creating a Vector Database</vt:lpstr>
      <vt:lpstr>Core Technologies</vt:lpstr>
      <vt:lpstr>Using RAG with Sematic Search</vt:lpstr>
      <vt:lpstr>Returning a Better Answer</vt:lpstr>
      <vt:lpstr>Real-World Applications</vt:lpstr>
      <vt:lpstr>Key Advantages</vt:lpstr>
      <vt:lpstr>Addressing Challenges</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Retrieval</dc:title>
  <dc:subject/>
  <dc:creator>Myers, Chelsea</dc:creator>
  <cp:keywords/>
  <dc:description>generated using python-pptx</dc:description>
  <cp:lastModifiedBy>Myers, Chelsea</cp:lastModifiedBy>
  <cp:revision>1</cp:revision>
  <dcterms:created xsi:type="dcterms:W3CDTF">2013-01-27T09:14:16Z</dcterms:created>
  <dcterms:modified xsi:type="dcterms:W3CDTF">2024-12-20T20:37:06Z</dcterms:modified>
  <cp:category/>
</cp:coreProperties>
</file>