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0"/>
  </p:notesMasterIdLst>
  <p:sldIdLst>
    <p:sldId id="256" r:id="rId5"/>
    <p:sldId id="257" r:id="rId6"/>
    <p:sldId id="258" r:id="rId7"/>
    <p:sldId id="259" r:id="rId8"/>
    <p:sldId id="260" r:id="rId9"/>
  </p:sldIdLst>
  <p:sldSz cx="123444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1pPr>
    <a:lvl2pPr marL="0" marR="0" indent="2286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2pPr>
    <a:lvl3pPr marL="0" marR="0" indent="4572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3pPr>
    <a:lvl4pPr marL="0" marR="0" indent="6858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4pPr>
    <a:lvl5pPr marL="0" marR="0" indent="9144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5pPr>
    <a:lvl6pPr marL="0" marR="0" indent="11430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6pPr>
    <a:lvl7pPr marL="0" marR="0" indent="13716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7pPr>
    <a:lvl8pPr marL="0" marR="0" indent="16002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8pPr>
    <a:lvl9pPr marL="0" marR="0" indent="182880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C409E641-E652-40CA-920F-4A59E2B00235}" styleName="">
    <a:tblBg/>
    <a:wholeTbl>
      <a:tcTxStyle b="off" i="off">
        <a:font>
          <a:latin typeface="Helvetica"/>
          <a:ea typeface="Helvetica"/>
          <a:cs typeface="Helvetica"/>
        </a:font>
        <a:srgbClr val="30303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9C9E9F">
              <a:alpha val="25000"/>
            </a:srgbClr>
          </a:solidFill>
        </a:fill>
      </a:tcStyle>
    </a:band2H>
    <a:firstCol>
      <a:tcTxStyle b="on" i="off">
        <a:fontRef idx="minor">
          <a:srgbClr val="FFFFFF"/>
        </a:fontRef>
        <a:srgbClr val="FFFFFF"/>
      </a:tcTxStyle>
      <a:tcStyle>
        <a:tcBdr>
          <a:left>
            <a:ln w="12700" cap="flat">
              <a:noFill/>
              <a:miter lim="400000"/>
            </a:ln>
          </a:left>
          <a:right>
            <a:ln w="12700" cap="flat">
              <a:solidFill>
                <a:srgbClr val="FFFFFF"/>
              </a:solidFill>
              <a:prstDash val="solid"/>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99330"/>
          </a:solidFill>
        </a:fill>
      </a:tcStyle>
    </a:firstCol>
    <a:lastRow>
      <a:tcTxStyle b="off" i="off">
        <a:font>
          <a:latin typeface="Helvetica"/>
          <a:ea typeface="Helvetica"/>
          <a:cs typeface="Helvetica"/>
        </a:font>
        <a:srgbClr val="303030"/>
      </a:tcTxStyle>
      <a:tcStyle>
        <a:tcBdr>
          <a:left>
            <a:ln w="12700" cap="flat">
              <a:noFill/>
              <a:miter lim="400000"/>
            </a:ln>
          </a:left>
          <a:right>
            <a:ln w="12700" cap="flat">
              <a:noFill/>
              <a:miter lim="400000"/>
            </a:ln>
          </a:right>
          <a:top>
            <a:ln w="12700" cap="flat">
              <a:solidFill>
                <a:srgbClr val="F99330"/>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noFill/>
              <a:miter lim="400000"/>
            </a:ln>
          </a:insideV>
        </a:tcBdr>
        <a:fill>
          <a:solidFill>
            <a:srgbClr val="ED6A00"/>
          </a:solidFill>
        </a:fill>
      </a:tcStyle>
    </a:firstRow>
  </a:tblStyle>
  <a:tblStyle styleId="{8CAE1DFB-EAF0-42A8-A054-69136F8D5730}" styleName="">
    <a:tblBg/>
    <a:wholeTbl>
      <a:tcTxStyle b="off" i="off">
        <a:font>
          <a:latin typeface="Helvetica"/>
          <a:ea typeface="Helvetica"/>
          <a:cs typeface="Helvetica"/>
        </a:font>
        <a:srgbClr val="303030"/>
      </a:tcTxStyle>
      <a:tcStyle>
        <a:tcBdr>
          <a:left>
            <a:ln w="12700" cap="flat">
              <a:noFill/>
              <a:miter lim="400000"/>
            </a:ln>
          </a:left>
          <a:right>
            <a:ln w="12700" cap="flat">
              <a:noFill/>
              <a:miter lim="400000"/>
            </a:ln>
          </a:right>
          <a:top>
            <a:ln w="12700" cap="flat">
              <a:solidFill>
                <a:srgbClr val="9C9E9F"/>
              </a:solidFill>
              <a:prstDash val="solid"/>
              <a:miter lim="400000"/>
            </a:ln>
          </a:top>
          <a:bottom>
            <a:ln w="12700" cap="flat">
              <a:solidFill>
                <a:srgbClr val="9C9E9F"/>
              </a:solidFill>
              <a:prstDash val="solid"/>
              <a:miter lim="400000"/>
            </a:ln>
          </a:bottom>
          <a:insideH>
            <a:ln w="12700" cap="flat">
              <a:solidFill>
                <a:srgbClr val="9C9E9F"/>
              </a:solidFill>
              <a:prstDash val="solid"/>
              <a:miter lim="400000"/>
            </a:ln>
          </a:insideH>
          <a:insideV>
            <a:ln w="12700" cap="flat">
              <a:noFill/>
              <a:miter lim="400000"/>
            </a:ln>
          </a:insideV>
        </a:tcBdr>
        <a:fill>
          <a:noFill/>
        </a:fill>
      </a:tcStyle>
    </a:wholeTbl>
    <a:band2H>
      <a:tcTxStyle/>
      <a:tcStyle>
        <a:tcBdr/>
        <a:fill>
          <a:solidFill>
            <a:srgbClr val="9C9E9F">
              <a:alpha val="25000"/>
            </a:srgbClr>
          </a:solidFill>
        </a:fill>
      </a:tcStyle>
    </a:band2H>
    <a:firstCol>
      <a:tcTxStyle b="on" i="off">
        <a:font>
          <a:latin typeface="Helvetica"/>
          <a:ea typeface="Helvetica"/>
          <a:cs typeface="Helvetica"/>
        </a:font>
        <a:srgbClr val="303030"/>
      </a:tcTxStyle>
      <a:tcStyle>
        <a:tcBdr>
          <a:left>
            <a:ln w="12700" cap="flat">
              <a:noFill/>
              <a:miter lim="400000"/>
            </a:ln>
          </a:left>
          <a:right>
            <a:ln w="12700" cap="flat">
              <a:solidFill>
                <a:srgbClr val="FFFFFF"/>
              </a:solidFill>
              <a:prstDash val="solid"/>
              <a:miter lim="400000"/>
            </a:ln>
          </a:right>
          <a:top>
            <a:ln w="12700" cap="flat">
              <a:solidFill>
                <a:srgbClr val="9C9E9F"/>
              </a:solidFill>
              <a:prstDash val="solid"/>
              <a:miter lim="400000"/>
            </a:ln>
          </a:top>
          <a:bottom>
            <a:ln w="12700" cap="flat">
              <a:solidFill>
                <a:srgbClr val="9C9E9F"/>
              </a:solidFill>
              <a:prstDash val="solid"/>
              <a:miter lim="400000"/>
            </a:ln>
          </a:bottom>
          <a:insideH>
            <a:ln w="12700" cap="flat">
              <a:solidFill>
                <a:srgbClr val="9C9E9F"/>
              </a:solidFill>
              <a:prstDash val="solid"/>
              <a:miter lim="400000"/>
            </a:ln>
          </a:insideH>
          <a:insideV>
            <a:ln w="12700" cap="flat">
              <a:noFill/>
              <a:miter lim="400000"/>
            </a:ln>
          </a:insideV>
        </a:tcBdr>
        <a:fill>
          <a:noFill/>
        </a:fill>
      </a:tcStyle>
    </a:firstCol>
    <a:lastRow>
      <a:tcTxStyle b="off" i="off">
        <a:font>
          <a:latin typeface="Helvetica"/>
          <a:ea typeface="Helvetica"/>
          <a:cs typeface="Helvetica"/>
        </a:font>
        <a:srgbClr val="303030"/>
      </a:tcTxStyle>
      <a:tcStyle>
        <a:tcBdr>
          <a:left>
            <a:ln w="12700" cap="flat">
              <a:noFill/>
              <a:miter lim="400000"/>
            </a:ln>
          </a:left>
          <a:right>
            <a:ln w="12700" cap="flat">
              <a:noFill/>
              <a:miter lim="400000"/>
            </a:ln>
          </a:right>
          <a:top>
            <a:ln w="12700" cap="flat">
              <a:solidFill>
                <a:srgbClr val="9C9E9F"/>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9C9E9F">
              <a:alpha val="25000"/>
            </a:srgbClr>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noFill/>
              <a:miter lim="400000"/>
            </a:ln>
          </a:top>
          <a:bottom>
            <a:ln w="12700" cap="flat">
              <a:solidFill>
                <a:srgbClr val="FFFFFF"/>
              </a:solidFill>
              <a:prstDash val="solid"/>
              <a:miter lim="400000"/>
            </a:ln>
          </a:bottom>
          <a:insideH>
            <a:ln w="12700" cap="flat">
              <a:noFill/>
              <a:miter lim="400000"/>
            </a:ln>
          </a:insideH>
          <a:insideV>
            <a:ln w="12700" cap="flat">
              <a:solidFill>
                <a:srgbClr val="FFFFFF"/>
              </a:solidFill>
              <a:prstDash val="solid"/>
              <a:miter lim="400000"/>
            </a:ln>
          </a:insideV>
        </a:tcBdr>
        <a:fill>
          <a:solidFill>
            <a:srgbClr val="ED6A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48"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ers, Chelsea" userId="f282533b-c263-466c-86f9-3d67bd04ab31" providerId="ADAL" clId="{F91AF8C2-EE95-4A4B-82F1-C9F735A322D7}"/>
    <pc:docChg chg="modSld">
      <pc:chgData name="Myers, Chelsea" userId="f282533b-c263-466c-86f9-3d67bd04ab31" providerId="ADAL" clId="{F91AF8C2-EE95-4A4B-82F1-C9F735A322D7}" dt="2025-06-25T16:22:44.199" v="71" actId="20577"/>
      <pc:docMkLst>
        <pc:docMk/>
      </pc:docMkLst>
      <pc:sldChg chg="modSp mod">
        <pc:chgData name="Myers, Chelsea" userId="f282533b-c263-466c-86f9-3d67bd04ab31" providerId="ADAL" clId="{F91AF8C2-EE95-4A4B-82F1-C9F735A322D7}" dt="2025-06-25T16:22:44.199" v="71" actId="20577"/>
        <pc:sldMkLst>
          <pc:docMk/>
          <pc:sldMk cId="0" sldId="260"/>
        </pc:sldMkLst>
        <pc:spChg chg="mod">
          <ac:chgData name="Myers, Chelsea" userId="f282533b-c263-466c-86f9-3d67bd04ab31" providerId="ADAL" clId="{F91AF8C2-EE95-4A4B-82F1-C9F735A322D7}" dt="2025-06-25T16:22:01.889" v="29" actId="20577"/>
          <ac:spMkLst>
            <pc:docMk/>
            <pc:sldMk cId="0" sldId="260"/>
            <ac:spMk id="555" creationId="{00000000-0000-0000-0000-000000000000}"/>
          </ac:spMkLst>
        </pc:spChg>
        <pc:spChg chg="mod">
          <ac:chgData name="Myers, Chelsea" userId="f282533b-c263-466c-86f9-3d67bd04ab31" providerId="ADAL" clId="{F91AF8C2-EE95-4A4B-82F1-C9F735A322D7}" dt="2025-06-25T16:22:07.633" v="35" actId="20577"/>
          <ac:spMkLst>
            <pc:docMk/>
            <pc:sldMk cId="0" sldId="260"/>
            <ac:spMk id="556" creationId="{00000000-0000-0000-0000-000000000000}"/>
          </ac:spMkLst>
        </pc:spChg>
        <pc:spChg chg="mod">
          <ac:chgData name="Myers, Chelsea" userId="f282533b-c263-466c-86f9-3d67bd04ab31" providerId="ADAL" clId="{F91AF8C2-EE95-4A4B-82F1-C9F735A322D7}" dt="2025-06-25T16:22:13.081" v="41" actId="20577"/>
          <ac:spMkLst>
            <pc:docMk/>
            <pc:sldMk cId="0" sldId="260"/>
            <ac:spMk id="557" creationId="{00000000-0000-0000-0000-000000000000}"/>
          </ac:spMkLst>
        </pc:spChg>
        <pc:spChg chg="mod">
          <ac:chgData name="Myers, Chelsea" userId="f282533b-c263-466c-86f9-3d67bd04ab31" providerId="ADAL" clId="{F91AF8C2-EE95-4A4B-82F1-C9F735A322D7}" dt="2025-06-25T16:22:22.368" v="49" actId="20577"/>
          <ac:spMkLst>
            <pc:docMk/>
            <pc:sldMk cId="0" sldId="260"/>
            <ac:spMk id="558" creationId="{00000000-0000-0000-0000-000000000000}"/>
          </ac:spMkLst>
        </pc:spChg>
        <pc:spChg chg="mod">
          <ac:chgData name="Myers, Chelsea" userId="f282533b-c263-466c-86f9-3d67bd04ab31" providerId="ADAL" clId="{F91AF8C2-EE95-4A4B-82F1-C9F735A322D7}" dt="2025-06-25T16:21:04.882" v="23" actId="20577"/>
          <ac:spMkLst>
            <pc:docMk/>
            <pc:sldMk cId="0" sldId="260"/>
            <ac:spMk id="559" creationId="{00000000-0000-0000-0000-000000000000}"/>
          </ac:spMkLst>
        </pc:spChg>
        <pc:spChg chg="mod">
          <ac:chgData name="Myers, Chelsea" userId="f282533b-c263-466c-86f9-3d67bd04ab31" providerId="ADAL" clId="{F91AF8C2-EE95-4A4B-82F1-C9F735A322D7}" dt="2025-06-25T16:22:28.507" v="53" actId="20577"/>
          <ac:spMkLst>
            <pc:docMk/>
            <pc:sldMk cId="0" sldId="260"/>
            <ac:spMk id="560" creationId="{00000000-0000-0000-0000-000000000000}"/>
          </ac:spMkLst>
        </pc:spChg>
        <pc:spChg chg="mod">
          <ac:chgData name="Myers, Chelsea" userId="f282533b-c263-466c-86f9-3d67bd04ab31" providerId="ADAL" clId="{F91AF8C2-EE95-4A4B-82F1-C9F735A322D7}" dt="2025-06-25T16:22:31.485" v="57" actId="20577"/>
          <ac:spMkLst>
            <pc:docMk/>
            <pc:sldMk cId="0" sldId="260"/>
            <ac:spMk id="561" creationId="{00000000-0000-0000-0000-000000000000}"/>
          </ac:spMkLst>
        </pc:spChg>
        <pc:spChg chg="mod">
          <ac:chgData name="Myers, Chelsea" userId="f282533b-c263-466c-86f9-3d67bd04ab31" providerId="ADAL" clId="{F91AF8C2-EE95-4A4B-82F1-C9F735A322D7}" dt="2025-06-25T16:22:33.927" v="61" actId="20577"/>
          <ac:spMkLst>
            <pc:docMk/>
            <pc:sldMk cId="0" sldId="260"/>
            <ac:spMk id="562" creationId="{00000000-0000-0000-0000-000000000000}"/>
          </ac:spMkLst>
        </pc:spChg>
        <pc:spChg chg="mod">
          <ac:chgData name="Myers, Chelsea" userId="f282533b-c263-466c-86f9-3d67bd04ab31" providerId="ADAL" clId="{F91AF8C2-EE95-4A4B-82F1-C9F735A322D7}" dt="2025-06-25T16:22:41.432" v="67" actId="20577"/>
          <ac:spMkLst>
            <pc:docMk/>
            <pc:sldMk cId="0" sldId="260"/>
            <ac:spMk id="563" creationId="{00000000-0000-0000-0000-000000000000}"/>
          </ac:spMkLst>
        </pc:spChg>
        <pc:spChg chg="mod">
          <ac:chgData name="Myers, Chelsea" userId="f282533b-c263-466c-86f9-3d67bd04ab31" providerId="ADAL" clId="{F91AF8C2-EE95-4A4B-82F1-C9F735A322D7}" dt="2025-06-25T16:22:44.199" v="71" actId="20577"/>
          <ac:spMkLst>
            <pc:docMk/>
            <pc:sldMk cId="0" sldId="260"/>
            <ac:spMk id="564"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view3D>
      <c:rotX val="18"/>
      <c:hPercent val="74"/>
      <c:rotY val="18"/>
      <c:depthPercent val="31"/>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bar3DChart>
        <c:barDir val="col"/>
        <c:grouping val="clustered"/>
        <c:varyColors val="0"/>
        <c:ser>
          <c:idx val="0"/>
          <c:order val="0"/>
          <c:tx>
            <c:strRef>
              <c:f>Sheet1!$A$2</c:f>
              <c:strCache>
                <c:ptCount val="1"/>
                <c:pt idx="0">
                  <c:v>Region 1</c:v>
                </c:pt>
              </c:strCache>
            </c:strRef>
          </c:tx>
          <c:spPr>
            <a:solidFill>
              <a:srgbClr val="9C9E9F"/>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B1E3-944F-AFD1-0B070EC71070}"/>
            </c:ext>
          </c:extLst>
        </c:ser>
        <c:ser>
          <c:idx val="1"/>
          <c:order val="1"/>
          <c:tx>
            <c:strRef>
              <c:f>Sheet1!$A$3</c:f>
              <c:strCache>
                <c:ptCount val="1"/>
                <c:pt idx="0">
                  <c:v>Region 2</c:v>
                </c:pt>
              </c:strCache>
            </c:strRef>
          </c:tx>
          <c:spPr>
            <a:solidFill>
              <a:srgbClr val="ED6A0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Sheet1!$B$3:$B$3</c:f>
              <c:numCache>
                <c:formatCode>General</c:formatCode>
                <c:ptCount val="1"/>
                <c:pt idx="0">
                  <c:v>20</c:v>
                </c:pt>
              </c:numCache>
            </c:numRef>
          </c:val>
          <c:extLst>
            <c:ext xmlns:c16="http://schemas.microsoft.com/office/drawing/2014/chart" uri="{C3380CC4-5D6E-409C-BE32-E72D297353CC}">
              <c16:uniqueId val="{00000001-B1E3-944F-AFD1-0B070EC71070}"/>
            </c:ext>
          </c:extLst>
        </c:ser>
        <c:ser>
          <c:idx val="2"/>
          <c:order val="2"/>
          <c:tx>
            <c:strRef>
              <c:f>Sheet1!$A$4</c:f>
              <c:strCache>
                <c:ptCount val="1"/>
                <c:pt idx="0">
                  <c:v>Untitled 1</c:v>
                </c:pt>
              </c:strCache>
            </c:strRef>
          </c:tx>
          <c:spPr>
            <a:solidFill>
              <a:srgbClr val="30303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Sheet1!$B$4:$B$4</c:f>
              <c:numCache>
                <c:formatCode>General</c:formatCode>
                <c:ptCount val="1"/>
                <c:pt idx="0">
                  <c:v>30</c:v>
                </c:pt>
              </c:numCache>
            </c:numRef>
          </c:val>
          <c:extLst>
            <c:ext xmlns:c16="http://schemas.microsoft.com/office/drawing/2014/chart" uri="{C3380CC4-5D6E-409C-BE32-E72D297353CC}">
              <c16:uniqueId val="{00000002-B1E3-944F-AFD1-0B070EC71070}"/>
            </c:ext>
          </c:extLst>
        </c:ser>
        <c:ser>
          <c:idx val="3"/>
          <c:order val="3"/>
          <c:tx>
            <c:strRef>
              <c:f>Sheet1!$A$5</c:f>
              <c:strCache>
                <c:ptCount val="1"/>
                <c:pt idx="0">
                  <c:v>Untitled 2</c:v>
                </c:pt>
              </c:strCache>
            </c:strRef>
          </c:tx>
          <c:spPr>
            <a:solidFill>
              <a:srgbClr val="606062"/>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Sheet1!$B$5:$B$5</c:f>
              <c:numCache>
                <c:formatCode>General</c:formatCode>
                <c:ptCount val="1"/>
                <c:pt idx="0">
                  <c:v>40</c:v>
                </c:pt>
              </c:numCache>
            </c:numRef>
          </c:val>
          <c:extLst>
            <c:ext xmlns:c16="http://schemas.microsoft.com/office/drawing/2014/chart" uri="{C3380CC4-5D6E-409C-BE32-E72D297353CC}">
              <c16:uniqueId val="{00000003-B1E3-944F-AFD1-0B070EC71070}"/>
            </c:ext>
          </c:extLst>
        </c:ser>
        <c:ser>
          <c:idx val="4"/>
          <c:order val="4"/>
          <c:tx>
            <c:strRef>
              <c:f>Sheet1!$A$6</c:f>
              <c:strCache>
                <c:ptCount val="1"/>
                <c:pt idx="0">
                  <c:v>Untitled 3</c:v>
                </c:pt>
              </c:strCache>
            </c:strRef>
          </c:tx>
          <c:spPr>
            <a:solidFill>
              <a:srgbClr val="F9933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Sheet1!$B$6:$B$6</c:f>
              <c:numCache>
                <c:formatCode>General</c:formatCode>
                <c:ptCount val="1"/>
                <c:pt idx="0">
                  <c:v>50</c:v>
                </c:pt>
              </c:numCache>
            </c:numRef>
          </c:val>
          <c:extLst>
            <c:ext xmlns:c16="http://schemas.microsoft.com/office/drawing/2014/chart" uri="{C3380CC4-5D6E-409C-BE32-E72D297353CC}">
              <c16:uniqueId val="{00000004-B1E3-944F-AFD1-0B070EC71070}"/>
            </c:ext>
          </c:extLst>
        </c:ser>
        <c:ser>
          <c:idx val="5"/>
          <c:order val="5"/>
          <c:tx>
            <c:strRef>
              <c:f>Sheet1!$A$7</c:f>
              <c:strCache>
                <c:ptCount val="1"/>
                <c:pt idx="0">
                  <c:v>Untitled 4</c:v>
                </c:pt>
              </c:strCache>
            </c:strRef>
          </c:tx>
          <c:spPr>
            <a:solidFill>
              <a:srgbClr val="DADEE1"/>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Sheet1!$B$7:$B$7</c:f>
              <c:numCache>
                <c:formatCode>General</c:formatCode>
                <c:ptCount val="1"/>
                <c:pt idx="0">
                  <c:v>60</c:v>
                </c:pt>
              </c:numCache>
            </c:numRef>
          </c:val>
          <c:extLst>
            <c:ext xmlns:c16="http://schemas.microsoft.com/office/drawing/2014/chart" uri="{C3380CC4-5D6E-409C-BE32-E72D297353CC}">
              <c16:uniqueId val="{00000005-B1E3-944F-AFD1-0B070EC71070}"/>
            </c:ext>
          </c:extLst>
        </c:ser>
        <c:dLbls>
          <c:showLegendKey val="0"/>
          <c:showVal val="0"/>
          <c:showCatName val="0"/>
          <c:showSerName val="0"/>
          <c:showPercent val="0"/>
          <c:showBubbleSize val="0"/>
        </c:dLbls>
        <c:gapWidth val="40"/>
        <c:shape val="box"/>
        <c:axId val="2094734552"/>
        <c:axId val="2094734553"/>
        <c:axId val="2094734554"/>
      </c:bar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5"/>
        <c:minorUnit val="7.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8.9713799999999993E-3"/>
          <c:y val="8.9713799999999993E-3"/>
          <c:w val="0.98205699999999996"/>
          <c:h val="0.969557"/>
        </c:manualLayout>
      </c:layout>
      <c:pieChart>
        <c:varyColors val="0"/>
        <c:ser>
          <c:idx val="0"/>
          <c:order val="0"/>
          <c:tx>
            <c:strRef>
              <c:f>Sheet1!$A$2</c:f>
              <c:strCache>
                <c:ptCount val="1"/>
                <c:pt idx="0">
                  <c:v>April</c:v>
                </c:pt>
              </c:strCache>
            </c:strRef>
          </c:tx>
          <c:spPr>
            <a:solidFill>
              <a:srgbClr val="9C9E9F"/>
            </a:solidFill>
            <a:ln w="12700" cap="flat">
              <a:noFill/>
              <a:miter lim="400000"/>
            </a:ln>
            <a:effectLst/>
          </c:spPr>
          <c:dPt>
            <c:idx val="0"/>
            <c:bubble3D val="0"/>
            <c:extLst>
              <c:ext xmlns:c16="http://schemas.microsoft.com/office/drawing/2014/chart" uri="{C3380CC4-5D6E-409C-BE32-E72D297353CC}">
                <c16:uniqueId val="{00000001-01C5-7247-A963-FE118015CDD4}"/>
              </c:ext>
            </c:extLst>
          </c:dPt>
          <c:dPt>
            <c:idx val="1"/>
            <c:bubble3D val="0"/>
            <c:spPr>
              <a:solidFill>
                <a:srgbClr val="ED6A00"/>
              </a:solidFill>
              <a:ln w="12700" cap="flat">
                <a:noFill/>
                <a:miter lim="400000"/>
              </a:ln>
              <a:effectLst/>
            </c:spPr>
            <c:extLst>
              <c:ext xmlns:c16="http://schemas.microsoft.com/office/drawing/2014/chart" uri="{C3380CC4-5D6E-409C-BE32-E72D297353CC}">
                <c16:uniqueId val="{00000003-01C5-7247-A963-FE118015CDD4}"/>
              </c:ext>
            </c:extLst>
          </c:dPt>
          <c:dPt>
            <c:idx val="2"/>
            <c:bubble3D val="0"/>
            <c:spPr>
              <a:solidFill>
                <a:srgbClr val="303030"/>
              </a:solidFill>
              <a:ln w="12700" cap="flat">
                <a:noFill/>
                <a:miter lim="400000"/>
              </a:ln>
              <a:effectLst/>
            </c:spPr>
            <c:extLst>
              <c:ext xmlns:c16="http://schemas.microsoft.com/office/drawing/2014/chart" uri="{C3380CC4-5D6E-409C-BE32-E72D297353CC}">
                <c16:uniqueId val="{00000005-01C5-7247-A963-FE118015CDD4}"/>
              </c:ext>
            </c:extLst>
          </c:dPt>
          <c:dPt>
            <c:idx val="3"/>
            <c:bubble3D val="0"/>
            <c:spPr>
              <a:solidFill>
                <a:srgbClr val="606062"/>
              </a:solidFill>
              <a:ln w="12700" cap="flat">
                <a:noFill/>
                <a:miter lim="400000"/>
              </a:ln>
              <a:effectLst/>
            </c:spPr>
            <c:extLst>
              <c:ext xmlns:c16="http://schemas.microsoft.com/office/drawing/2014/chart" uri="{C3380CC4-5D6E-409C-BE32-E72D297353CC}">
                <c16:uniqueId val="{00000007-01C5-7247-A963-FE118015CDD4}"/>
              </c:ext>
            </c:extLst>
          </c:dPt>
          <c:dPt>
            <c:idx val="4"/>
            <c:bubble3D val="0"/>
            <c:spPr>
              <a:solidFill>
                <a:srgbClr val="F99330"/>
              </a:solidFill>
              <a:ln w="12700" cap="flat">
                <a:noFill/>
                <a:miter lim="400000"/>
              </a:ln>
              <a:effectLst/>
            </c:spPr>
            <c:extLst>
              <c:ext xmlns:c16="http://schemas.microsoft.com/office/drawing/2014/chart" uri="{C3380CC4-5D6E-409C-BE32-E72D297353CC}">
                <c16:uniqueId val="{00000009-01C5-7247-A963-FE118015CDD4}"/>
              </c:ext>
            </c:extLst>
          </c:dPt>
          <c:dPt>
            <c:idx val="5"/>
            <c:bubble3D val="0"/>
            <c:spPr>
              <a:solidFill>
                <a:srgbClr val="DADEE1"/>
              </a:solidFill>
              <a:ln w="12700" cap="flat">
                <a:noFill/>
                <a:miter lim="400000"/>
              </a:ln>
              <a:effectLst/>
            </c:spPr>
            <c:extLst>
              <c:ext xmlns:c16="http://schemas.microsoft.com/office/drawing/2014/chart" uri="{C3380CC4-5D6E-409C-BE32-E72D297353CC}">
                <c16:uniqueId val="{0000000B-01C5-7247-A963-FE118015CDD4}"/>
              </c:ext>
            </c:extLst>
          </c:dPt>
          <c:dLbls>
            <c:dLbl>
              <c:idx val="0"/>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1-01C5-7247-A963-FE118015CDD4}"/>
                </c:ext>
              </c:extLst>
            </c:dLbl>
            <c:dLbl>
              <c:idx val="1"/>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3-01C5-7247-A963-FE118015CDD4}"/>
                </c:ext>
              </c:extLst>
            </c:dLbl>
            <c:dLbl>
              <c:idx val="2"/>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5-01C5-7247-A963-FE118015CDD4}"/>
                </c:ext>
              </c:extLst>
            </c:dLbl>
            <c:dLbl>
              <c:idx val="3"/>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7-01C5-7247-A963-FE118015CDD4}"/>
                </c:ext>
              </c:extLst>
            </c:dLbl>
            <c:dLbl>
              <c:idx val="4"/>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9-01C5-7247-A963-FE118015CDD4}"/>
                </c:ext>
              </c:extLst>
            </c:dLbl>
            <c:dLbl>
              <c:idx val="5"/>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B-01C5-7247-A963-FE118015CDD4}"/>
                </c:ext>
              </c:extLst>
            </c:dLbl>
            <c:numFmt formatCode="#,##0%" sourceLinked="0"/>
            <c:spPr>
              <a:noFill/>
              <a:ln>
                <a:noFill/>
              </a:ln>
              <a:effectLst/>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Sheet1!$B$1:$G$1</c:f>
              <c:strCache>
                <c:ptCount val="6"/>
                <c:pt idx="0">
                  <c:v>Region 1</c:v>
                </c:pt>
                <c:pt idx="1">
                  <c:v>Region 2</c:v>
                </c:pt>
                <c:pt idx="2">
                  <c:v>Untitled 1</c:v>
                </c:pt>
                <c:pt idx="3">
                  <c:v>Untitled 2</c:v>
                </c:pt>
                <c:pt idx="4">
                  <c:v>Untitled 3</c:v>
                </c:pt>
                <c:pt idx="5">
                  <c:v>Untitled 4</c:v>
                </c:pt>
              </c:strCache>
            </c:strRef>
          </c:cat>
          <c:val>
            <c:numRef>
              <c:f>Sheet1!$B$2:$G$2</c:f>
              <c:numCache>
                <c:formatCode>General</c:formatCode>
                <c:ptCount val="6"/>
                <c:pt idx="0">
                  <c:v>10</c:v>
                </c:pt>
                <c:pt idx="1">
                  <c:v>20</c:v>
                </c:pt>
                <c:pt idx="2">
                  <c:v>30</c:v>
                </c:pt>
                <c:pt idx="3">
                  <c:v>40</c:v>
                </c:pt>
                <c:pt idx="4">
                  <c:v>50</c:v>
                </c:pt>
                <c:pt idx="5">
                  <c:v>60</c:v>
                </c:pt>
              </c:numCache>
            </c:numRef>
          </c:val>
          <c:extLst>
            <c:ext xmlns:c16="http://schemas.microsoft.com/office/drawing/2014/chart" uri="{C3380CC4-5D6E-409C-BE32-E72D297353CC}">
              <c16:uniqueId val="{0000000C-01C5-7247-A963-FE118015CDD4}"/>
            </c:ext>
          </c:extLst>
        </c:ser>
        <c:ser>
          <c:idx val="0"/>
          <c:order val="1"/>
          <c:tx>
            <c:strRef>
              <c:f>Sheet1!$A$3</c:f>
              <c:strCache>
                <c:ptCount val="2"/>
                <c:pt idx="1">
                  <c:v>Untitled 1</c:v>
                </c:pt>
              </c:strCache>
            </c:strRef>
          </c:tx>
          <c:spPr>
            <a:solidFill>
              <a:srgbClr val="9C9E9F"/>
            </a:solidFill>
            <a:ln w="12700" cap="flat">
              <a:noFill/>
              <a:miter lim="400000"/>
            </a:ln>
            <a:effectLst/>
          </c:spPr>
          <c:dPt>
            <c:idx val="0"/>
            <c:bubble3D val="0"/>
            <c:extLst>
              <c:ext xmlns:c16="http://schemas.microsoft.com/office/drawing/2014/chart" uri="{C3380CC4-5D6E-409C-BE32-E72D297353CC}">
                <c16:uniqueId val="{0000000E-01C5-7247-A963-FE118015CDD4}"/>
              </c:ext>
            </c:extLst>
          </c:dPt>
          <c:dPt>
            <c:idx val="1"/>
            <c:bubble3D val="0"/>
            <c:spPr>
              <a:solidFill>
                <a:srgbClr val="ED6A00"/>
              </a:solidFill>
              <a:ln w="12700" cap="flat">
                <a:noFill/>
                <a:miter lim="400000"/>
              </a:ln>
              <a:effectLst/>
            </c:spPr>
            <c:extLst>
              <c:ext xmlns:c16="http://schemas.microsoft.com/office/drawing/2014/chart" uri="{C3380CC4-5D6E-409C-BE32-E72D297353CC}">
                <c16:uniqueId val="{00000010-01C5-7247-A963-FE118015CDD4}"/>
              </c:ext>
            </c:extLst>
          </c:dPt>
          <c:dPt>
            <c:idx val="2"/>
            <c:bubble3D val="0"/>
            <c:spPr>
              <a:solidFill>
                <a:srgbClr val="303030"/>
              </a:solidFill>
              <a:ln w="12700" cap="flat">
                <a:noFill/>
                <a:miter lim="400000"/>
              </a:ln>
              <a:effectLst/>
            </c:spPr>
            <c:extLst>
              <c:ext xmlns:c16="http://schemas.microsoft.com/office/drawing/2014/chart" uri="{C3380CC4-5D6E-409C-BE32-E72D297353CC}">
                <c16:uniqueId val="{00000012-01C5-7247-A963-FE118015CDD4}"/>
              </c:ext>
            </c:extLst>
          </c:dPt>
          <c:dPt>
            <c:idx val="3"/>
            <c:bubble3D val="0"/>
            <c:spPr>
              <a:solidFill>
                <a:srgbClr val="606062"/>
              </a:solidFill>
              <a:ln w="12700" cap="flat">
                <a:noFill/>
                <a:miter lim="400000"/>
              </a:ln>
              <a:effectLst/>
            </c:spPr>
            <c:extLst>
              <c:ext xmlns:c16="http://schemas.microsoft.com/office/drawing/2014/chart" uri="{C3380CC4-5D6E-409C-BE32-E72D297353CC}">
                <c16:uniqueId val="{00000014-01C5-7247-A963-FE118015CDD4}"/>
              </c:ext>
            </c:extLst>
          </c:dPt>
          <c:dPt>
            <c:idx val="4"/>
            <c:bubble3D val="0"/>
            <c:spPr>
              <a:solidFill>
                <a:srgbClr val="F99330"/>
              </a:solidFill>
              <a:ln w="12700" cap="flat">
                <a:noFill/>
                <a:miter lim="400000"/>
              </a:ln>
              <a:effectLst/>
            </c:spPr>
            <c:extLst>
              <c:ext xmlns:c16="http://schemas.microsoft.com/office/drawing/2014/chart" uri="{C3380CC4-5D6E-409C-BE32-E72D297353CC}">
                <c16:uniqueId val="{00000016-01C5-7247-A963-FE118015CDD4}"/>
              </c:ext>
            </c:extLst>
          </c:dPt>
          <c:dPt>
            <c:idx val="5"/>
            <c:bubble3D val="0"/>
            <c:spPr>
              <a:solidFill>
                <a:srgbClr val="DADEE1"/>
              </a:solidFill>
              <a:ln w="12700" cap="flat">
                <a:noFill/>
                <a:miter lim="400000"/>
              </a:ln>
              <a:effectLst/>
            </c:spPr>
            <c:extLst>
              <c:ext xmlns:c16="http://schemas.microsoft.com/office/drawing/2014/chart" uri="{C3380CC4-5D6E-409C-BE32-E72D297353CC}">
                <c16:uniqueId val="{00000018-01C5-7247-A963-FE118015CDD4}"/>
              </c:ext>
            </c:extLst>
          </c:dPt>
          <c:dLbls>
            <c:dLbl>
              <c:idx val="0"/>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E-01C5-7247-A963-FE118015CDD4}"/>
                </c:ext>
              </c:extLst>
            </c:dLbl>
            <c:dLbl>
              <c:idx val="1"/>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0-01C5-7247-A963-FE118015CDD4}"/>
                </c:ext>
              </c:extLst>
            </c:dLbl>
            <c:dLbl>
              <c:idx val="2"/>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2-01C5-7247-A963-FE118015CDD4}"/>
                </c:ext>
              </c:extLst>
            </c:dLbl>
            <c:dLbl>
              <c:idx val="3"/>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4-01C5-7247-A963-FE118015CDD4}"/>
                </c:ext>
              </c:extLst>
            </c:dLbl>
            <c:dLbl>
              <c:idx val="4"/>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6-01C5-7247-A963-FE118015CDD4}"/>
                </c:ext>
              </c:extLst>
            </c:dLbl>
            <c:dLbl>
              <c:idx val="5"/>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8-01C5-7247-A963-FE118015CDD4}"/>
                </c:ext>
              </c:extLst>
            </c:dLbl>
            <c:numFmt formatCode="#,##0%" sourceLinked="0"/>
            <c:spPr>
              <a:noFill/>
              <a:ln>
                <a:noFill/>
              </a:ln>
              <a:effectLst/>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showLeaderLines val="1"/>
            <c:leaderLines>
              <c:spPr>
                <a:ln w="6350" cap="flat">
                  <a:solidFill>
                    <a:srgbClr val="000000"/>
                  </a:solidFill>
                  <a:prstDash val="solid"/>
                  <a:miter lim="400000"/>
                </a:ln>
                <a:effectLst/>
              </c:spPr>
            </c:leaderLines>
            <c:extLst>
              <c:ext xmlns:c15="http://schemas.microsoft.com/office/drawing/2012/chart" uri="{CE6537A1-D6FC-4f65-9D91-7224C49458BB}"/>
            </c:extLst>
          </c:dLbls>
          <c:cat>
            <c:strRef>
              <c:f>Sheet1!$B$1:$G$1</c:f>
              <c:strCache>
                <c:ptCount val="6"/>
                <c:pt idx="0">
                  <c:v>Region 1</c:v>
                </c:pt>
                <c:pt idx="1">
                  <c:v>Region 2</c:v>
                </c:pt>
                <c:pt idx="2">
                  <c:v>Untitled 1</c:v>
                </c:pt>
                <c:pt idx="3">
                  <c:v>Untitled 2</c:v>
                </c:pt>
                <c:pt idx="4">
                  <c:v>Untitled 3</c:v>
                </c:pt>
                <c:pt idx="5">
                  <c:v>Untitled 4</c:v>
                </c:pt>
              </c:strCache>
            </c:strRef>
          </c:cat>
          <c:val>
            <c:numRef>
              <c:f>Sheet1!$B$3:$G$3</c:f>
              <c:numCache>
                <c:formatCode>General</c:formatCode>
                <c:ptCount val="6"/>
                <c:pt idx="0">
                  <c:v>20</c:v>
                </c:pt>
                <c:pt idx="1">
                  <c:v>30</c:v>
                </c:pt>
                <c:pt idx="2">
                  <c:v>40</c:v>
                </c:pt>
                <c:pt idx="3">
                  <c:v>50</c:v>
                </c:pt>
                <c:pt idx="4">
                  <c:v>60</c:v>
                </c:pt>
                <c:pt idx="5">
                  <c:v>70</c:v>
                </c:pt>
              </c:numCache>
            </c:numRef>
          </c:val>
          <c:extLst>
            <c:ext xmlns:c16="http://schemas.microsoft.com/office/drawing/2014/chart" uri="{C3380CC4-5D6E-409C-BE32-E72D297353CC}">
              <c16:uniqueId val="{00000019-01C5-7247-A963-FE118015CDD4}"/>
            </c:ext>
          </c:extLst>
        </c:ser>
        <c:dLbls>
          <c:showLegendKey val="0"/>
          <c:showVal val="0"/>
          <c:showCatName val="0"/>
          <c:showSerName val="0"/>
          <c:showPercent val="0"/>
          <c:showBubbleSize val="0"/>
          <c:showLeaderLines val="1"/>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208203"/>
          <c:y val="0.109904"/>
          <c:w val="0.71170500000000003"/>
          <c:h val="0.72511400000000004"/>
        </c:manualLayout>
      </c:layout>
      <c:lineChart>
        <c:grouping val="standard"/>
        <c:varyColors val="0"/>
        <c:ser>
          <c:idx val="0"/>
          <c:order val="0"/>
          <c:tx>
            <c:strRef>
              <c:f>Sheet1!$A$2</c:f>
              <c:strCache>
                <c:ptCount val="1"/>
                <c:pt idx="0">
                  <c:v>Region 1</c:v>
                </c:pt>
              </c:strCache>
            </c:strRef>
          </c:tx>
          <c:spPr>
            <a:ln w="76200" cap="flat">
              <a:solidFill>
                <a:srgbClr val="606062"/>
              </a:solidFill>
              <a:prstDash val="solid"/>
              <a:miter lim="400000"/>
            </a:ln>
            <a:effectLst>
              <a:outerShdw dist="25400" dir="5400000" algn="tl">
                <a:srgbClr val="000000">
                  <a:alpha val="25000"/>
                </a:srgbClr>
              </a:outerShdw>
            </a:effectLst>
          </c:spPr>
          <c:marker>
            <c:symbol val="circle"/>
            <c:size val="14"/>
            <c:spPr>
              <a:solidFill>
                <a:srgbClr val="606062"/>
              </a:solidFill>
              <a:ln w="76200" cap="flat">
                <a:solidFill>
                  <a:srgbClr val="606062"/>
                </a:solidFill>
                <a:prstDash val="solid"/>
                <a:miter lim="400000"/>
              </a:ln>
              <a:effectLst/>
            </c:spPr>
          </c:marker>
          <c:cat>
            <c:strRef>
              <c:f>Sheet1!$B$1:$C$1</c:f>
              <c:strCache>
                <c:ptCount val="2"/>
                <c:pt idx="0">
                  <c:v>April</c:v>
                </c:pt>
                <c:pt idx="1">
                  <c:v>May</c:v>
                </c:pt>
              </c:strCache>
            </c:strRef>
          </c:cat>
          <c:val>
            <c:numRef>
              <c:f>Sheet1!$B$2:$C$2</c:f>
              <c:numCache>
                <c:formatCode>General</c:formatCode>
                <c:ptCount val="2"/>
                <c:pt idx="0">
                  <c:v>10</c:v>
                </c:pt>
                <c:pt idx="1">
                  <c:v>20</c:v>
                </c:pt>
              </c:numCache>
            </c:numRef>
          </c:val>
          <c:smooth val="0"/>
          <c:extLst>
            <c:ext xmlns:c16="http://schemas.microsoft.com/office/drawing/2014/chart" uri="{C3380CC4-5D6E-409C-BE32-E72D297353CC}">
              <c16:uniqueId val="{00000000-1585-D34B-82B7-A9FF9B96B7C9}"/>
            </c:ext>
          </c:extLst>
        </c:ser>
        <c:ser>
          <c:idx val="1"/>
          <c:order val="1"/>
          <c:tx>
            <c:strRef>
              <c:f>Sheet1!$A$3</c:f>
              <c:strCache>
                <c:ptCount val="1"/>
                <c:pt idx="0">
                  <c:v>Region 2</c:v>
                </c:pt>
              </c:strCache>
            </c:strRef>
          </c:tx>
          <c:spPr>
            <a:ln w="76200" cap="flat">
              <a:solidFill>
                <a:srgbClr val="ED6A00"/>
              </a:solidFill>
              <a:prstDash val="solid"/>
              <a:miter lim="400000"/>
            </a:ln>
            <a:effectLst>
              <a:outerShdw dist="25400" dir="5400000" algn="tl">
                <a:srgbClr val="000000">
                  <a:alpha val="25000"/>
                </a:srgbClr>
              </a:outerShdw>
            </a:effectLst>
          </c:spPr>
          <c:marker>
            <c:symbol val="circle"/>
            <c:size val="6"/>
            <c:spPr>
              <a:solidFill>
                <a:srgbClr val="ED6A00"/>
              </a:solidFill>
              <a:ln w="76200" cap="flat">
                <a:solidFill>
                  <a:srgbClr val="ED6A00"/>
                </a:solidFill>
                <a:prstDash val="solid"/>
                <a:miter lim="400000"/>
              </a:ln>
              <a:effectLst/>
            </c:spPr>
          </c:marker>
          <c:cat>
            <c:strRef>
              <c:f>Sheet1!$B$1:$C$1</c:f>
              <c:strCache>
                <c:ptCount val="2"/>
                <c:pt idx="0">
                  <c:v>April</c:v>
                </c:pt>
                <c:pt idx="1">
                  <c:v>May</c:v>
                </c:pt>
              </c:strCache>
            </c:strRef>
          </c:cat>
          <c:val>
            <c:numRef>
              <c:f>Sheet1!$B$3:$C$3</c:f>
              <c:numCache>
                <c:formatCode>General</c:formatCode>
                <c:ptCount val="2"/>
                <c:pt idx="0">
                  <c:v>20</c:v>
                </c:pt>
                <c:pt idx="1">
                  <c:v>30</c:v>
                </c:pt>
              </c:numCache>
            </c:numRef>
          </c:val>
          <c:smooth val="0"/>
          <c:extLst>
            <c:ext xmlns:c16="http://schemas.microsoft.com/office/drawing/2014/chart" uri="{C3380CC4-5D6E-409C-BE32-E72D297353CC}">
              <c16:uniqueId val="{00000001-1585-D34B-82B7-A9FF9B96B7C9}"/>
            </c:ext>
          </c:extLst>
        </c:ser>
        <c:ser>
          <c:idx val="2"/>
          <c:order val="2"/>
          <c:tx>
            <c:strRef>
              <c:f>Sheet1!$A$4</c:f>
              <c:strCache>
                <c:ptCount val="1"/>
                <c:pt idx="0">
                  <c:v>Untitled 1</c:v>
                </c:pt>
              </c:strCache>
            </c:strRef>
          </c:tx>
          <c:spPr>
            <a:ln w="76200" cap="flat">
              <a:solidFill>
                <a:srgbClr val="303030"/>
              </a:solidFill>
              <a:prstDash val="solid"/>
              <a:miter lim="400000"/>
            </a:ln>
            <a:effectLst>
              <a:outerShdw dist="25400" dir="5400000" algn="tl">
                <a:srgbClr val="000000">
                  <a:alpha val="25000"/>
                </a:srgbClr>
              </a:outerShdw>
            </a:effectLst>
          </c:spPr>
          <c:marker>
            <c:symbol val="circle"/>
            <c:size val="6"/>
            <c:spPr>
              <a:solidFill>
                <a:srgbClr val="303030"/>
              </a:solidFill>
              <a:ln w="76200" cap="flat">
                <a:solidFill>
                  <a:srgbClr val="303030"/>
                </a:solidFill>
                <a:prstDash val="solid"/>
                <a:miter lim="400000"/>
              </a:ln>
              <a:effectLst/>
            </c:spPr>
          </c:marker>
          <c:cat>
            <c:strRef>
              <c:f>Sheet1!$B$1:$C$1</c:f>
              <c:strCache>
                <c:ptCount val="2"/>
                <c:pt idx="0">
                  <c:v>April</c:v>
                </c:pt>
                <c:pt idx="1">
                  <c:v>May</c:v>
                </c:pt>
              </c:strCache>
            </c:strRef>
          </c:cat>
          <c:val>
            <c:numRef>
              <c:f>Sheet1!$B$4:$C$4</c:f>
              <c:numCache>
                <c:formatCode>General</c:formatCode>
                <c:ptCount val="2"/>
                <c:pt idx="0">
                  <c:v>30</c:v>
                </c:pt>
                <c:pt idx="1">
                  <c:v>40</c:v>
                </c:pt>
              </c:numCache>
            </c:numRef>
          </c:val>
          <c:smooth val="0"/>
          <c:extLst>
            <c:ext xmlns:c16="http://schemas.microsoft.com/office/drawing/2014/chart" uri="{C3380CC4-5D6E-409C-BE32-E72D297353CC}">
              <c16:uniqueId val="{00000002-1585-D34B-82B7-A9FF9B96B7C9}"/>
            </c:ext>
          </c:extLst>
        </c:ser>
        <c:ser>
          <c:idx val="3"/>
          <c:order val="3"/>
          <c:tx>
            <c:strRef>
              <c:f>Sheet1!$A$5</c:f>
              <c:strCache>
                <c:ptCount val="1"/>
                <c:pt idx="0">
                  <c:v>Untitled 2</c:v>
                </c:pt>
              </c:strCache>
            </c:strRef>
          </c:tx>
          <c:spPr>
            <a:ln w="76200" cap="flat">
              <a:solidFill>
                <a:srgbClr val="606062"/>
              </a:solidFill>
              <a:prstDash val="solid"/>
              <a:miter lim="400000"/>
            </a:ln>
            <a:effectLst>
              <a:outerShdw dist="25400" dir="5400000" algn="tl">
                <a:srgbClr val="000000">
                  <a:alpha val="25000"/>
                </a:srgbClr>
              </a:outerShdw>
            </a:effectLst>
          </c:spPr>
          <c:marker>
            <c:symbol val="circle"/>
            <c:size val="6"/>
            <c:spPr>
              <a:solidFill>
                <a:srgbClr val="606062"/>
              </a:solidFill>
              <a:ln w="76200" cap="flat">
                <a:solidFill>
                  <a:srgbClr val="606062"/>
                </a:solidFill>
                <a:prstDash val="solid"/>
                <a:miter lim="400000"/>
              </a:ln>
              <a:effectLst/>
            </c:spPr>
          </c:marker>
          <c:cat>
            <c:strRef>
              <c:f>Sheet1!$B$1:$C$1</c:f>
              <c:strCache>
                <c:ptCount val="2"/>
                <c:pt idx="0">
                  <c:v>April</c:v>
                </c:pt>
                <c:pt idx="1">
                  <c:v>May</c:v>
                </c:pt>
              </c:strCache>
            </c:strRef>
          </c:cat>
          <c:val>
            <c:numRef>
              <c:f>Sheet1!$B$5:$C$5</c:f>
              <c:numCache>
                <c:formatCode>General</c:formatCode>
                <c:ptCount val="2"/>
                <c:pt idx="0">
                  <c:v>40</c:v>
                </c:pt>
                <c:pt idx="1">
                  <c:v>50</c:v>
                </c:pt>
              </c:numCache>
            </c:numRef>
          </c:val>
          <c:smooth val="0"/>
          <c:extLst>
            <c:ext xmlns:c16="http://schemas.microsoft.com/office/drawing/2014/chart" uri="{C3380CC4-5D6E-409C-BE32-E72D297353CC}">
              <c16:uniqueId val="{00000003-1585-D34B-82B7-A9FF9B96B7C9}"/>
            </c:ext>
          </c:extLst>
        </c:ser>
        <c:ser>
          <c:idx val="4"/>
          <c:order val="4"/>
          <c:tx>
            <c:strRef>
              <c:f>Sheet1!$A$6</c:f>
              <c:strCache>
                <c:ptCount val="1"/>
                <c:pt idx="0">
                  <c:v>Untitled 3</c:v>
                </c:pt>
              </c:strCache>
            </c:strRef>
          </c:tx>
          <c:spPr>
            <a:ln w="76200" cap="flat">
              <a:solidFill>
                <a:srgbClr val="F99330"/>
              </a:solidFill>
              <a:prstDash val="solid"/>
              <a:miter lim="400000"/>
            </a:ln>
            <a:effectLst>
              <a:outerShdw dist="25400" dir="5400000" algn="tl">
                <a:srgbClr val="000000">
                  <a:alpha val="25000"/>
                </a:srgbClr>
              </a:outerShdw>
            </a:effectLst>
          </c:spPr>
          <c:marker>
            <c:symbol val="circle"/>
            <c:size val="6"/>
            <c:spPr>
              <a:solidFill>
                <a:srgbClr val="F99330"/>
              </a:solidFill>
              <a:ln w="76200" cap="flat">
                <a:solidFill>
                  <a:srgbClr val="F99330"/>
                </a:solidFill>
                <a:prstDash val="solid"/>
                <a:miter lim="400000"/>
              </a:ln>
              <a:effectLst/>
            </c:spPr>
          </c:marker>
          <c:cat>
            <c:strRef>
              <c:f>Sheet1!$B$1:$C$1</c:f>
              <c:strCache>
                <c:ptCount val="2"/>
                <c:pt idx="0">
                  <c:v>April</c:v>
                </c:pt>
                <c:pt idx="1">
                  <c:v>May</c:v>
                </c:pt>
              </c:strCache>
            </c:strRef>
          </c:cat>
          <c:val>
            <c:numRef>
              <c:f>Sheet1!$B$6:$C$6</c:f>
              <c:numCache>
                <c:formatCode>General</c:formatCode>
                <c:ptCount val="2"/>
                <c:pt idx="0">
                  <c:v>50</c:v>
                </c:pt>
                <c:pt idx="1">
                  <c:v>60</c:v>
                </c:pt>
              </c:numCache>
            </c:numRef>
          </c:val>
          <c:smooth val="0"/>
          <c:extLst>
            <c:ext xmlns:c16="http://schemas.microsoft.com/office/drawing/2014/chart" uri="{C3380CC4-5D6E-409C-BE32-E72D297353CC}">
              <c16:uniqueId val="{00000004-1585-D34B-82B7-A9FF9B96B7C9}"/>
            </c:ext>
          </c:extLst>
        </c:ser>
        <c:ser>
          <c:idx val="5"/>
          <c:order val="5"/>
          <c:tx>
            <c:strRef>
              <c:f>Sheet1!$A$7</c:f>
              <c:strCache>
                <c:ptCount val="1"/>
                <c:pt idx="0">
                  <c:v>Untitled 4</c:v>
                </c:pt>
              </c:strCache>
            </c:strRef>
          </c:tx>
          <c:spPr>
            <a:ln w="76200" cap="flat">
              <a:solidFill>
                <a:srgbClr val="DADEE1"/>
              </a:solidFill>
              <a:prstDash val="solid"/>
              <a:miter lim="400000"/>
            </a:ln>
            <a:effectLst>
              <a:outerShdw dist="25400" dir="5400000" algn="tl">
                <a:srgbClr val="000000">
                  <a:alpha val="25000"/>
                </a:srgbClr>
              </a:outerShdw>
            </a:effectLst>
          </c:spPr>
          <c:marker>
            <c:symbol val="circle"/>
            <c:size val="6"/>
            <c:spPr>
              <a:solidFill>
                <a:srgbClr val="DADEE1"/>
              </a:solidFill>
              <a:ln w="76200" cap="flat">
                <a:solidFill>
                  <a:srgbClr val="DADEE1"/>
                </a:solidFill>
                <a:prstDash val="solid"/>
                <a:miter lim="400000"/>
              </a:ln>
              <a:effectLst/>
            </c:spPr>
          </c:marker>
          <c:cat>
            <c:strRef>
              <c:f>Sheet1!$B$1:$C$1</c:f>
              <c:strCache>
                <c:ptCount val="2"/>
                <c:pt idx="0">
                  <c:v>April</c:v>
                </c:pt>
                <c:pt idx="1">
                  <c:v>May</c:v>
                </c:pt>
              </c:strCache>
            </c:strRef>
          </c:cat>
          <c:val>
            <c:numRef>
              <c:f>Sheet1!$B$7:$C$7</c:f>
              <c:numCache>
                <c:formatCode>General</c:formatCode>
                <c:ptCount val="2"/>
                <c:pt idx="0">
                  <c:v>60</c:v>
                </c:pt>
                <c:pt idx="1">
                  <c:v>70</c:v>
                </c:pt>
              </c:numCache>
            </c:numRef>
          </c:val>
          <c:smooth val="0"/>
          <c:extLst>
            <c:ext xmlns:c16="http://schemas.microsoft.com/office/drawing/2014/chart" uri="{C3380CC4-5D6E-409C-BE32-E72D297353CC}">
              <c16:uniqueId val="{00000005-1585-D34B-82B7-A9FF9B96B7C9}"/>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midCat"/>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208203"/>
          <c:y val="0.109904"/>
          <c:w val="0.71170500000000003"/>
          <c:h val="0.72511400000000004"/>
        </c:manualLayout>
      </c:layout>
      <c:areaChart>
        <c:grouping val="standard"/>
        <c:varyColors val="0"/>
        <c:ser>
          <c:idx val="5"/>
          <c:order val="0"/>
          <c:tx>
            <c:strRef>
              <c:f>Sheet1!$A$7</c:f>
              <c:strCache>
                <c:ptCount val="1"/>
                <c:pt idx="0">
                  <c:v>Untitled 4</c:v>
                </c:pt>
              </c:strCache>
            </c:strRef>
          </c:tx>
          <c:spPr>
            <a:solidFill>
              <a:srgbClr val="DADEE1"/>
            </a:solidFill>
            <a:ln w="76200" cap="flat">
              <a:noFill/>
              <a:miter lim="400000"/>
            </a:ln>
            <a:effectLst/>
          </c:spPr>
          <c:cat>
            <c:strRef>
              <c:f>Sheet1!$B$1:$C$1</c:f>
              <c:strCache>
                <c:ptCount val="2"/>
                <c:pt idx="0">
                  <c:v>April</c:v>
                </c:pt>
                <c:pt idx="1">
                  <c:v>May</c:v>
                </c:pt>
              </c:strCache>
            </c:strRef>
          </c:cat>
          <c:val>
            <c:numRef>
              <c:f>Sheet1!$B$7:$C$7</c:f>
              <c:numCache>
                <c:formatCode>General</c:formatCode>
                <c:ptCount val="2"/>
                <c:pt idx="0">
                  <c:v>60</c:v>
                </c:pt>
                <c:pt idx="1">
                  <c:v>70</c:v>
                </c:pt>
              </c:numCache>
            </c:numRef>
          </c:val>
          <c:extLst>
            <c:ext xmlns:c16="http://schemas.microsoft.com/office/drawing/2014/chart" uri="{C3380CC4-5D6E-409C-BE32-E72D297353CC}">
              <c16:uniqueId val="{00000000-E61E-B745-AFF9-991ACBA2243E}"/>
            </c:ext>
          </c:extLst>
        </c:ser>
        <c:ser>
          <c:idx val="4"/>
          <c:order val="1"/>
          <c:tx>
            <c:strRef>
              <c:f>Sheet1!$A$6</c:f>
              <c:strCache>
                <c:ptCount val="1"/>
                <c:pt idx="0">
                  <c:v>Untitled 3</c:v>
                </c:pt>
              </c:strCache>
            </c:strRef>
          </c:tx>
          <c:spPr>
            <a:solidFill>
              <a:srgbClr val="F99330"/>
            </a:solidFill>
            <a:ln w="76200" cap="flat">
              <a:noFill/>
              <a:miter lim="400000"/>
            </a:ln>
            <a:effectLst/>
          </c:spPr>
          <c:cat>
            <c:strRef>
              <c:f>Sheet1!$B$1:$C$1</c:f>
              <c:strCache>
                <c:ptCount val="2"/>
                <c:pt idx="0">
                  <c:v>April</c:v>
                </c:pt>
                <c:pt idx="1">
                  <c:v>May</c:v>
                </c:pt>
              </c:strCache>
            </c:strRef>
          </c:cat>
          <c:val>
            <c:numRef>
              <c:f>Sheet1!$B$6:$C$6</c:f>
              <c:numCache>
                <c:formatCode>General</c:formatCode>
                <c:ptCount val="2"/>
                <c:pt idx="0">
                  <c:v>50</c:v>
                </c:pt>
                <c:pt idx="1">
                  <c:v>60</c:v>
                </c:pt>
              </c:numCache>
            </c:numRef>
          </c:val>
          <c:extLst>
            <c:ext xmlns:c16="http://schemas.microsoft.com/office/drawing/2014/chart" uri="{C3380CC4-5D6E-409C-BE32-E72D297353CC}">
              <c16:uniqueId val="{00000001-E61E-B745-AFF9-991ACBA2243E}"/>
            </c:ext>
          </c:extLst>
        </c:ser>
        <c:ser>
          <c:idx val="3"/>
          <c:order val="2"/>
          <c:tx>
            <c:strRef>
              <c:f>Sheet1!$A$5</c:f>
              <c:strCache>
                <c:ptCount val="1"/>
                <c:pt idx="0">
                  <c:v>Untitled 2</c:v>
                </c:pt>
              </c:strCache>
            </c:strRef>
          </c:tx>
          <c:spPr>
            <a:solidFill>
              <a:srgbClr val="606062"/>
            </a:solidFill>
            <a:ln w="76200" cap="flat">
              <a:noFill/>
              <a:miter lim="400000"/>
            </a:ln>
            <a:effectLst/>
          </c:spPr>
          <c:cat>
            <c:strRef>
              <c:f>Sheet1!$B$1:$C$1</c:f>
              <c:strCache>
                <c:ptCount val="2"/>
                <c:pt idx="0">
                  <c:v>April</c:v>
                </c:pt>
                <c:pt idx="1">
                  <c:v>May</c:v>
                </c:pt>
              </c:strCache>
            </c:strRef>
          </c:cat>
          <c:val>
            <c:numRef>
              <c:f>Sheet1!$B$5:$C$5</c:f>
              <c:numCache>
                <c:formatCode>General</c:formatCode>
                <c:ptCount val="2"/>
                <c:pt idx="0">
                  <c:v>40</c:v>
                </c:pt>
                <c:pt idx="1">
                  <c:v>50</c:v>
                </c:pt>
              </c:numCache>
            </c:numRef>
          </c:val>
          <c:extLst>
            <c:ext xmlns:c16="http://schemas.microsoft.com/office/drawing/2014/chart" uri="{C3380CC4-5D6E-409C-BE32-E72D297353CC}">
              <c16:uniqueId val="{00000002-E61E-B745-AFF9-991ACBA2243E}"/>
            </c:ext>
          </c:extLst>
        </c:ser>
        <c:ser>
          <c:idx val="2"/>
          <c:order val="3"/>
          <c:tx>
            <c:strRef>
              <c:f>Sheet1!$A$4</c:f>
              <c:strCache>
                <c:ptCount val="1"/>
                <c:pt idx="0">
                  <c:v>Untitled 1</c:v>
                </c:pt>
              </c:strCache>
            </c:strRef>
          </c:tx>
          <c:spPr>
            <a:solidFill>
              <a:srgbClr val="303030"/>
            </a:solidFill>
            <a:ln w="76200" cap="flat">
              <a:noFill/>
              <a:miter lim="400000"/>
            </a:ln>
            <a:effectLst/>
          </c:spPr>
          <c:cat>
            <c:strRef>
              <c:f>Sheet1!$B$1:$C$1</c:f>
              <c:strCache>
                <c:ptCount val="2"/>
                <c:pt idx="0">
                  <c:v>April</c:v>
                </c:pt>
                <c:pt idx="1">
                  <c:v>May</c:v>
                </c:pt>
              </c:strCache>
            </c:strRef>
          </c:cat>
          <c:val>
            <c:numRef>
              <c:f>Sheet1!$B$4:$C$4</c:f>
              <c:numCache>
                <c:formatCode>General</c:formatCode>
                <c:ptCount val="2"/>
                <c:pt idx="0">
                  <c:v>30</c:v>
                </c:pt>
                <c:pt idx="1">
                  <c:v>40</c:v>
                </c:pt>
              </c:numCache>
            </c:numRef>
          </c:val>
          <c:extLst>
            <c:ext xmlns:c16="http://schemas.microsoft.com/office/drawing/2014/chart" uri="{C3380CC4-5D6E-409C-BE32-E72D297353CC}">
              <c16:uniqueId val="{00000003-E61E-B745-AFF9-991ACBA2243E}"/>
            </c:ext>
          </c:extLst>
        </c:ser>
        <c:ser>
          <c:idx val="1"/>
          <c:order val="4"/>
          <c:tx>
            <c:strRef>
              <c:f>Sheet1!$A$3</c:f>
              <c:strCache>
                <c:ptCount val="1"/>
                <c:pt idx="0">
                  <c:v>Region 2</c:v>
                </c:pt>
              </c:strCache>
            </c:strRef>
          </c:tx>
          <c:spPr>
            <a:solidFill>
              <a:srgbClr val="ED6A00"/>
            </a:solidFill>
            <a:ln w="76200" cap="flat">
              <a:noFill/>
              <a:miter lim="400000"/>
            </a:ln>
            <a:effectLst/>
          </c:spPr>
          <c:cat>
            <c:strRef>
              <c:f>Sheet1!$B$1:$C$1</c:f>
              <c:strCache>
                <c:ptCount val="2"/>
                <c:pt idx="0">
                  <c:v>April</c:v>
                </c:pt>
                <c:pt idx="1">
                  <c:v>May</c:v>
                </c:pt>
              </c:strCache>
            </c:strRef>
          </c:cat>
          <c:val>
            <c:numRef>
              <c:f>Sheet1!$B$3:$C$3</c:f>
              <c:numCache>
                <c:formatCode>General</c:formatCode>
                <c:ptCount val="2"/>
                <c:pt idx="0">
                  <c:v>20</c:v>
                </c:pt>
                <c:pt idx="1">
                  <c:v>30</c:v>
                </c:pt>
              </c:numCache>
            </c:numRef>
          </c:val>
          <c:extLst>
            <c:ext xmlns:c16="http://schemas.microsoft.com/office/drawing/2014/chart" uri="{C3380CC4-5D6E-409C-BE32-E72D297353CC}">
              <c16:uniqueId val="{00000004-E61E-B745-AFF9-991ACBA2243E}"/>
            </c:ext>
          </c:extLst>
        </c:ser>
        <c:ser>
          <c:idx val="0"/>
          <c:order val="5"/>
          <c:tx>
            <c:strRef>
              <c:f>Sheet1!$A$2</c:f>
              <c:strCache>
                <c:ptCount val="1"/>
                <c:pt idx="0">
                  <c:v>Region 1</c:v>
                </c:pt>
              </c:strCache>
            </c:strRef>
          </c:tx>
          <c:spPr>
            <a:solidFill>
              <a:srgbClr val="9C9E9F"/>
            </a:solidFill>
            <a:ln w="76200" cap="flat">
              <a:noFill/>
              <a:miter lim="400000"/>
            </a:ln>
            <a:effectLst/>
          </c:spPr>
          <c:cat>
            <c:strRef>
              <c:f>Sheet1!$B$1:$C$1</c:f>
              <c:strCache>
                <c:ptCount val="2"/>
                <c:pt idx="0">
                  <c:v>April</c:v>
                </c:pt>
                <c:pt idx="1">
                  <c:v>May</c:v>
                </c:pt>
              </c:strCache>
            </c:strRef>
          </c:cat>
          <c:val>
            <c:numRef>
              <c:f>Sheet1!$B$2:$C$2</c:f>
              <c:numCache>
                <c:formatCode>General</c:formatCode>
                <c:ptCount val="2"/>
                <c:pt idx="0">
                  <c:v>10</c:v>
                </c:pt>
                <c:pt idx="1">
                  <c:v>20</c:v>
                </c:pt>
              </c:numCache>
            </c:numRef>
          </c:val>
          <c:extLst>
            <c:ext xmlns:c16="http://schemas.microsoft.com/office/drawing/2014/chart" uri="{C3380CC4-5D6E-409C-BE32-E72D297353CC}">
              <c16:uniqueId val="{00000005-E61E-B745-AFF9-991ACBA2243E}"/>
            </c:ext>
          </c:extLst>
        </c:ser>
        <c:dLbls>
          <c:showLegendKey val="0"/>
          <c:showVal val="0"/>
          <c:showCatName val="0"/>
          <c:showSerName val="0"/>
          <c:showPercent val="0"/>
          <c:showBubbleSize val="0"/>
        </c:dLbls>
        <c:axId val="2094734552"/>
        <c:axId val="2094734553"/>
      </c:areaChart>
      <c:catAx>
        <c:axId val="2094734552"/>
        <c:scaling>
          <c:orientation val="minMax"/>
        </c:scaling>
        <c:delete val="0"/>
        <c:axPos val="b"/>
        <c:numFmt formatCode="General" sourceLinked="0"/>
        <c:majorTickMark val="none"/>
        <c:minorTickMark val="none"/>
        <c:tickLblPos val="low"/>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midCat"/>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5062200000000001"/>
          <c:y val="0.101919"/>
          <c:w val="0.80356499999999997"/>
          <c:h val="0.74417900000000003"/>
        </c:manualLayout>
      </c:layout>
      <c:scatterChart>
        <c:scatterStyle val="lineMarker"/>
        <c:varyColors val="0"/>
        <c:ser>
          <c:idx val="0"/>
          <c:order val="0"/>
          <c:tx>
            <c:strRef>
              <c:f>Sheet1!$A$2</c:f>
              <c:strCache>
                <c:ptCount val="1"/>
                <c:pt idx="0">
                  <c:v>Region 2</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9C9E9F"/>
                </a:solidFill>
                <a:prstDash val="solid"/>
                <a:miter lim="400000"/>
              </a:ln>
              <a:effectLst/>
            </c:spPr>
          </c:marker>
          <c:xVal>
            <c:numRef>
              <c:f>Sheet1!$B$2:$C$2</c:f>
              <c:numCache>
                <c:formatCode>General</c:formatCode>
                <c:ptCount val="2"/>
                <c:pt idx="0">
                  <c:v>10</c:v>
                </c:pt>
                <c:pt idx="1">
                  <c:v>20</c:v>
                </c:pt>
              </c:numCache>
            </c:numRef>
          </c:xVal>
          <c:yVal>
            <c:numRef>
              <c:f>Sheet1!$B$3:$C$3</c:f>
              <c:numCache>
                <c:formatCode>General</c:formatCode>
                <c:ptCount val="2"/>
                <c:pt idx="0">
                  <c:v>20</c:v>
                </c:pt>
                <c:pt idx="1">
                  <c:v>30</c:v>
                </c:pt>
              </c:numCache>
            </c:numRef>
          </c:yVal>
          <c:smooth val="0"/>
          <c:extLst>
            <c:ext xmlns:c16="http://schemas.microsoft.com/office/drawing/2014/chart" uri="{C3380CC4-5D6E-409C-BE32-E72D297353CC}">
              <c16:uniqueId val="{00000000-951E-5B46-A324-B39899506344}"/>
            </c:ext>
          </c:extLst>
        </c:ser>
        <c:ser>
          <c:idx val="1"/>
          <c:order val="1"/>
          <c:tx>
            <c:strRef>
              <c:f>Sheet1!$A$3</c:f>
              <c:strCache>
                <c:ptCount val="1"/>
                <c:pt idx="0">
                  <c:v>Untitled 1</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ED6A00"/>
                </a:solidFill>
                <a:prstDash val="solid"/>
                <a:miter lim="400000"/>
              </a:ln>
              <a:effectLst/>
            </c:spPr>
          </c:marker>
          <c:xVal>
            <c:numRef>
              <c:f>Sheet1!$B$2:$C$2</c:f>
              <c:numCache>
                <c:formatCode>General</c:formatCode>
                <c:ptCount val="2"/>
                <c:pt idx="0">
                  <c:v>10</c:v>
                </c:pt>
                <c:pt idx="1">
                  <c:v>20</c:v>
                </c:pt>
              </c:numCache>
            </c:numRef>
          </c:xVal>
          <c:yVal>
            <c:numRef>
              <c:f>Sheet1!$B$4:$C$4</c:f>
              <c:numCache>
                <c:formatCode>General</c:formatCode>
                <c:ptCount val="2"/>
                <c:pt idx="0">
                  <c:v>30</c:v>
                </c:pt>
                <c:pt idx="1">
                  <c:v>40</c:v>
                </c:pt>
              </c:numCache>
            </c:numRef>
          </c:yVal>
          <c:smooth val="0"/>
          <c:extLst>
            <c:ext xmlns:c16="http://schemas.microsoft.com/office/drawing/2014/chart" uri="{C3380CC4-5D6E-409C-BE32-E72D297353CC}">
              <c16:uniqueId val="{00000001-951E-5B46-A324-B39899506344}"/>
            </c:ext>
          </c:extLst>
        </c:ser>
        <c:ser>
          <c:idx val="2"/>
          <c:order val="2"/>
          <c:tx>
            <c:strRef>
              <c:f>Sheet1!$A$4</c:f>
              <c:strCache>
                <c:ptCount val="1"/>
                <c:pt idx="0">
                  <c:v>Untitled 2</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303030"/>
                </a:solidFill>
                <a:prstDash val="solid"/>
                <a:miter lim="400000"/>
              </a:ln>
              <a:effectLst/>
            </c:spPr>
          </c:marker>
          <c:xVal>
            <c:numRef>
              <c:f>Sheet1!$B$2:$C$2</c:f>
              <c:numCache>
                <c:formatCode>General</c:formatCode>
                <c:ptCount val="2"/>
                <c:pt idx="0">
                  <c:v>10</c:v>
                </c:pt>
                <c:pt idx="1">
                  <c:v>20</c:v>
                </c:pt>
              </c:numCache>
            </c:numRef>
          </c:xVal>
          <c:yVal>
            <c:numRef>
              <c:f>Sheet1!$B$5:$C$5</c:f>
              <c:numCache>
                <c:formatCode>General</c:formatCode>
                <c:ptCount val="2"/>
                <c:pt idx="0">
                  <c:v>40</c:v>
                </c:pt>
                <c:pt idx="1">
                  <c:v>50</c:v>
                </c:pt>
              </c:numCache>
            </c:numRef>
          </c:yVal>
          <c:smooth val="0"/>
          <c:extLst>
            <c:ext xmlns:c16="http://schemas.microsoft.com/office/drawing/2014/chart" uri="{C3380CC4-5D6E-409C-BE32-E72D297353CC}">
              <c16:uniqueId val="{00000002-951E-5B46-A324-B39899506344}"/>
            </c:ext>
          </c:extLst>
        </c:ser>
        <c:ser>
          <c:idx val="3"/>
          <c:order val="3"/>
          <c:tx>
            <c:strRef>
              <c:f>Sheet1!$A$5</c:f>
              <c:strCache>
                <c:ptCount val="1"/>
                <c:pt idx="0">
                  <c:v>Untitled 3</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606062"/>
                </a:solidFill>
                <a:prstDash val="solid"/>
                <a:miter lim="400000"/>
              </a:ln>
              <a:effectLst/>
            </c:spPr>
          </c:marker>
          <c:xVal>
            <c:numRef>
              <c:f>Sheet1!$B$2:$C$2</c:f>
              <c:numCache>
                <c:formatCode>General</c:formatCode>
                <c:ptCount val="2"/>
                <c:pt idx="0">
                  <c:v>10</c:v>
                </c:pt>
                <c:pt idx="1">
                  <c:v>20</c:v>
                </c:pt>
              </c:numCache>
            </c:numRef>
          </c:xVal>
          <c:yVal>
            <c:numRef>
              <c:f>Sheet1!$B$6:$C$6</c:f>
              <c:numCache>
                <c:formatCode>General</c:formatCode>
                <c:ptCount val="2"/>
                <c:pt idx="0">
                  <c:v>50</c:v>
                </c:pt>
                <c:pt idx="1">
                  <c:v>60</c:v>
                </c:pt>
              </c:numCache>
            </c:numRef>
          </c:yVal>
          <c:smooth val="0"/>
          <c:extLst>
            <c:ext xmlns:c16="http://schemas.microsoft.com/office/drawing/2014/chart" uri="{C3380CC4-5D6E-409C-BE32-E72D297353CC}">
              <c16:uniqueId val="{00000003-951E-5B46-A324-B39899506344}"/>
            </c:ext>
          </c:extLst>
        </c:ser>
        <c:ser>
          <c:idx val="4"/>
          <c:order val="4"/>
          <c:tx>
            <c:strRef>
              <c:f>Sheet1!$A$6</c:f>
              <c:strCache>
                <c:ptCount val="1"/>
                <c:pt idx="0">
                  <c:v>Untitled 4</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F99330"/>
                </a:solidFill>
                <a:prstDash val="solid"/>
                <a:miter lim="400000"/>
              </a:ln>
              <a:effectLst/>
            </c:spPr>
          </c:marker>
          <c:xVal>
            <c:numRef>
              <c:f>Sheet1!$B$2:$C$2</c:f>
              <c:numCache>
                <c:formatCode>General</c:formatCode>
                <c:ptCount val="2"/>
                <c:pt idx="0">
                  <c:v>10</c:v>
                </c:pt>
                <c:pt idx="1">
                  <c:v>20</c:v>
                </c:pt>
              </c:numCache>
            </c:numRef>
          </c:xVal>
          <c:yVal>
            <c:numRef>
              <c:f>Sheet1!$B$7:$C$7</c:f>
              <c:numCache>
                <c:formatCode>General</c:formatCode>
                <c:ptCount val="2"/>
                <c:pt idx="0">
                  <c:v>60</c:v>
                </c:pt>
                <c:pt idx="1">
                  <c:v>70</c:v>
                </c:pt>
              </c:numCache>
            </c:numRef>
          </c:yVal>
          <c:smooth val="0"/>
          <c:extLst>
            <c:ext xmlns:c16="http://schemas.microsoft.com/office/drawing/2014/chart" uri="{C3380CC4-5D6E-409C-BE32-E72D297353CC}">
              <c16:uniqueId val="{00000004-951E-5B46-A324-B39899506344}"/>
            </c:ext>
          </c:extLst>
        </c:ser>
        <c:ser>
          <c:idx val="5"/>
          <c:order val="5"/>
          <c:tx>
            <c:strRef>
              <c:f>Sheet1!$A$7</c:f>
              <c:strCache>
                <c:ptCount val="1"/>
                <c:pt idx="0">
                  <c:v>Untitled 5</c:v>
                </c:pt>
              </c:strCache>
            </c:strRef>
          </c:tx>
          <c:spPr>
            <a:ln w="50800" cap="flat">
              <a:noFill/>
              <a:prstDash val="solid"/>
              <a:miter lim="400000"/>
            </a:ln>
            <a:effectLst>
              <a:outerShdw dist="25400" dir="5400000" algn="tl">
                <a:srgbClr val="000000">
                  <a:alpha val="25000"/>
                </a:srgbClr>
              </a:outerShdw>
            </a:effectLst>
          </c:spPr>
          <c:marker>
            <c:symbol val="x"/>
            <c:size val="15"/>
            <c:spPr>
              <a:noFill/>
              <a:ln w="50800" cap="flat">
                <a:solidFill>
                  <a:srgbClr val="DADEE1"/>
                </a:solidFill>
                <a:prstDash val="solid"/>
                <a:miter lim="400000"/>
              </a:ln>
              <a:effectLst/>
            </c:spPr>
          </c:marker>
          <c:xVal>
            <c:numRef>
              <c:f>Sheet1!$B$2:$C$2</c:f>
              <c:numCache>
                <c:formatCode>General</c:formatCode>
                <c:ptCount val="2"/>
                <c:pt idx="0">
                  <c:v>10</c:v>
                </c:pt>
                <c:pt idx="1">
                  <c:v>20</c:v>
                </c:pt>
              </c:numCache>
            </c:numRef>
          </c:xVal>
          <c:yVal>
            <c:numRef>
              <c:f>Sheet1!$B$8:$C$8</c:f>
              <c:numCache>
                <c:formatCode>General</c:formatCode>
                <c:ptCount val="2"/>
                <c:pt idx="0">
                  <c:v>70</c:v>
                </c:pt>
                <c:pt idx="1">
                  <c:v>80</c:v>
                </c:pt>
              </c:numCache>
            </c:numRef>
          </c:yVal>
          <c:smooth val="0"/>
          <c:extLst>
            <c:ext xmlns:c16="http://schemas.microsoft.com/office/drawing/2014/chart" uri="{C3380CC4-5D6E-409C-BE32-E72D297353CC}">
              <c16:uniqueId val="{00000005-951E-5B46-A324-B39899506344}"/>
            </c:ext>
          </c:extLst>
        </c:ser>
        <c:dLbls>
          <c:showLegendKey val="0"/>
          <c:showVal val="0"/>
          <c:showCatName val="0"/>
          <c:showSerName val="0"/>
          <c:showPercent val="0"/>
          <c:showBubbleSize val="0"/>
        </c:dLbls>
        <c:axId val="2094734552"/>
        <c:axId val="2094734553"/>
      </c:scatterChart>
      <c:valAx>
        <c:axId val="2094734552"/>
        <c:scaling>
          <c:orientation val="minMax"/>
        </c:scaling>
        <c:delete val="0"/>
        <c:axPos val="b"/>
        <c:numFmt formatCode="General" sourceLinked="0"/>
        <c:majorTickMark val="none"/>
        <c:minorTickMark val="none"/>
        <c:tickLblPos val="nextTo"/>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crossBetween val="between"/>
        <c:majorUnit val="5"/>
        <c:minorUnit val="2.5"/>
      </c:val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20"/>
        <c:minorUnit val="10"/>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view3D>
      <c:rotX val="18"/>
      <c:hPercent val="150"/>
      <c:rotY val="18"/>
      <c:depthPercent val="65"/>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bar3DChart>
        <c:barDir val="bar"/>
        <c:grouping val="clustered"/>
        <c:varyColors val="0"/>
        <c:ser>
          <c:idx val="0"/>
          <c:order val="0"/>
          <c:tx>
            <c:strRef>
              <c:f>Sheet1!$A$2</c:f>
              <c:strCache>
                <c:ptCount val="1"/>
                <c:pt idx="0">
                  <c:v>Region 1</c:v>
                </c:pt>
              </c:strCache>
            </c:strRef>
          </c:tx>
          <c:spPr>
            <a:solidFill>
              <a:srgbClr val="9C9E9F"/>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95FA-4442-97A5-F1889342B094}"/>
            </c:ext>
          </c:extLst>
        </c:ser>
        <c:ser>
          <c:idx val="1"/>
          <c:order val="1"/>
          <c:tx>
            <c:strRef>
              <c:f>Sheet1!$A$3</c:f>
              <c:strCache>
                <c:ptCount val="1"/>
                <c:pt idx="0">
                  <c:v>Region 2</c:v>
                </c:pt>
              </c:strCache>
            </c:strRef>
          </c:tx>
          <c:spPr>
            <a:solidFill>
              <a:srgbClr val="ED6A0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Sheet1!$B$3:$B$3</c:f>
              <c:numCache>
                <c:formatCode>General</c:formatCode>
                <c:ptCount val="1"/>
                <c:pt idx="0">
                  <c:v>20</c:v>
                </c:pt>
              </c:numCache>
            </c:numRef>
          </c:val>
          <c:extLst>
            <c:ext xmlns:c16="http://schemas.microsoft.com/office/drawing/2014/chart" uri="{C3380CC4-5D6E-409C-BE32-E72D297353CC}">
              <c16:uniqueId val="{00000001-95FA-4442-97A5-F1889342B094}"/>
            </c:ext>
          </c:extLst>
        </c:ser>
        <c:ser>
          <c:idx val="2"/>
          <c:order val="2"/>
          <c:tx>
            <c:strRef>
              <c:f>Sheet1!$A$4</c:f>
              <c:strCache>
                <c:ptCount val="1"/>
                <c:pt idx="0">
                  <c:v>Untitled 1</c:v>
                </c:pt>
              </c:strCache>
            </c:strRef>
          </c:tx>
          <c:spPr>
            <a:solidFill>
              <a:srgbClr val="30303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Sheet1!$B$4:$B$4</c:f>
              <c:numCache>
                <c:formatCode>General</c:formatCode>
                <c:ptCount val="1"/>
                <c:pt idx="0">
                  <c:v>30</c:v>
                </c:pt>
              </c:numCache>
            </c:numRef>
          </c:val>
          <c:extLst>
            <c:ext xmlns:c16="http://schemas.microsoft.com/office/drawing/2014/chart" uri="{C3380CC4-5D6E-409C-BE32-E72D297353CC}">
              <c16:uniqueId val="{00000002-95FA-4442-97A5-F1889342B094}"/>
            </c:ext>
          </c:extLst>
        </c:ser>
        <c:ser>
          <c:idx val="3"/>
          <c:order val="3"/>
          <c:tx>
            <c:strRef>
              <c:f>Sheet1!$A$5</c:f>
              <c:strCache>
                <c:ptCount val="1"/>
                <c:pt idx="0">
                  <c:v>Untitled 2</c:v>
                </c:pt>
              </c:strCache>
            </c:strRef>
          </c:tx>
          <c:spPr>
            <a:solidFill>
              <a:srgbClr val="606062"/>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Sheet1!$B$5:$B$5</c:f>
              <c:numCache>
                <c:formatCode>General</c:formatCode>
                <c:ptCount val="1"/>
                <c:pt idx="0">
                  <c:v>40</c:v>
                </c:pt>
              </c:numCache>
            </c:numRef>
          </c:val>
          <c:extLst>
            <c:ext xmlns:c16="http://schemas.microsoft.com/office/drawing/2014/chart" uri="{C3380CC4-5D6E-409C-BE32-E72D297353CC}">
              <c16:uniqueId val="{00000003-95FA-4442-97A5-F1889342B094}"/>
            </c:ext>
          </c:extLst>
        </c:ser>
        <c:ser>
          <c:idx val="4"/>
          <c:order val="4"/>
          <c:tx>
            <c:strRef>
              <c:f>Sheet1!$A$6</c:f>
              <c:strCache>
                <c:ptCount val="1"/>
                <c:pt idx="0">
                  <c:v>Untitled 3</c:v>
                </c:pt>
              </c:strCache>
            </c:strRef>
          </c:tx>
          <c:spPr>
            <a:solidFill>
              <a:srgbClr val="F99330"/>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Sheet1!$B$6:$B$6</c:f>
              <c:numCache>
                <c:formatCode>General</c:formatCode>
                <c:ptCount val="1"/>
                <c:pt idx="0">
                  <c:v>50</c:v>
                </c:pt>
              </c:numCache>
            </c:numRef>
          </c:val>
          <c:extLst>
            <c:ext xmlns:c16="http://schemas.microsoft.com/office/drawing/2014/chart" uri="{C3380CC4-5D6E-409C-BE32-E72D297353CC}">
              <c16:uniqueId val="{00000004-95FA-4442-97A5-F1889342B094}"/>
            </c:ext>
          </c:extLst>
        </c:ser>
        <c:ser>
          <c:idx val="5"/>
          <c:order val="5"/>
          <c:tx>
            <c:strRef>
              <c:f>Sheet1!$A$7</c:f>
              <c:strCache>
                <c:ptCount val="1"/>
                <c:pt idx="0">
                  <c:v>Untitled 4</c:v>
                </c:pt>
              </c:strCache>
            </c:strRef>
          </c:tx>
          <c:spPr>
            <a:solidFill>
              <a:srgbClr val="DADEE1"/>
            </a:solidFill>
            <a:ln w="12700" cap="flat">
              <a:noFill/>
              <a:miter lim="400000"/>
            </a:ln>
            <a:effectLst>
              <a:outerShdw blurRad="254000" dir="7320000" algn="tl">
                <a:srgbClr val="000000">
                  <a:alpha val="55000"/>
                </a:srgbClr>
              </a:outerShdw>
            </a:effectLst>
            <a:sp3d prstMaterial="matte"/>
          </c:spPr>
          <c:invertIfNegative val="0"/>
          <c:cat>
            <c:strRef>
              <c:f>Sheet1!$B$1:$B$1</c:f>
              <c:strCache>
                <c:ptCount val="1"/>
                <c:pt idx="0">
                  <c:v>April</c:v>
                </c:pt>
              </c:strCache>
            </c:strRef>
          </c:cat>
          <c:val>
            <c:numRef>
              <c:f>Sheet1!$B$7:$B$7</c:f>
              <c:numCache>
                <c:formatCode>General</c:formatCode>
                <c:ptCount val="1"/>
                <c:pt idx="0">
                  <c:v>60</c:v>
                </c:pt>
              </c:numCache>
            </c:numRef>
          </c:val>
          <c:extLst>
            <c:ext xmlns:c16="http://schemas.microsoft.com/office/drawing/2014/chart" uri="{C3380CC4-5D6E-409C-BE32-E72D297353CC}">
              <c16:uniqueId val="{00000005-95FA-4442-97A5-F1889342B094}"/>
            </c:ext>
          </c:extLst>
        </c:ser>
        <c:dLbls>
          <c:showLegendKey val="0"/>
          <c:showVal val="0"/>
          <c:showCatName val="0"/>
          <c:showSerName val="0"/>
          <c:showPercent val="0"/>
          <c:showBubbleSize val="0"/>
        </c:dLbls>
        <c:gapWidth val="40"/>
        <c:shape val="box"/>
        <c:axId val="2094734552"/>
        <c:axId val="2094734553"/>
        <c:axId val="2094734554"/>
      </c:bar3DChart>
      <c:catAx>
        <c:axId val="2094734552"/>
        <c:scaling>
          <c:orientation val="maxMin"/>
        </c:scaling>
        <c:delete val="0"/>
        <c:axPos val="l"/>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5"/>
        <c:minorUnit val="7.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view3D>
      <c:rotX val="80"/>
      <c:hPercent val="55"/>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pie3DChart>
        <c:varyColors val="0"/>
        <c:ser>
          <c:idx val="0"/>
          <c:order val="0"/>
          <c:tx>
            <c:strRef>
              <c:f>Sheet1!$A$2</c:f>
              <c:strCache>
                <c:ptCount val="1"/>
                <c:pt idx="0">
                  <c:v>April</c:v>
                </c:pt>
              </c:strCache>
            </c:strRef>
          </c:tx>
          <c:spPr>
            <a:solidFill>
              <a:srgbClr val="9C9E9F"/>
            </a:solidFill>
            <a:ln w="12700" cap="flat">
              <a:noFill/>
              <a:miter lim="400000"/>
            </a:ln>
            <a:effectLst>
              <a:outerShdw blurRad="127000" dir="7320000" algn="tl">
                <a:srgbClr val="000000">
                  <a:alpha val="55000"/>
                </a:srgbClr>
              </a:outerShdw>
            </a:effectLst>
            <a:sp3d prstMaterial="matte"/>
          </c:spPr>
          <c:dPt>
            <c:idx val="0"/>
            <c:bubble3D val="0"/>
            <c:extLst>
              <c:ext xmlns:c16="http://schemas.microsoft.com/office/drawing/2014/chart" uri="{C3380CC4-5D6E-409C-BE32-E72D297353CC}">
                <c16:uniqueId val="{00000001-58CC-B74C-B7A5-F4049E2B7061}"/>
              </c:ext>
            </c:extLst>
          </c:dPt>
          <c:dPt>
            <c:idx val="1"/>
            <c:bubble3D val="0"/>
            <c:spPr>
              <a:solidFill>
                <a:srgbClr val="ED6A0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03-58CC-B74C-B7A5-F4049E2B7061}"/>
              </c:ext>
            </c:extLst>
          </c:dPt>
          <c:dPt>
            <c:idx val="2"/>
            <c:bubble3D val="0"/>
            <c:spPr>
              <a:solidFill>
                <a:srgbClr val="30303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05-58CC-B74C-B7A5-F4049E2B7061}"/>
              </c:ext>
            </c:extLst>
          </c:dPt>
          <c:dPt>
            <c:idx val="3"/>
            <c:bubble3D val="0"/>
            <c:spPr>
              <a:solidFill>
                <a:srgbClr val="606062"/>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07-58CC-B74C-B7A5-F4049E2B7061}"/>
              </c:ext>
            </c:extLst>
          </c:dPt>
          <c:dPt>
            <c:idx val="4"/>
            <c:bubble3D val="0"/>
            <c:spPr>
              <a:solidFill>
                <a:srgbClr val="F9933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09-58CC-B74C-B7A5-F4049E2B7061}"/>
              </c:ext>
            </c:extLst>
          </c:dPt>
          <c:dPt>
            <c:idx val="5"/>
            <c:bubble3D val="0"/>
            <c:spPr>
              <a:solidFill>
                <a:srgbClr val="DADEE1"/>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0B-58CC-B74C-B7A5-F4049E2B7061}"/>
              </c:ext>
            </c:extLst>
          </c:dPt>
          <c:dLbls>
            <c:dLbl>
              <c:idx val="0"/>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1-58CC-B74C-B7A5-F4049E2B7061}"/>
                </c:ext>
              </c:extLst>
            </c:dLbl>
            <c:dLbl>
              <c:idx val="1"/>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3-58CC-B74C-B7A5-F4049E2B7061}"/>
                </c:ext>
              </c:extLst>
            </c:dLbl>
            <c:dLbl>
              <c:idx val="2"/>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5-58CC-B74C-B7A5-F4049E2B7061}"/>
                </c:ext>
              </c:extLst>
            </c:dLbl>
            <c:dLbl>
              <c:idx val="3"/>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7-58CC-B74C-B7A5-F4049E2B7061}"/>
                </c:ext>
              </c:extLst>
            </c:dLbl>
            <c:dLbl>
              <c:idx val="4"/>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9-58CC-B74C-B7A5-F4049E2B7061}"/>
                </c:ext>
              </c:extLst>
            </c:dLbl>
            <c:dLbl>
              <c:idx val="5"/>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B-58CC-B74C-B7A5-F4049E2B7061}"/>
                </c:ext>
              </c:extLst>
            </c:dLbl>
            <c:numFmt formatCode="#,##0%" sourceLinked="0"/>
            <c:spPr>
              <a:noFill/>
              <a:ln>
                <a:noFill/>
              </a:ln>
              <a:effectLst/>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Sheet1!$B$1:$G$1</c:f>
              <c:strCache>
                <c:ptCount val="6"/>
                <c:pt idx="0">
                  <c:v>Region 1</c:v>
                </c:pt>
                <c:pt idx="1">
                  <c:v>Region 2</c:v>
                </c:pt>
                <c:pt idx="2">
                  <c:v>Untitled 1</c:v>
                </c:pt>
                <c:pt idx="3">
                  <c:v>Untitled 2</c:v>
                </c:pt>
                <c:pt idx="4">
                  <c:v>Untitled 3</c:v>
                </c:pt>
                <c:pt idx="5">
                  <c:v>Untitled 4</c:v>
                </c:pt>
              </c:strCache>
            </c:strRef>
          </c:cat>
          <c:val>
            <c:numRef>
              <c:f>Sheet1!$B$2:$G$2</c:f>
              <c:numCache>
                <c:formatCode>General</c:formatCode>
                <c:ptCount val="6"/>
                <c:pt idx="0">
                  <c:v>10</c:v>
                </c:pt>
                <c:pt idx="1">
                  <c:v>20</c:v>
                </c:pt>
                <c:pt idx="2">
                  <c:v>30</c:v>
                </c:pt>
                <c:pt idx="3">
                  <c:v>40</c:v>
                </c:pt>
                <c:pt idx="4">
                  <c:v>50</c:v>
                </c:pt>
                <c:pt idx="5">
                  <c:v>60</c:v>
                </c:pt>
              </c:numCache>
            </c:numRef>
          </c:val>
          <c:extLst>
            <c:ext xmlns:c16="http://schemas.microsoft.com/office/drawing/2014/chart" uri="{C3380CC4-5D6E-409C-BE32-E72D297353CC}">
              <c16:uniqueId val="{0000000C-58CC-B74C-B7A5-F4049E2B7061}"/>
            </c:ext>
          </c:extLst>
        </c:ser>
        <c:ser>
          <c:idx val="0"/>
          <c:order val="1"/>
          <c:tx>
            <c:strRef>
              <c:f>Sheet1!$A$3</c:f>
              <c:strCache>
                <c:ptCount val="2"/>
                <c:pt idx="1">
                  <c:v>Untitled 1</c:v>
                </c:pt>
              </c:strCache>
            </c:strRef>
          </c:tx>
          <c:spPr>
            <a:solidFill>
              <a:srgbClr val="9C9E9F"/>
            </a:solidFill>
            <a:ln w="12700" cap="flat">
              <a:noFill/>
              <a:miter lim="400000"/>
            </a:ln>
            <a:effectLst>
              <a:outerShdw blurRad="127000" dir="7320000" algn="tl">
                <a:srgbClr val="000000">
                  <a:alpha val="55000"/>
                </a:srgbClr>
              </a:outerShdw>
            </a:effectLst>
            <a:sp3d prstMaterial="matte"/>
          </c:spPr>
          <c:dPt>
            <c:idx val="0"/>
            <c:bubble3D val="0"/>
            <c:extLst>
              <c:ext xmlns:c16="http://schemas.microsoft.com/office/drawing/2014/chart" uri="{C3380CC4-5D6E-409C-BE32-E72D297353CC}">
                <c16:uniqueId val="{0000000E-58CC-B74C-B7A5-F4049E2B7061}"/>
              </c:ext>
            </c:extLst>
          </c:dPt>
          <c:dPt>
            <c:idx val="1"/>
            <c:bubble3D val="0"/>
            <c:spPr>
              <a:solidFill>
                <a:srgbClr val="ED6A0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10-58CC-B74C-B7A5-F4049E2B7061}"/>
              </c:ext>
            </c:extLst>
          </c:dPt>
          <c:dPt>
            <c:idx val="2"/>
            <c:bubble3D val="0"/>
            <c:spPr>
              <a:solidFill>
                <a:srgbClr val="30303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12-58CC-B74C-B7A5-F4049E2B7061}"/>
              </c:ext>
            </c:extLst>
          </c:dPt>
          <c:dPt>
            <c:idx val="3"/>
            <c:bubble3D val="0"/>
            <c:spPr>
              <a:solidFill>
                <a:srgbClr val="606062"/>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14-58CC-B74C-B7A5-F4049E2B7061}"/>
              </c:ext>
            </c:extLst>
          </c:dPt>
          <c:dPt>
            <c:idx val="4"/>
            <c:bubble3D val="0"/>
            <c:spPr>
              <a:solidFill>
                <a:srgbClr val="F99330"/>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16-58CC-B74C-B7A5-F4049E2B7061}"/>
              </c:ext>
            </c:extLst>
          </c:dPt>
          <c:dPt>
            <c:idx val="5"/>
            <c:bubble3D val="0"/>
            <c:spPr>
              <a:solidFill>
                <a:srgbClr val="DADEE1"/>
              </a:solidFill>
              <a:ln w="12700" cap="flat">
                <a:noFill/>
                <a:miter lim="400000"/>
              </a:ln>
              <a:effectLst>
                <a:outerShdw blurRad="127000" dir="7320000" algn="tl">
                  <a:srgbClr val="000000">
                    <a:alpha val="55000"/>
                  </a:srgbClr>
                </a:outerShdw>
              </a:effectLst>
              <a:sp3d prstMaterial="matte"/>
            </c:spPr>
            <c:extLst>
              <c:ext xmlns:c16="http://schemas.microsoft.com/office/drawing/2014/chart" uri="{C3380CC4-5D6E-409C-BE32-E72D297353CC}">
                <c16:uniqueId val="{00000018-58CC-B74C-B7A5-F4049E2B7061}"/>
              </c:ext>
            </c:extLst>
          </c:dPt>
          <c:dLbls>
            <c:dLbl>
              <c:idx val="0"/>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0E-58CC-B74C-B7A5-F4049E2B7061}"/>
                </c:ext>
              </c:extLst>
            </c:dLbl>
            <c:dLbl>
              <c:idx val="1"/>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0-58CC-B74C-B7A5-F4049E2B7061}"/>
                </c:ext>
              </c:extLst>
            </c:dLbl>
            <c:dLbl>
              <c:idx val="2"/>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2-58CC-B74C-B7A5-F4049E2B7061}"/>
                </c:ext>
              </c:extLst>
            </c:dLbl>
            <c:dLbl>
              <c:idx val="3"/>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4-58CC-B74C-B7A5-F4049E2B7061}"/>
                </c:ext>
              </c:extLst>
            </c:dLbl>
            <c:dLbl>
              <c:idx val="4"/>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6-58CC-B74C-B7A5-F4049E2B7061}"/>
                </c:ext>
              </c:extLst>
            </c:dLbl>
            <c:dLbl>
              <c:idx val="5"/>
              <c:numFmt formatCode="#,##0%" sourceLinked="0"/>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extLst>
                <c:ext xmlns:c16="http://schemas.microsoft.com/office/drawing/2014/chart" uri="{C3380CC4-5D6E-409C-BE32-E72D297353CC}">
                  <c16:uniqueId val="{00000018-58CC-B74C-B7A5-F4049E2B7061}"/>
                </c:ext>
              </c:extLst>
            </c:dLbl>
            <c:numFmt formatCode="#,##0%" sourceLinked="0"/>
            <c:spPr>
              <a:noFill/>
              <a:ln>
                <a:noFill/>
              </a:ln>
              <a:effectLst/>
            </c:spPr>
            <c:txPr>
              <a:bodyPr/>
              <a:lstStyle/>
              <a:p>
                <a:pPr>
                  <a:defRPr sz="1400" b="0" i="0" u="none" strike="noStrike">
                    <a:solidFill>
                      <a:srgbClr val="FFFFFF"/>
                    </a:solidFill>
                    <a:latin typeface="Rockwell Bold"/>
                  </a:defRPr>
                </a:pPr>
                <a:endParaRPr lang="en-US"/>
              </a:p>
            </c:txPr>
            <c:dLblPos val="ctr"/>
            <c:showLegendKey val="0"/>
            <c:showVal val="0"/>
            <c:showCatName val="0"/>
            <c:showSerName val="0"/>
            <c:showPercent val="1"/>
            <c:showBubbleSize val="0"/>
            <c:showLeaderLines val="0"/>
            <c:extLst>
              <c:ext xmlns:c15="http://schemas.microsoft.com/office/drawing/2012/chart" uri="{CE6537A1-D6FC-4f65-9D91-7224C49458BB}"/>
            </c:extLst>
          </c:dLbls>
          <c:cat>
            <c:strRef>
              <c:f>Sheet1!$B$1:$G$1</c:f>
              <c:strCache>
                <c:ptCount val="6"/>
                <c:pt idx="0">
                  <c:v>Region 1</c:v>
                </c:pt>
                <c:pt idx="1">
                  <c:v>Region 2</c:v>
                </c:pt>
                <c:pt idx="2">
                  <c:v>Untitled 1</c:v>
                </c:pt>
                <c:pt idx="3">
                  <c:v>Untitled 2</c:v>
                </c:pt>
                <c:pt idx="4">
                  <c:v>Untitled 3</c:v>
                </c:pt>
                <c:pt idx="5">
                  <c:v>Untitled 4</c:v>
                </c:pt>
              </c:strCache>
            </c:strRef>
          </c:cat>
          <c:val>
            <c:numRef>
              <c:f>Sheet1!$B$3:$G$3</c:f>
              <c:numCache>
                <c:formatCode>General</c:formatCode>
                <c:ptCount val="6"/>
                <c:pt idx="0">
                  <c:v>20</c:v>
                </c:pt>
                <c:pt idx="1">
                  <c:v>30</c:v>
                </c:pt>
                <c:pt idx="2">
                  <c:v>40</c:v>
                </c:pt>
                <c:pt idx="3">
                  <c:v>50</c:v>
                </c:pt>
                <c:pt idx="4">
                  <c:v>60</c:v>
                </c:pt>
                <c:pt idx="5">
                  <c:v>70</c:v>
                </c:pt>
              </c:numCache>
            </c:numRef>
          </c:val>
          <c:extLst>
            <c:ext xmlns:c16="http://schemas.microsoft.com/office/drawing/2014/chart" uri="{C3380CC4-5D6E-409C-BE32-E72D297353CC}">
              <c16:uniqueId val="{00000019-58CC-B74C-B7A5-F4049E2B7061}"/>
            </c:ext>
          </c:extLst>
        </c:ser>
        <c:dLbls>
          <c:showLegendKey val="0"/>
          <c:showVal val="0"/>
          <c:showCatName val="0"/>
          <c:showSerName val="0"/>
          <c:showPercent val="0"/>
          <c:showBubbleSize val="0"/>
          <c:showLeaderLines val="0"/>
        </c:dLbls>
      </c:pie3D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view3D>
      <c:rotX val="18"/>
      <c:hPercent val="57"/>
      <c:rotY val="18"/>
      <c:depthPercent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area3DChart>
        <c:grouping val="standard"/>
        <c:varyColors val="0"/>
        <c:ser>
          <c:idx val="0"/>
          <c:order val="0"/>
          <c:tx>
            <c:strRef>
              <c:f>Sheet1!$A$2</c:f>
              <c:strCache>
                <c:ptCount val="1"/>
                <c:pt idx="0">
                  <c:v>Region 1</c:v>
                </c:pt>
              </c:strCache>
            </c:strRef>
          </c:tx>
          <c:spPr>
            <a:solidFill>
              <a:srgbClr val="9C9E9F"/>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Sheet1!$B$2:$C$2</c:f>
              <c:numCache>
                <c:formatCode>General</c:formatCode>
                <c:ptCount val="2"/>
                <c:pt idx="0">
                  <c:v>10</c:v>
                </c:pt>
                <c:pt idx="1">
                  <c:v>20</c:v>
                </c:pt>
              </c:numCache>
            </c:numRef>
          </c:val>
          <c:extLst>
            <c:ext xmlns:c16="http://schemas.microsoft.com/office/drawing/2014/chart" uri="{C3380CC4-5D6E-409C-BE32-E72D297353CC}">
              <c16:uniqueId val="{00000000-1ED6-BB47-A5C6-47089B7CDEBD}"/>
            </c:ext>
          </c:extLst>
        </c:ser>
        <c:ser>
          <c:idx val="1"/>
          <c:order val="1"/>
          <c:tx>
            <c:strRef>
              <c:f>Sheet1!$A$3</c:f>
              <c:strCache>
                <c:ptCount val="1"/>
                <c:pt idx="0">
                  <c:v>Region 2</c:v>
                </c:pt>
              </c:strCache>
            </c:strRef>
          </c:tx>
          <c:spPr>
            <a:solidFill>
              <a:srgbClr val="ED6A00"/>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Sheet1!$B$3:$C$3</c:f>
              <c:numCache>
                <c:formatCode>General</c:formatCode>
                <c:ptCount val="2"/>
                <c:pt idx="0">
                  <c:v>20</c:v>
                </c:pt>
                <c:pt idx="1">
                  <c:v>30</c:v>
                </c:pt>
              </c:numCache>
            </c:numRef>
          </c:val>
          <c:extLst>
            <c:ext xmlns:c16="http://schemas.microsoft.com/office/drawing/2014/chart" uri="{C3380CC4-5D6E-409C-BE32-E72D297353CC}">
              <c16:uniqueId val="{00000001-1ED6-BB47-A5C6-47089B7CDEBD}"/>
            </c:ext>
          </c:extLst>
        </c:ser>
        <c:ser>
          <c:idx val="2"/>
          <c:order val="2"/>
          <c:tx>
            <c:strRef>
              <c:f>Sheet1!$A$4</c:f>
              <c:strCache>
                <c:ptCount val="1"/>
                <c:pt idx="0">
                  <c:v>Untitled 1</c:v>
                </c:pt>
              </c:strCache>
            </c:strRef>
          </c:tx>
          <c:spPr>
            <a:solidFill>
              <a:srgbClr val="303030"/>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Sheet1!$B$4:$C$4</c:f>
              <c:numCache>
                <c:formatCode>General</c:formatCode>
                <c:ptCount val="2"/>
                <c:pt idx="0">
                  <c:v>30</c:v>
                </c:pt>
                <c:pt idx="1">
                  <c:v>40</c:v>
                </c:pt>
              </c:numCache>
            </c:numRef>
          </c:val>
          <c:extLst>
            <c:ext xmlns:c16="http://schemas.microsoft.com/office/drawing/2014/chart" uri="{C3380CC4-5D6E-409C-BE32-E72D297353CC}">
              <c16:uniqueId val="{00000002-1ED6-BB47-A5C6-47089B7CDEBD}"/>
            </c:ext>
          </c:extLst>
        </c:ser>
        <c:ser>
          <c:idx val="3"/>
          <c:order val="3"/>
          <c:tx>
            <c:strRef>
              <c:f>Sheet1!$A$5</c:f>
              <c:strCache>
                <c:ptCount val="1"/>
                <c:pt idx="0">
                  <c:v>Untitled 2</c:v>
                </c:pt>
              </c:strCache>
            </c:strRef>
          </c:tx>
          <c:spPr>
            <a:solidFill>
              <a:srgbClr val="606062"/>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Sheet1!$B$5:$C$5</c:f>
              <c:numCache>
                <c:formatCode>General</c:formatCode>
                <c:ptCount val="2"/>
                <c:pt idx="0">
                  <c:v>40</c:v>
                </c:pt>
                <c:pt idx="1">
                  <c:v>50</c:v>
                </c:pt>
              </c:numCache>
            </c:numRef>
          </c:val>
          <c:extLst>
            <c:ext xmlns:c16="http://schemas.microsoft.com/office/drawing/2014/chart" uri="{C3380CC4-5D6E-409C-BE32-E72D297353CC}">
              <c16:uniqueId val="{00000003-1ED6-BB47-A5C6-47089B7CDEBD}"/>
            </c:ext>
          </c:extLst>
        </c:ser>
        <c:ser>
          <c:idx val="4"/>
          <c:order val="4"/>
          <c:tx>
            <c:strRef>
              <c:f>Sheet1!$A$6</c:f>
              <c:strCache>
                <c:ptCount val="1"/>
                <c:pt idx="0">
                  <c:v>Untitled 3</c:v>
                </c:pt>
              </c:strCache>
            </c:strRef>
          </c:tx>
          <c:spPr>
            <a:solidFill>
              <a:srgbClr val="F99330"/>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Sheet1!$B$6:$C$6</c:f>
              <c:numCache>
                <c:formatCode>General</c:formatCode>
                <c:ptCount val="2"/>
                <c:pt idx="0">
                  <c:v>50</c:v>
                </c:pt>
                <c:pt idx="1">
                  <c:v>60</c:v>
                </c:pt>
              </c:numCache>
            </c:numRef>
          </c:val>
          <c:extLst>
            <c:ext xmlns:c16="http://schemas.microsoft.com/office/drawing/2014/chart" uri="{C3380CC4-5D6E-409C-BE32-E72D297353CC}">
              <c16:uniqueId val="{00000004-1ED6-BB47-A5C6-47089B7CDEBD}"/>
            </c:ext>
          </c:extLst>
        </c:ser>
        <c:ser>
          <c:idx val="5"/>
          <c:order val="5"/>
          <c:tx>
            <c:strRef>
              <c:f>Sheet1!$A$7</c:f>
              <c:strCache>
                <c:ptCount val="1"/>
                <c:pt idx="0">
                  <c:v>Untitled 4</c:v>
                </c:pt>
              </c:strCache>
            </c:strRef>
          </c:tx>
          <c:spPr>
            <a:solidFill>
              <a:srgbClr val="DADEE1"/>
            </a:solidFill>
            <a:ln w="76200" cap="flat">
              <a:noFill/>
              <a:miter lim="400000"/>
            </a:ln>
            <a:effectLst>
              <a:outerShdw blurRad="127000" dist="12700" dir="8460000" algn="tl">
                <a:srgbClr val="000000">
                  <a:alpha val="50000"/>
                </a:srgbClr>
              </a:outerShdw>
            </a:effectLst>
            <a:sp3d prstMaterial="matte"/>
          </c:spPr>
          <c:cat>
            <c:strRef>
              <c:f>Sheet1!$B$1:$C$1</c:f>
              <c:strCache>
                <c:ptCount val="2"/>
                <c:pt idx="0">
                  <c:v>April</c:v>
                </c:pt>
                <c:pt idx="1">
                  <c:v>May</c:v>
                </c:pt>
              </c:strCache>
            </c:strRef>
          </c:cat>
          <c:val>
            <c:numRef>
              <c:f>Sheet1!$B$7:$C$7</c:f>
              <c:numCache>
                <c:formatCode>General</c:formatCode>
                <c:ptCount val="2"/>
                <c:pt idx="0">
                  <c:v>60</c:v>
                </c:pt>
                <c:pt idx="1">
                  <c:v>70</c:v>
                </c:pt>
              </c:numCache>
            </c:numRef>
          </c:val>
          <c:extLst>
            <c:ext xmlns:c16="http://schemas.microsoft.com/office/drawing/2014/chart" uri="{C3380CC4-5D6E-409C-BE32-E72D297353CC}">
              <c16:uniqueId val="{00000005-1ED6-BB47-A5C6-47089B7CDEBD}"/>
            </c:ext>
          </c:extLst>
        </c:ser>
        <c:dLbls>
          <c:showLegendKey val="0"/>
          <c:showVal val="0"/>
          <c:showCatName val="0"/>
          <c:showSerName val="0"/>
          <c:showPercent val="0"/>
          <c:showBubbleSize val="0"/>
        </c:dLbls>
        <c:gapDepth val="50"/>
        <c:axId val="2094734552"/>
        <c:axId val="2094734553"/>
        <c:axId val="2094734554"/>
      </c:area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7.5"/>
        <c:minorUnit val="8.7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view3D>
      <c:rotX val="18"/>
      <c:hPercent val="59"/>
      <c:rotY val="18"/>
      <c:depthPercent val="66"/>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0000000000000001E-3"/>
          <c:y val="5.0000000000000001E-3"/>
          <c:w val="0.99"/>
          <c:h val="0.98750000000000004"/>
        </c:manualLayout>
      </c:layout>
      <c:line3DChart>
        <c:grouping val="standard"/>
        <c:varyColors val="0"/>
        <c:ser>
          <c:idx val="0"/>
          <c:order val="0"/>
          <c:tx>
            <c:strRef>
              <c:f>Sheet1!$A$2</c:f>
              <c:strCache>
                <c:ptCount val="1"/>
                <c:pt idx="0">
                  <c:v>Region 1</c:v>
                </c:pt>
              </c:strCache>
            </c:strRef>
          </c:tx>
          <c:spPr>
            <a:solidFill>
              <a:srgbClr val="9C9E9F"/>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Sheet1!$B$2:$C$2</c:f>
              <c:numCache>
                <c:formatCode>General</c:formatCode>
                <c:ptCount val="2"/>
                <c:pt idx="0">
                  <c:v>10</c:v>
                </c:pt>
                <c:pt idx="1">
                  <c:v>20</c:v>
                </c:pt>
              </c:numCache>
            </c:numRef>
          </c:val>
          <c:smooth val="0"/>
          <c:extLst>
            <c:ext xmlns:c16="http://schemas.microsoft.com/office/drawing/2014/chart" uri="{C3380CC4-5D6E-409C-BE32-E72D297353CC}">
              <c16:uniqueId val="{00000000-8022-0048-8177-5529FFA6ABA4}"/>
            </c:ext>
          </c:extLst>
        </c:ser>
        <c:ser>
          <c:idx val="1"/>
          <c:order val="1"/>
          <c:tx>
            <c:strRef>
              <c:f>Sheet1!$A$3</c:f>
              <c:strCache>
                <c:ptCount val="1"/>
                <c:pt idx="0">
                  <c:v>Region 2</c:v>
                </c:pt>
              </c:strCache>
            </c:strRef>
          </c:tx>
          <c:spPr>
            <a:solidFill>
              <a:srgbClr val="ED6A00"/>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Sheet1!$B$3:$C$3</c:f>
              <c:numCache>
                <c:formatCode>General</c:formatCode>
                <c:ptCount val="2"/>
                <c:pt idx="0">
                  <c:v>20</c:v>
                </c:pt>
                <c:pt idx="1">
                  <c:v>30</c:v>
                </c:pt>
              </c:numCache>
            </c:numRef>
          </c:val>
          <c:smooth val="0"/>
          <c:extLst>
            <c:ext xmlns:c16="http://schemas.microsoft.com/office/drawing/2014/chart" uri="{C3380CC4-5D6E-409C-BE32-E72D297353CC}">
              <c16:uniqueId val="{00000001-8022-0048-8177-5529FFA6ABA4}"/>
            </c:ext>
          </c:extLst>
        </c:ser>
        <c:ser>
          <c:idx val="2"/>
          <c:order val="2"/>
          <c:tx>
            <c:strRef>
              <c:f>Sheet1!$A$4</c:f>
              <c:strCache>
                <c:ptCount val="1"/>
                <c:pt idx="0">
                  <c:v>Untitled 1</c:v>
                </c:pt>
              </c:strCache>
            </c:strRef>
          </c:tx>
          <c:spPr>
            <a:solidFill>
              <a:srgbClr val="303030"/>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Sheet1!$B$4:$C$4</c:f>
              <c:numCache>
                <c:formatCode>General</c:formatCode>
                <c:ptCount val="2"/>
                <c:pt idx="0">
                  <c:v>30</c:v>
                </c:pt>
                <c:pt idx="1">
                  <c:v>40</c:v>
                </c:pt>
              </c:numCache>
            </c:numRef>
          </c:val>
          <c:smooth val="0"/>
          <c:extLst>
            <c:ext xmlns:c16="http://schemas.microsoft.com/office/drawing/2014/chart" uri="{C3380CC4-5D6E-409C-BE32-E72D297353CC}">
              <c16:uniqueId val="{00000002-8022-0048-8177-5529FFA6ABA4}"/>
            </c:ext>
          </c:extLst>
        </c:ser>
        <c:ser>
          <c:idx val="3"/>
          <c:order val="3"/>
          <c:tx>
            <c:strRef>
              <c:f>Sheet1!$A$5</c:f>
              <c:strCache>
                <c:ptCount val="1"/>
                <c:pt idx="0">
                  <c:v>Untitled 2</c:v>
                </c:pt>
              </c:strCache>
            </c:strRef>
          </c:tx>
          <c:spPr>
            <a:solidFill>
              <a:srgbClr val="606062"/>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Sheet1!$B$5:$C$5</c:f>
              <c:numCache>
                <c:formatCode>General</c:formatCode>
                <c:ptCount val="2"/>
                <c:pt idx="0">
                  <c:v>40</c:v>
                </c:pt>
                <c:pt idx="1">
                  <c:v>50</c:v>
                </c:pt>
              </c:numCache>
            </c:numRef>
          </c:val>
          <c:smooth val="0"/>
          <c:extLst>
            <c:ext xmlns:c16="http://schemas.microsoft.com/office/drawing/2014/chart" uri="{C3380CC4-5D6E-409C-BE32-E72D297353CC}">
              <c16:uniqueId val="{00000003-8022-0048-8177-5529FFA6ABA4}"/>
            </c:ext>
          </c:extLst>
        </c:ser>
        <c:ser>
          <c:idx val="4"/>
          <c:order val="4"/>
          <c:tx>
            <c:strRef>
              <c:f>Sheet1!$A$6</c:f>
              <c:strCache>
                <c:ptCount val="1"/>
                <c:pt idx="0">
                  <c:v>Untitled 3</c:v>
                </c:pt>
              </c:strCache>
            </c:strRef>
          </c:tx>
          <c:spPr>
            <a:solidFill>
              <a:srgbClr val="F99330"/>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Sheet1!$B$6:$C$6</c:f>
              <c:numCache>
                <c:formatCode>General</c:formatCode>
                <c:ptCount val="2"/>
                <c:pt idx="0">
                  <c:v>50</c:v>
                </c:pt>
                <c:pt idx="1">
                  <c:v>60</c:v>
                </c:pt>
              </c:numCache>
            </c:numRef>
          </c:val>
          <c:smooth val="0"/>
          <c:extLst>
            <c:ext xmlns:c16="http://schemas.microsoft.com/office/drawing/2014/chart" uri="{C3380CC4-5D6E-409C-BE32-E72D297353CC}">
              <c16:uniqueId val="{00000004-8022-0048-8177-5529FFA6ABA4}"/>
            </c:ext>
          </c:extLst>
        </c:ser>
        <c:ser>
          <c:idx val="5"/>
          <c:order val="5"/>
          <c:tx>
            <c:strRef>
              <c:f>Sheet1!$A$7</c:f>
              <c:strCache>
                <c:ptCount val="1"/>
                <c:pt idx="0">
                  <c:v>Untitled 4</c:v>
                </c:pt>
              </c:strCache>
            </c:strRef>
          </c:tx>
          <c:spPr>
            <a:solidFill>
              <a:srgbClr val="DADEE1"/>
            </a:solidFill>
            <a:effectLst>
              <a:outerShdw blurRad="50800" dist="38100" dir="13200000" algn="tl">
                <a:srgbClr val="000000">
                  <a:alpha val="50000"/>
                </a:srgbClr>
              </a:outerShdw>
            </a:effectLst>
            <a:sp3d prstMaterial="matte"/>
          </c:spPr>
          <c:cat>
            <c:strRef>
              <c:f>Sheet1!$B$1:$C$1</c:f>
              <c:strCache>
                <c:ptCount val="2"/>
                <c:pt idx="0">
                  <c:v>April</c:v>
                </c:pt>
                <c:pt idx="1">
                  <c:v>May</c:v>
                </c:pt>
              </c:strCache>
            </c:strRef>
          </c:cat>
          <c:val>
            <c:numRef>
              <c:f>Sheet1!$B$7:$C$7</c:f>
              <c:numCache>
                <c:formatCode>General</c:formatCode>
                <c:ptCount val="2"/>
                <c:pt idx="0">
                  <c:v>60</c:v>
                </c:pt>
                <c:pt idx="1">
                  <c:v>70</c:v>
                </c:pt>
              </c:numCache>
            </c:numRef>
          </c:val>
          <c:smooth val="0"/>
          <c:extLst>
            <c:ext xmlns:c16="http://schemas.microsoft.com/office/drawing/2014/chart" uri="{C3380CC4-5D6E-409C-BE32-E72D297353CC}">
              <c16:uniqueId val="{00000005-8022-0048-8177-5529FFA6ABA4}"/>
            </c:ext>
          </c:extLst>
        </c:ser>
        <c:dLbls>
          <c:showLegendKey val="0"/>
          <c:showVal val="0"/>
          <c:showCatName val="0"/>
          <c:showSerName val="0"/>
          <c:showPercent val="0"/>
          <c:showBubbleSize val="0"/>
        </c:dLbls>
        <c:axId val="2094734552"/>
        <c:axId val="2094734553"/>
        <c:axId val="2094734554"/>
      </c:line3DChart>
      <c:catAx>
        <c:axId val="2094734552"/>
        <c:scaling>
          <c:orientation val="minMax"/>
        </c:scaling>
        <c:delete val="0"/>
        <c:axPos val="b"/>
        <c:numFmt formatCode="General" sourceLinked="0"/>
        <c:majorTickMark val="none"/>
        <c:minorTickMark val="none"/>
        <c:tickLblPos val="low"/>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7.5"/>
        <c:minorUnit val="8.75"/>
      </c:valAx>
      <c:serAx>
        <c:axId val="2094734554"/>
        <c:scaling>
          <c:orientation val="minMax"/>
        </c:scaling>
        <c:delete val="0"/>
        <c:axPos val="b"/>
        <c:majorTickMark val="out"/>
        <c:minorTickMark val="none"/>
        <c:tickLblPos val="none"/>
        <c:spPr>
          <a:ln w="12700" cap="flat">
            <a:noFill/>
            <a:prstDash val="solid"/>
            <a:miter lim="400000"/>
          </a:ln>
        </c:spPr>
        <c:crossAx val="2094734553"/>
        <c:crosses val="autoZero"/>
        <c:tickLblSkip val="1"/>
      </c:ser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24219299999999999"/>
          <c:y val="0.10779"/>
          <c:w val="0.71134299999999995"/>
          <c:h val="0.73016300000000001"/>
        </c:manualLayout>
      </c:layout>
      <c:barChart>
        <c:barDir val="col"/>
        <c:grouping val="clustered"/>
        <c:varyColors val="0"/>
        <c:ser>
          <c:idx val="1"/>
          <c:order val="0"/>
          <c:tx>
            <c:strRef>
              <c:f>Sheet1!$A$3</c:f>
              <c:strCache>
                <c:ptCount val="1"/>
                <c:pt idx="0">
                  <c:v>Region 2</c:v>
                </c:pt>
              </c:strCache>
            </c:strRef>
          </c:tx>
          <c:spPr>
            <a:solidFill>
              <a:srgbClr val="9C9E9F"/>
            </a:solidFill>
            <a:ln w="12700" cap="flat">
              <a:noFill/>
              <a:miter lim="400000"/>
            </a:ln>
            <a:effectLst/>
          </c:spPr>
          <c:invertIfNegative val="0"/>
          <c:cat>
            <c:strRef>
              <c:f>Sheet1!$B$1:$C$1</c:f>
              <c:strCache>
                <c:ptCount val="2"/>
                <c:pt idx="0">
                  <c:v>April</c:v>
                </c:pt>
                <c:pt idx="1">
                  <c:v>Untitled 1</c:v>
                </c:pt>
              </c:strCache>
            </c:strRef>
          </c:cat>
          <c:val>
            <c:numRef>
              <c:f>Sheet1!$B$3:$C$3</c:f>
              <c:numCache>
                <c:formatCode>General</c:formatCode>
                <c:ptCount val="2"/>
                <c:pt idx="0">
                  <c:v>20</c:v>
                </c:pt>
                <c:pt idx="1">
                  <c:v>30</c:v>
                </c:pt>
              </c:numCache>
            </c:numRef>
          </c:val>
          <c:extLst>
            <c:ext xmlns:c16="http://schemas.microsoft.com/office/drawing/2014/chart" uri="{C3380CC4-5D6E-409C-BE32-E72D297353CC}">
              <c16:uniqueId val="{00000000-7AF8-4448-A709-9E87421282C4}"/>
            </c:ext>
          </c:extLst>
        </c:ser>
        <c:ser>
          <c:idx val="2"/>
          <c:order val="1"/>
          <c:tx>
            <c:strRef>
              <c:f>Sheet1!$A$4</c:f>
              <c:strCache>
                <c:ptCount val="1"/>
                <c:pt idx="0">
                  <c:v>Untitled 1</c:v>
                </c:pt>
              </c:strCache>
            </c:strRef>
          </c:tx>
          <c:spPr>
            <a:solidFill>
              <a:srgbClr val="ED6A00"/>
            </a:solidFill>
            <a:ln w="12700" cap="flat">
              <a:noFill/>
              <a:miter lim="400000"/>
            </a:ln>
            <a:effectLst/>
          </c:spPr>
          <c:invertIfNegative val="0"/>
          <c:cat>
            <c:strRef>
              <c:f>Sheet1!$B$1:$C$1</c:f>
              <c:strCache>
                <c:ptCount val="2"/>
                <c:pt idx="0">
                  <c:v>April</c:v>
                </c:pt>
                <c:pt idx="1">
                  <c:v>Untitled 1</c:v>
                </c:pt>
              </c:strCache>
            </c:strRef>
          </c:cat>
          <c:val>
            <c:numRef>
              <c:f>Sheet1!$B$4:$C$4</c:f>
              <c:numCache>
                <c:formatCode>General</c:formatCode>
                <c:ptCount val="2"/>
                <c:pt idx="0">
                  <c:v>30</c:v>
                </c:pt>
                <c:pt idx="1">
                  <c:v>40</c:v>
                </c:pt>
              </c:numCache>
            </c:numRef>
          </c:val>
          <c:extLst>
            <c:ext xmlns:c16="http://schemas.microsoft.com/office/drawing/2014/chart" uri="{C3380CC4-5D6E-409C-BE32-E72D297353CC}">
              <c16:uniqueId val="{00000001-7AF8-4448-A709-9E87421282C4}"/>
            </c:ext>
          </c:extLst>
        </c:ser>
        <c:ser>
          <c:idx val="3"/>
          <c:order val="2"/>
          <c:tx>
            <c:strRef>
              <c:f>Sheet1!$A$5</c:f>
              <c:strCache>
                <c:ptCount val="1"/>
                <c:pt idx="0">
                  <c:v>Untitled 2</c:v>
                </c:pt>
              </c:strCache>
            </c:strRef>
          </c:tx>
          <c:spPr>
            <a:solidFill>
              <a:srgbClr val="303030"/>
            </a:solidFill>
            <a:ln w="12700" cap="flat">
              <a:noFill/>
              <a:miter lim="400000"/>
            </a:ln>
            <a:effectLst/>
          </c:spPr>
          <c:invertIfNegative val="0"/>
          <c:cat>
            <c:strRef>
              <c:f>Sheet1!$B$1:$C$1</c:f>
              <c:strCache>
                <c:ptCount val="2"/>
                <c:pt idx="0">
                  <c:v>April</c:v>
                </c:pt>
                <c:pt idx="1">
                  <c:v>Untitled 1</c:v>
                </c:pt>
              </c:strCache>
            </c:strRef>
          </c:cat>
          <c:val>
            <c:numRef>
              <c:f>Sheet1!$B$5:$C$5</c:f>
              <c:numCache>
                <c:formatCode>General</c:formatCode>
                <c:ptCount val="2"/>
                <c:pt idx="0">
                  <c:v>40</c:v>
                </c:pt>
                <c:pt idx="1">
                  <c:v>50</c:v>
                </c:pt>
              </c:numCache>
            </c:numRef>
          </c:val>
          <c:extLst>
            <c:ext xmlns:c16="http://schemas.microsoft.com/office/drawing/2014/chart" uri="{C3380CC4-5D6E-409C-BE32-E72D297353CC}">
              <c16:uniqueId val="{00000002-7AF8-4448-A709-9E87421282C4}"/>
            </c:ext>
          </c:extLst>
        </c:ser>
        <c:ser>
          <c:idx val="4"/>
          <c:order val="3"/>
          <c:tx>
            <c:strRef>
              <c:f>Sheet1!$A$6</c:f>
              <c:strCache>
                <c:ptCount val="1"/>
                <c:pt idx="0">
                  <c:v>Untitled 3</c:v>
                </c:pt>
              </c:strCache>
            </c:strRef>
          </c:tx>
          <c:spPr>
            <a:solidFill>
              <a:srgbClr val="606062"/>
            </a:solidFill>
            <a:ln w="12700" cap="flat">
              <a:noFill/>
              <a:miter lim="400000"/>
            </a:ln>
            <a:effectLst/>
          </c:spPr>
          <c:invertIfNegative val="0"/>
          <c:cat>
            <c:strRef>
              <c:f>Sheet1!$B$1:$C$1</c:f>
              <c:strCache>
                <c:ptCount val="2"/>
                <c:pt idx="0">
                  <c:v>April</c:v>
                </c:pt>
                <c:pt idx="1">
                  <c:v>Untitled 1</c:v>
                </c:pt>
              </c:strCache>
            </c:strRef>
          </c:cat>
          <c:val>
            <c:numRef>
              <c:f>Sheet1!$B$6:$C$6</c:f>
              <c:numCache>
                <c:formatCode>General</c:formatCode>
                <c:ptCount val="2"/>
                <c:pt idx="0">
                  <c:v>50</c:v>
                </c:pt>
                <c:pt idx="1">
                  <c:v>60</c:v>
                </c:pt>
              </c:numCache>
            </c:numRef>
          </c:val>
          <c:extLst>
            <c:ext xmlns:c16="http://schemas.microsoft.com/office/drawing/2014/chart" uri="{C3380CC4-5D6E-409C-BE32-E72D297353CC}">
              <c16:uniqueId val="{00000003-7AF8-4448-A709-9E87421282C4}"/>
            </c:ext>
          </c:extLst>
        </c:ser>
        <c:ser>
          <c:idx val="5"/>
          <c:order val="4"/>
          <c:tx>
            <c:strRef>
              <c:f>Sheet1!$A$7</c:f>
              <c:strCache>
                <c:ptCount val="1"/>
                <c:pt idx="0">
                  <c:v>Untitled 4</c:v>
                </c:pt>
              </c:strCache>
            </c:strRef>
          </c:tx>
          <c:spPr>
            <a:solidFill>
              <a:srgbClr val="F99330"/>
            </a:solidFill>
            <a:ln w="12700" cap="flat">
              <a:noFill/>
              <a:miter lim="400000"/>
            </a:ln>
            <a:effectLst/>
          </c:spPr>
          <c:invertIfNegative val="0"/>
          <c:cat>
            <c:strRef>
              <c:f>Sheet1!$B$1:$C$1</c:f>
              <c:strCache>
                <c:ptCount val="2"/>
                <c:pt idx="0">
                  <c:v>April</c:v>
                </c:pt>
                <c:pt idx="1">
                  <c:v>Untitled 1</c:v>
                </c:pt>
              </c:strCache>
            </c:strRef>
          </c:cat>
          <c:val>
            <c:numRef>
              <c:f>Sheet1!$B$7:$C$7</c:f>
              <c:numCache>
                <c:formatCode>General</c:formatCode>
                <c:ptCount val="2"/>
                <c:pt idx="0">
                  <c:v>60</c:v>
                </c:pt>
                <c:pt idx="1">
                  <c:v>70</c:v>
                </c:pt>
              </c:numCache>
            </c:numRef>
          </c:val>
          <c:extLst>
            <c:ext xmlns:c16="http://schemas.microsoft.com/office/drawing/2014/chart" uri="{C3380CC4-5D6E-409C-BE32-E72D297353CC}">
              <c16:uniqueId val="{00000004-7AF8-4448-A709-9E87421282C4}"/>
            </c:ext>
          </c:extLst>
        </c:ser>
        <c:dLbls>
          <c:showLegendKey val="0"/>
          <c:showVal val="0"/>
          <c:showCatName val="0"/>
          <c:showSerName val="0"/>
          <c:showPercent val="0"/>
          <c:showBubbleSize val="0"/>
        </c:dLbls>
        <c:gapWidth val="40"/>
        <c:axId val="2094734552"/>
        <c:axId val="2094734553"/>
      </c:barChart>
      <c:lineChart>
        <c:grouping val="standard"/>
        <c:varyColors val="0"/>
        <c:ser>
          <c:idx val="0"/>
          <c:order val="5"/>
          <c:tx>
            <c:strRef>
              <c:f>Sheet1!$A$2</c:f>
              <c:strCache>
                <c:ptCount val="1"/>
                <c:pt idx="0">
                  <c:v>Region 1</c:v>
                </c:pt>
              </c:strCache>
            </c:strRef>
          </c:tx>
          <c:spPr>
            <a:ln w="76200" cap="flat">
              <a:solidFill>
                <a:srgbClr val="FFFFFF"/>
              </a:solidFill>
              <a:prstDash val="solid"/>
              <a:miter lim="400000"/>
            </a:ln>
            <a:effectLst>
              <a:outerShdw blurRad="63500" dir="5520000" algn="tl">
                <a:srgbClr val="000000">
                  <a:alpha val="50000"/>
                </a:srgbClr>
              </a:outerShdw>
            </a:effectLst>
          </c:spPr>
          <c:marker>
            <c:symbol val="circle"/>
            <c:size val="14"/>
            <c:spPr>
              <a:solidFill>
                <a:srgbClr val="FFFFFF"/>
              </a:solidFill>
              <a:ln w="76200" cap="flat">
                <a:solidFill>
                  <a:srgbClr val="FFFFFF"/>
                </a:solidFill>
                <a:prstDash val="solid"/>
                <a:miter lim="400000"/>
              </a:ln>
              <a:effectLst/>
            </c:spPr>
          </c:marker>
          <c:cat>
            <c:strRef>
              <c:f>Sheet1!$B$1:$C$1</c:f>
              <c:strCache>
                <c:ptCount val="2"/>
                <c:pt idx="0">
                  <c:v>April</c:v>
                </c:pt>
                <c:pt idx="1">
                  <c:v>Untitled 1</c:v>
                </c:pt>
              </c:strCache>
            </c:strRef>
          </c:cat>
          <c:val>
            <c:numRef>
              <c:f>Sheet1!$B$2:$C$2</c:f>
              <c:numCache>
                <c:formatCode>General</c:formatCode>
                <c:ptCount val="2"/>
                <c:pt idx="0">
                  <c:v>10</c:v>
                </c:pt>
                <c:pt idx="1">
                  <c:v>20</c:v>
                </c:pt>
              </c:numCache>
            </c:numRef>
          </c:val>
          <c:smooth val="0"/>
          <c:extLst>
            <c:ext xmlns:c16="http://schemas.microsoft.com/office/drawing/2014/chart" uri="{C3380CC4-5D6E-409C-BE32-E72D297353CC}">
              <c16:uniqueId val="{00000005-7AF8-4448-A709-9E87421282C4}"/>
            </c:ext>
          </c:extLst>
        </c:ser>
        <c:dLbls>
          <c:showLegendKey val="0"/>
          <c:showVal val="0"/>
          <c:showCatName val="0"/>
          <c:showSerName val="0"/>
          <c:showPercent val="0"/>
          <c:showBubbleSize val="0"/>
        </c:dLbls>
        <c:marker val="1"/>
        <c:smooth val="0"/>
        <c:axId val="2094734552"/>
        <c:axId val="2094734553"/>
      </c:lineChart>
      <c:catAx>
        <c:axId val="2094734552"/>
        <c:scaling>
          <c:orientation val="minMax"/>
        </c:scaling>
        <c:delete val="0"/>
        <c:axPos val="b"/>
        <c:numFmt formatCode="General" sourceLinked="0"/>
        <c:majorTickMark val="none"/>
        <c:minorTickMark val="none"/>
        <c:tickLblPos val="low"/>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7.5"/>
        <c:minorUnit val="8.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9498699999999999"/>
          <c:y val="0.104731"/>
          <c:w val="0.719692"/>
          <c:h val="0.76328200000000002"/>
        </c:manualLayout>
      </c:layout>
      <c:bubbleChart>
        <c:varyColors val="0"/>
        <c:ser>
          <c:idx val="5"/>
          <c:order val="0"/>
          <c:tx>
            <c:strRef>
              <c:f>Sheet1!$A$7</c:f>
              <c:strCache>
                <c:ptCount val="1"/>
                <c:pt idx="0">
                  <c:v>Untitled 10</c:v>
                </c:pt>
              </c:strCache>
            </c:strRef>
          </c:tx>
          <c:spPr>
            <a:solidFill>
              <a:srgbClr val="DADEE1"/>
            </a:solidFill>
            <a:ln w="12700" cap="flat">
              <a:noFill/>
              <a:miter lim="400000"/>
            </a:ln>
            <a:effectLst/>
          </c:spPr>
          <c:invertIfNegative val="0"/>
          <c:xVal>
            <c:numRef>
              <c:f>Sheet1!$B$2:$C$2</c:f>
              <c:numCache>
                <c:formatCode>General</c:formatCode>
                <c:ptCount val="2"/>
                <c:pt idx="0">
                  <c:v>10</c:v>
                </c:pt>
                <c:pt idx="1">
                  <c:v>20</c:v>
                </c:pt>
              </c:numCache>
            </c:numRef>
          </c:xVal>
          <c:yVal>
            <c:numRef>
              <c:f>Sheet1!$B$13:$C$13</c:f>
              <c:numCache>
                <c:formatCode>General</c:formatCode>
                <c:ptCount val="2"/>
                <c:pt idx="0">
                  <c:v>120</c:v>
                </c:pt>
                <c:pt idx="1">
                  <c:v>130</c:v>
                </c:pt>
              </c:numCache>
            </c:numRef>
          </c:yVal>
          <c:bubbleSize>
            <c:numRef>
              <c:f>Sheet1!$B$14:$C$14</c:f>
              <c:numCache>
                <c:formatCode>General</c:formatCode>
                <c:ptCount val="2"/>
                <c:pt idx="0">
                  <c:v>130</c:v>
                </c:pt>
                <c:pt idx="1">
                  <c:v>140</c:v>
                </c:pt>
              </c:numCache>
            </c:numRef>
          </c:bubbleSize>
          <c:bubble3D val="0"/>
          <c:extLst>
            <c:ext xmlns:c16="http://schemas.microsoft.com/office/drawing/2014/chart" uri="{C3380CC4-5D6E-409C-BE32-E72D297353CC}">
              <c16:uniqueId val="{00000000-2673-274B-ACD9-5FC3183D6702}"/>
            </c:ext>
          </c:extLst>
        </c:ser>
        <c:ser>
          <c:idx val="4"/>
          <c:order val="1"/>
          <c:tx>
            <c:strRef>
              <c:f>Sheet1!$A$6</c:f>
              <c:strCache>
                <c:ptCount val="1"/>
                <c:pt idx="0">
                  <c:v>Untitled 8</c:v>
                </c:pt>
              </c:strCache>
            </c:strRef>
          </c:tx>
          <c:spPr>
            <a:solidFill>
              <a:srgbClr val="F99330"/>
            </a:solidFill>
            <a:ln w="12700" cap="flat">
              <a:noFill/>
              <a:miter lim="400000"/>
            </a:ln>
            <a:effectLst/>
          </c:spPr>
          <c:invertIfNegative val="0"/>
          <c:xVal>
            <c:numRef>
              <c:f>Sheet1!$B$2:$C$2</c:f>
              <c:numCache>
                <c:formatCode>General</c:formatCode>
                <c:ptCount val="2"/>
                <c:pt idx="0">
                  <c:v>10</c:v>
                </c:pt>
                <c:pt idx="1">
                  <c:v>20</c:v>
                </c:pt>
              </c:numCache>
            </c:numRef>
          </c:xVal>
          <c:yVal>
            <c:numRef>
              <c:f>Sheet1!$B$11:$C$11</c:f>
              <c:numCache>
                <c:formatCode>General</c:formatCode>
                <c:ptCount val="2"/>
                <c:pt idx="0">
                  <c:v>100</c:v>
                </c:pt>
                <c:pt idx="1">
                  <c:v>110</c:v>
                </c:pt>
              </c:numCache>
            </c:numRef>
          </c:yVal>
          <c:bubbleSize>
            <c:numRef>
              <c:f>Sheet1!$B$12:$C$12</c:f>
              <c:numCache>
                <c:formatCode>General</c:formatCode>
                <c:ptCount val="2"/>
                <c:pt idx="0">
                  <c:v>110</c:v>
                </c:pt>
                <c:pt idx="1">
                  <c:v>120</c:v>
                </c:pt>
              </c:numCache>
            </c:numRef>
          </c:bubbleSize>
          <c:bubble3D val="0"/>
          <c:extLst>
            <c:ext xmlns:c16="http://schemas.microsoft.com/office/drawing/2014/chart" uri="{C3380CC4-5D6E-409C-BE32-E72D297353CC}">
              <c16:uniqueId val="{00000001-2673-274B-ACD9-5FC3183D6702}"/>
            </c:ext>
          </c:extLst>
        </c:ser>
        <c:ser>
          <c:idx val="3"/>
          <c:order val="2"/>
          <c:tx>
            <c:strRef>
              <c:f>Sheet1!$A$5</c:f>
              <c:strCache>
                <c:ptCount val="1"/>
                <c:pt idx="0">
                  <c:v>Untitled 6</c:v>
                </c:pt>
              </c:strCache>
            </c:strRef>
          </c:tx>
          <c:spPr>
            <a:solidFill>
              <a:srgbClr val="606062"/>
            </a:solidFill>
            <a:ln w="12700" cap="flat">
              <a:noFill/>
              <a:miter lim="400000"/>
            </a:ln>
            <a:effectLst/>
          </c:spPr>
          <c:invertIfNegative val="0"/>
          <c:xVal>
            <c:numRef>
              <c:f>Sheet1!$B$2:$C$2</c:f>
              <c:numCache>
                <c:formatCode>General</c:formatCode>
                <c:ptCount val="2"/>
                <c:pt idx="0">
                  <c:v>10</c:v>
                </c:pt>
                <c:pt idx="1">
                  <c:v>20</c:v>
                </c:pt>
              </c:numCache>
            </c:numRef>
          </c:xVal>
          <c:yVal>
            <c:numRef>
              <c:f>Sheet1!$B$9:$C$9</c:f>
              <c:numCache>
                <c:formatCode>General</c:formatCode>
                <c:ptCount val="2"/>
                <c:pt idx="0">
                  <c:v>80</c:v>
                </c:pt>
                <c:pt idx="1">
                  <c:v>90</c:v>
                </c:pt>
              </c:numCache>
            </c:numRef>
          </c:yVal>
          <c:bubbleSize>
            <c:numRef>
              <c:f>Sheet1!$B$10:$C$10</c:f>
              <c:numCache>
                <c:formatCode>General</c:formatCode>
                <c:ptCount val="2"/>
                <c:pt idx="0">
                  <c:v>90</c:v>
                </c:pt>
                <c:pt idx="1">
                  <c:v>100</c:v>
                </c:pt>
              </c:numCache>
            </c:numRef>
          </c:bubbleSize>
          <c:bubble3D val="0"/>
          <c:extLst>
            <c:ext xmlns:c16="http://schemas.microsoft.com/office/drawing/2014/chart" uri="{C3380CC4-5D6E-409C-BE32-E72D297353CC}">
              <c16:uniqueId val="{00000002-2673-274B-ACD9-5FC3183D6702}"/>
            </c:ext>
          </c:extLst>
        </c:ser>
        <c:ser>
          <c:idx val="2"/>
          <c:order val="3"/>
          <c:tx>
            <c:strRef>
              <c:f>Sheet1!$A$4</c:f>
              <c:strCache>
                <c:ptCount val="1"/>
                <c:pt idx="0">
                  <c:v>Untitled 4</c:v>
                </c:pt>
              </c:strCache>
            </c:strRef>
          </c:tx>
          <c:spPr>
            <a:solidFill>
              <a:srgbClr val="303030"/>
            </a:solidFill>
            <a:ln w="12700" cap="flat">
              <a:noFill/>
              <a:miter lim="400000"/>
            </a:ln>
            <a:effectLst/>
          </c:spPr>
          <c:invertIfNegative val="0"/>
          <c:xVal>
            <c:numRef>
              <c:f>Sheet1!$B$2:$C$2</c:f>
              <c:numCache>
                <c:formatCode>General</c:formatCode>
                <c:ptCount val="2"/>
                <c:pt idx="0">
                  <c:v>10</c:v>
                </c:pt>
                <c:pt idx="1">
                  <c:v>20</c:v>
                </c:pt>
              </c:numCache>
            </c:numRef>
          </c:xVal>
          <c:yVal>
            <c:numRef>
              <c:f>Sheet1!$B$7:$C$7</c:f>
              <c:numCache>
                <c:formatCode>General</c:formatCode>
                <c:ptCount val="2"/>
                <c:pt idx="0">
                  <c:v>60</c:v>
                </c:pt>
                <c:pt idx="1">
                  <c:v>70</c:v>
                </c:pt>
              </c:numCache>
            </c:numRef>
          </c:yVal>
          <c:bubbleSize>
            <c:numRef>
              <c:f>Sheet1!$B$8:$C$8</c:f>
              <c:numCache>
                <c:formatCode>General</c:formatCode>
                <c:ptCount val="2"/>
                <c:pt idx="0">
                  <c:v>70</c:v>
                </c:pt>
                <c:pt idx="1">
                  <c:v>80</c:v>
                </c:pt>
              </c:numCache>
            </c:numRef>
          </c:bubbleSize>
          <c:bubble3D val="0"/>
          <c:extLst>
            <c:ext xmlns:c16="http://schemas.microsoft.com/office/drawing/2014/chart" uri="{C3380CC4-5D6E-409C-BE32-E72D297353CC}">
              <c16:uniqueId val="{00000003-2673-274B-ACD9-5FC3183D6702}"/>
            </c:ext>
          </c:extLst>
        </c:ser>
        <c:ser>
          <c:idx val="1"/>
          <c:order val="4"/>
          <c:tx>
            <c:strRef>
              <c:f>Sheet1!$A$3</c:f>
              <c:strCache>
                <c:ptCount val="1"/>
                <c:pt idx="0">
                  <c:v>Untitled 2</c:v>
                </c:pt>
              </c:strCache>
            </c:strRef>
          </c:tx>
          <c:spPr>
            <a:solidFill>
              <a:srgbClr val="ED6A00"/>
            </a:solidFill>
            <a:ln w="12700" cap="flat">
              <a:noFill/>
              <a:miter lim="400000"/>
            </a:ln>
            <a:effectLst/>
          </c:spPr>
          <c:invertIfNegative val="0"/>
          <c:xVal>
            <c:numRef>
              <c:f>Sheet1!$B$2:$C$2</c:f>
              <c:numCache>
                <c:formatCode>General</c:formatCode>
                <c:ptCount val="2"/>
                <c:pt idx="0">
                  <c:v>10</c:v>
                </c:pt>
                <c:pt idx="1">
                  <c:v>20</c:v>
                </c:pt>
              </c:numCache>
            </c:numRef>
          </c:xVal>
          <c:yVal>
            <c:numRef>
              <c:f>Sheet1!$B$5:$C$5</c:f>
              <c:numCache>
                <c:formatCode>General</c:formatCode>
                <c:ptCount val="2"/>
                <c:pt idx="0">
                  <c:v>40</c:v>
                </c:pt>
                <c:pt idx="1">
                  <c:v>50</c:v>
                </c:pt>
              </c:numCache>
            </c:numRef>
          </c:yVal>
          <c:bubbleSize>
            <c:numRef>
              <c:f>Sheet1!$B$6:$C$6</c:f>
              <c:numCache>
                <c:formatCode>General</c:formatCode>
                <c:ptCount val="2"/>
                <c:pt idx="0">
                  <c:v>50</c:v>
                </c:pt>
                <c:pt idx="1">
                  <c:v>60</c:v>
                </c:pt>
              </c:numCache>
            </c:numRef>
          </c:bubbleSize>
          <c:bubble3D val="0"/>
          <c:extLst>
            <c:ext xmlns:c16="http://schemas.microsoft.com/office/drawing/2014/chart" uri="{C3380CC4-5D6E-409C-BE32-E72D297353CC}">
              <c16:uniqueId val="{00000004-2673-274B-ACD9-5FC3183D6702}"/>
            </c:ext>
          </c:extLst>
        </c:ser>
        <c:ser>
          <c:idx val="0"/>
          <c:order val="5"/>
          <c:tx>
            <c:strRef>
              <c:f>Sheet1!$A$2</c:f>
              <c:strCache>
                <c:ptCount val="1"/>
                <c:pt idx="0">
                  <c:v>Region 2</c:v>
                </c:pt>
              </c:strCache>
            </c:strRef>
          </c:tx>
          <c:spPr>
            <a:solidFill>
              <a:srgbClr val="9C9E9F"/>
            </a:solidFill>
            <a:ln w="12700" cap="flat">
              <a:noFill/>
              <a:miter lim="400000"/>
            </a:ln>
            <a:effectLst/>
          </c:spPr>
          <c:invertIfNegative val="0"/>
          <c:xVal>
            <c:numRef>
              <c:f>Sheet1!$B$2:$C$2</c:f>
              <c:numCache>
                <c:formatCode>General</c:formatCode>
                <c:ptCount val="2"/>
                <c:pt idx="0">
                  <c:v>10</c:v>
                </c:pt>
                <c:pt idx="1">
                  <c:v>20</c:v>
                </c:pt>
              </c:numCache>
            </c:numRef>
          </c:xVal>
          <c:yVal>
            <c:numRef>
              <c:f>Sheet1!$B$3:$C$3</c:f>
              <c:numCache>
                <c:formatCode>General</c:formatCode>
                <c:ptCount val="2"/>
                <c:pt idx="0">
                  <c:v>20</c:v>
                </c:pt>
                <c:pt idx="1">
                  <c:v>30</c:v>
                </c:pt>
              </c:numCache>
            </c:numRef>
          </c:yVal>
          <c:bubbleSize>
            <c:numRef>
              <c:f>Sheet1!$B$4:$C$4</c:f>
              <c:numCache>
                <c:formatCode>General</c:formatCode>
                <c:ptCount val="2"/>
                <c:pt idx="0">
                  <c:v>30</c:v>
                </c:pt>
                <c:pt idx="1">
                  <c:v>40</c:v>
                </c:pt>
              </c:numCache>
            </c:numRef>
          </c:bubbleSize>
          <c:bubble3D val="0"/>
          <c:extLst>
            <c:ext xmlns:c16="http://schemas.microsoft.com/office/drawing/2014/chart" uri="{C3380CC4-5D6E-409C-BE32-E72D297353CC}">
              <c16:uniqueId val="{00000005-2673-274B-ACD9-5FC3183D6702}"/>
            </c:ext>
          </c:extLst>
        </c:ser>
        <c:dLbls>
          <c:showLegendKey val="0"/>
          <c:showVal val="0"/>
          <c:showCatName val="0"/>
          <c:showSerName val="0"/>
          <c:showPercent val="0"/>
          <c:showBubbleSize val="0"/>
        </c:dLbls>
        <c:bubbleScale val="100"/>
        <c:showNegBubbles val="0"/>
        <c:axId val="2094734552"/>
        <c:axId val="2094734553"/>
      </c:bubbleChart>
      <c:valAx>
        <c:axId val="2094734552"/>
        <c:scaling>
          <c:orientation val="minMax"/>
        </c:scaling>
        <c:delete val="0"/>
        <c:axPos val="b"/>
        <c:numFmt formatCode="General" sourceLinked="0"/>
        <c:majorTickMark val="none"/>
        <c:minorTickMark val="none"/>
        <c:tickLblPos val="low"/>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crossBetween val="between"/>
        <c:majorUnit val="5"/>
        <c:minorUnit val="2.5"/>
      </c:val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low"/>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35"/>
        <c:minorUnit val="1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15785399999999999"/>
          <c:y val="0.109904"/>
          <c:w val="0.83714599999999995"/>
          <c:h val="0.72511400000000004"/>
        </c:manualLayout>
      </c:layout>
      <c:barChart>
        <c:barDir val="col"/>
        <c:grouping val="clustered"/>
        <c:varyColors val="0"/>
        <c:ser>
          <c:idx val="0"/>
          <c:order val="0"/>
          <c:tx>
            <c:strRef>
              <c:f>Sheet1!$A$2</c:f>
              <c:strCache>
                <c:ptCount val="1"/>
                <c:pt idx="0">
                  <c:v>Region 1</c:v>
                </c:pt>
              </c:strCache>
            </c:strRef>
          </c:tx>
          <c:spPr>
            <a:solidFill>
              <a:srgbClr val="9C9E9F"/>
            </a:solidFill>
            <a:ln w="12700" cap="flat">
              <a:noFill/>
              <a:miter lim="400000"/>
            </a:ln>
            <a:effectLst/>
          </c:spPr>
          <c:invertIfNegative val="0"/>
          <c:cat>
            <c:strRef>
              <c:f>Sheet1!$B$1:$B$1</c:f>
              <c:strCache>
                <c:ptCount val="1"/>
                <c:pt idx="0">
                  <c:v>April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AF25-0747-8156-DAB39BFA6308}"/>
            </c:ext>
          </c:extLst>
        </c:ser>
        <c:ser>
          <c:idx val="1"/>
          <c:order val="1"/>
          <c:tx>
            <c:strRef>
              <c:f>Sheet1!$A$3</c:f>
              <c:strCache>
                <c:ptCount val="1"/>
                <c:pt idx="0">
                  <c:v>Region 2</c:v>
                </c:pt>
              </c:strCache>
            </c:strRef>
          </c:tx>
          <c:spPr>
            <a:solidFill>
              <a:srgbClr val="ED6A00"/>
            </a:solidFill>
            <a:ln w="12700" cap="flat">
              <a:noFill/>
              <a:miter lim="400000"/>
            </a:ln>
            <a:effectLst/>
          </c:spPr>
          <c:invertIfNegative val="0"/>
          <c:cat>
            <c:strRef>
              <c:f>Sheet1!$B$1:$B$1</c:f>
              <c:strCache>
                <c:ptCount val="1"/>
                <c:pt idx="0">
                  <c:v>April</c:v>
                </c:pt>
              </c:strCache>
            </c:strRef>
          </c:cat>
          <c:val>
            <c:numRef>
              <c:f>Sheet1!$B$3:$B$3</c:f>
              <c:numCache>
                <c:formatCode>General</c:formatCode>
                <c:ptCount val="1"/>
                <c:pt idx="0">
                  <c:v>20</c:v>
                </c:pt>
              </c:numCache>
            </c:numRef>
          </c:val>
          <c:extLst>
            <c:ext xmlns:c16="http://schemas.microsoft.com/office/drawing/2014/chart" uri="{C3380CC4-5D6E-409C-BE32-E72D297353CC}">
              <c16:uniqueId val="{00000001-AF25-0747-8156-DAB39BFA6308}"/>
            </c:ext>
          </c:extLst>
        </c:ser>
        <c:ser>
          <c:idx val="2"/>
          <c:order val="2"/>
          <c:tx>
            <c:strRef>
              <c:f>Sheet1!$A$4</c:f>
              <c:strCache>
                <c:ptCount val="1"/>
                <c:pt idx="0">
                  <c:v>Untitled 1</c:v>
                </c:pt>
              </c:strCache>
            </c:strRef>
          </c:tx>
          <c:spPr>
            <a:solidFill>
              <a:srgbClr val="303030"/>
            </a:solidFill>
            <a:ln w="12700" cap="flat">
              <a:noFill/>
              <a:miter lim="400000"/>
            </a:ln>
            <a:effectLst/>
          </c:spPr>
          <c:invertIfNegative val="0"/>
          <c:cat>
            <c:strRef>
              <c:f>Sheet1!$B$1:$B$1</c:f>
              <c:strCache>
                <c:ptCount val="1"/>
                <c:pt idx="0">
                  <c:v>April</c:v>
                </c:pt>
              </c:strCache>
            </c:strRef>
          </c:cat>
          <c:val>
            <c:numRef>
              <c:f>Sheet1!$B$4:$B$4</c:f>
              <c:numCache>
                <c:formatCode>General</c:formatCode>
                <c:ptCount val="1"/>
                <c:pt idx="0">
                  <c:v>30</c:v>
                </c:pt>
              </c:numCache>
            </c:numRef>
          </c:val>
          <c:extLst>
            <c:ext xmlns:c16="http://schemas.microsoft.com/office/drawing/2014/chart" uri="{C3380CC4-5D6E-409C-BE32-E72D297353CC}">
              <c16:uniqueId val="{00000002-AF25-0747-8156-DAB39BFA6308}"/>
            </c:ext>
          </c:extLst>
        </c:ser>
        <c:ser>
          <c:idx val="3"/>
          <c:order val="3"/>
          <c:tx>
            <c:strRef>
              <c:f>Sheet1!$A$5</c:f>
              <c:strCache>
                <c:ptCount val="1"/>
                <c:pt idx="0">
                  <c:v>Untitled 2</c:v>
                </c:pt>
              </c:strCache>
            </c:strRef>
          </c:tx>
          <c:spPr>
            <a:solidFill>
              <a:srgbClr val="606062"/>
            </a:solidFill>
            <a:ln w="12700" cap="flat">
              <a:noFill/>
              <a:miter lim="400000"/>
            </a:ln>
            <a:effectLst/>
          </c:spPr>
          <c:invertIfNegative val="0"/>
          <c:cat>
            <c:strRef>
              <c:f>Sheet1!$B$1:$B$1</c:f>
              <c:strCache>
                <c:ptCount val="1"/>
                <c:pt idx="0">
                  <c:v>April</c:v>
                </c:pt>
              </c:strCache>
            </c:strRef>
          </c:cat>
          <c:val>
            <c:numRef>
              <c:f>Sheet1!$B$5:$B$5</c:f>
              <c:numCache>
                <c:formatCode>General</c:formatCode>
                <c:ptCount val="1"/>
                <c:pt idx="0">
                  <c:v>40</c:v>
                </c:pt>
              </c:numCache>
            </c:numRef>
          </c:val>
          <c:extLst>
            <c:ext xmlns:c16="http://schemas.microsoft.com/office/drawing/2014/chart" uri="{C3380CC4-5D6E-409C-BE32-E72D297353CC}">
              <c16:uniqueId val="{00000003-AF25-0747-8156-DAB39BFA6308}"/>
            </c:ext>
          </c:extLst>
        </c:ser>
        <c:ser>
          <c:idx val="4"/>
          <c:order val="4"/>
          <c:tx>
            <c:strRef>
              <c:f>Sheet1!$A$6</c:f>
              <c:strCache>
                <c:ptCount val="1"/>
                <c:pt idx="0">
                  <c:v>Untitled 3</c:v>
                </c:pt>
              </c:strCache>
            </c:strRef>
          </c:tx>
          <c:spPr>
            <a:solidFill>
              <a:srgbClr val="F99330"/>
            </a:solidFill>
            <a:ln w="12700" cap="flat">
              <a:noFill/>
              <a:miter lim="400000"/>
            </a:ln>
            <a:effectLst/>
          </c:spPr>
          <c:invertIfNegative val="0"/>
          <c:cat>
            <c:strRef>
              <c:f>Sheet1!$B$1:$B$1</c:f>
              <c:strCache>
                <c:ptCount val="1"/>
                <c:pt idx="0">
                  <c:v>April</c:v>
                </c:pt>
              </c:strCache>
            </c:strRef>
          </c:cat>
          <c:val>
            <c:numRef>
              <c:f>Sheet1!$B$6:$B$6</c:f>
              <c:numCache>
                <c:formatCode>General</c:formatCode>
                <c:ptCount val="1"/>
                <c:pt idx="0">
                  <c:v>50</c:v>
                </c:pt>
              </c:numCache>
            </c:numRef>
          </c:val>
          <c:extLst>
            <c:ext xmlns:c16="http://schemas.microsoft.com/office/drawing/2014/chart" uri="{C3380CC4-5D6E-409C-BE32-E72D297353CC}">
              <c16:uniqueId val="{00000004-AF25-0747-8156-DAB39BFA6308}"/>
            </c:ext>
          </c:extLst>
        </c:ser>
        <c:ser>
          <c:idx val="5"/>
          <c:order val="5"/>
          <c:tx>
            <c:strRef>
              <c:f>Sheet1!$A$7</c:f>
              <c:strCache>
                <c:ptCount val="1"/>
                <c:pt idx="0">
                  <c:v>Untitled 4</c:v>
                </c:pt>
              </c:strCache>
            </c:strRef>
          </c:tx>
          <c:spPr>
            <a:solidFill>
              <a:srgbClr val="DBDEE2"/>
            </a:solidFill>
            <a:ln w="12700" cap="flat">
              <a:noFill/>
              <a:miter lim="400000"/>
            </a:ln>
            <a:effectLst/>
          </c:spPr>
          <c:invertIfNegative val="0"/>
          <c:cat>
            <c:strRef>
              <c:f>Sheet1!$B$1:$B$1</c:f>
              <c:strCache>
                <c:ptCount val="1"/>
                <c:pt idx="0">
                  <c:v>April</c:v>
                </c:pt>
              </c:strCache>
            </c:strRef>
          </c:cat>
          <c:val>
            <c:numRef>
              <c:f>Sheet1!$B$7:$B$7</c:f>
              <c:numCache>
                <c:formatCode>General</c:formatCode>
                <c:ptCount val="1"/>
                <c:pt idx="0">
                  <c:v>60</c:v>
                </c:pt>
              </c:numCache>
            </c:numRef>
          </c:val>
          <c:extLst>
            <c:ext xmlns:c16="http://schemas.microsoft.com/office/drawing/2014/chart" uri="{C3380CC4-5D6E-409C-BE32-E72D297353CC}">
              <c16:uniqueId val="{00000005-AF25-0747-8156-DAB39BFA6308}"/>
            </c:ext>
          </c:extLst>
        </c:ser>
        <c:dLbls>
          <c:showLegendKey val="0"/>
          <c:showVal val="0"/>
          <c:showCatName val="0"/>
          <c:showSerName val="0"/>
          <c:showPercent val="0"/>
          <c:showBubbleSize val="0"/>
        </c:dLbls>
        <c:gapWidth val="40"/>
        <c:axId val="2094734552"/>
        <c:axId val="2094734553"/>
      </c:barChart>
      <c:catAx>
        <c:axId val="2094734552"/>
        <c:scaling>
          <c:orientation val="minMax"/>
        </c:scaling>
        <c:delete val="0"/>
        <c:axPos val="b"/>
        <c:numFmt formatCode="General" sourceLinked="0"/>
        <c:majorTickMark val="none"/>
        <c:minorTickMark val="none"/>
        <c:tickLblPos val="low"/>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l"/>
        <c:majorGridlines>
          <c:spPr>
            <a:ln w="12700" cap="flat">
              <a:solidFill>
                <a:srgbClr val="B8B8B8"/>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5"/>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c:style val="2"/>
  <c:chart>
    <c:autoTitleDeleted val="1"/>
    <c:plotArea>
      <c:layout>
        <c:manualLayout>
          <c:layoutTarget val="inner"/>
          <c:xMode val="edge"/>
          <c:yMode val="edge"/>
          <c:x val="0.25728499999999999"/>
          <c:y val="0.109904"/>
          <c:w val="0.69479500000000005"/>
          <c:h val="0.72898499999999999"/>
        </c:manualLayout>
      </c:layout>
      <c:barChart>
        <c:barDir val="bar"/>
        <c:grouping val="clustered"/>
        <c:varyColors val="0"/>
        <c:ser>
          <c:idx val="0"/>
          <c:order val="0"/>
          <c:tx>
            <c:strRef>
              <c:f>Sheet1!$A$2</c:f>
              <c:strCache>
                <c:ptCount val="1"/>
                <c:pt idx="0">
                  <c:v>Region 1</c:v>
                </c:pt>
              </c:strCache>
            </c:strRef>
          </c:tx>
          <c:spPr>
            <a:solidFill>
              <a:srgbClr val="9C9E9F"/>
            </a:solidFill>
            <a:ln w="12700" cap="flat">
              <a:noFill/>
              <a:miter lim="400000"/>
            </a:ln>
            <a:effectLst/>
          </c:spPr>
          <c:invertIfNegative val="0"/>
          <c:cat>
            <c:strRef>
              <c:f>Sheet1!$B$1:$B$1</c:f>
              <c:strCache>
                <c:ptCount val="1"/>
                <c:pt idx="0">
                  <c:v>April</c:v>
                </c:pt>
              </c:strCache>
            </c:strRef>
          </c:cat>
          <c:val>
            <c:numRef>
              <c:f>Sheet1!$B$2:$B$2</c:f>
              <c:numCache>
                <c:formatCode>General</c:formatCode>
                <c:ptCount val="1"/>
                <c:pt idx="0">
                  <c:v>10</c:v>
                </c:pt>
              </c:numCache>
            </c:numRef>
          </c:val>
          <c:extLst>
            <c:ext xmlns:c16="http://schemas.microsoft.com/office/drawing/2014/chart" uri="{C3380CC4-5D6E-409C-BE32-E72D297353CC}">
              <c16:uniqueId val="{00000000-5F3B-6641-A9E4-47EA8AE5A387}"/>
            </c:ext>
          </c:extLst>
        </c:ser>
        <c:ser>
          <c:idx val="1"/>
          <c:order val="1"/>
          <c:tx>
            <c:strRef>
              <c:f>Sheet1!$A$3</c:f>
              <c:strCache>
                <c:ptCount val="1"/>
                <c:pt idx="0">
                  <c:v>Region 2</c:v>
                </c:pt>
              </c:strCache>
            </c:strRef>
          </c:tx>
          <c:spPr>
            <a:solidFill>
              <a:srgbClr val="ED6A00"/>
            </a:solidFill>
            <a:ln w="12700" cap="flat">
              <a:noFill/>
              <a:miter lim="400000"/>
            </a:ln>
            <a:effectLst/>
          </c:spPr>
          <c:invertIfNegative val="0"/>
          <c:cat>
            <c:strRef>
              <c:f>Sheet1!$B$1:$B$1</c:f>
              <c:strCache>
                <c:ptCount val="1"/>
                <c:pt idx="0">
                  <c:v>April</c:v>
                </c:pt>
              </c:strCache>
            </c:strRef>
          </c:cat>
          <c:val>
            <c:numRef>
              <c:f>Sheet1!$B$3:$B$3</c:f>
              <c:numCache>
                <c:formatCode>General</c:formatCode>
                <c:ptCount val="1"/>
                <c:pt idx="0">
                  <c:v>20</c:v>
                </c:pt>
              </c:numCache>
            </c:numRef>
          </c:val>
          <c:extLst>
            <c:ext xmlns:c16="http://schemas.microsoft.com/office/drawing/2014/chart" uri="{C3380CC4-5D6E-409C-BE32-E72D297353CC}">
              <c16:uniqueId val="{00000001-5F3B-6641-A9E4-47EA8AE5A387}"/>
            </c:ext>
          </c:extLst>
        </c:ser>
        <c:ser>
          <c:idx val="2"/>
          <c:order val="2"/>
          <c:tx>
            <c:strRef>
              <c:f>Sheet1!$A$4</c:f>
              <c:strCache>
                <c:ptCount val="1"/>
                <c:pt idx="0">
                  <c:v>Untitled 1</c:v>
                </c:pt>
              </c:strCache>
            </c:strRef>
          </c:tx>
          <c:spPr>
            <a:solidFill>
              <a:srgbClr val="303030"/>
            </a:solidFill>
            <a:ln w="12700" cap="flat">
              <a:noFill/>
              <a:miter lim="400000"/>
            </a:ln>
            <a:effectLst/>
          </c:spPr>
          <c:invertIfNegative val="0"/>
          <c:cat>
            <c:strRef>
              <c:f>Sheet1!$B$1:$B$1</c:f>
              <c:strCache>
                <c:ptCount val="1"/>
                <c:pt idx="0">
                  <c:v>April</c:v>
                </c:pt>
              </c:strCache>
            </c:strRef>
          </c:cat>
          <c:val>
            <c:numRef>
              <c:f>Sheet1!$B$4:$B$4</c:f>
              <c:numCache>
                <c:formatCode>General</c:formatCode>
                <c:ptCount val="1"/>
                <c:pt idx="0">
                  <c:v>30</c:v>
                </c:pt>
              </c:numCache>
            </c:numRef>
          </c:val>
          <c:extLst>
            <c:ext xmlns:c16="http://schemas.microsoft.com/office/drawing/2014/chart" uri="{C3380CC4-5D6E-409C-BE32-E72D297353CC}">
              <c16:uniqueId val="{00000002-5F3B-6641-A9E4-47EA8AE5A387}"/>
            </c:ext>
          </c:extLst>
        </c:ser>
        <c:ser>
          <c:idx val="3"/>
          <c:order val="3"/>
          <c:tx>
            <c:strRef>
              <c:f>Sheet1!$A$5</c:f>
              <c:strCache>
                <c:ptCount val="1"/>
                <c:pt idx="0">
                  <c:v>Untitled 2</c:v>
                </c:pt>
              </c:strCache>
            </c:strRef>
          </c:tx>
          <c:spPr>
            <a:solidFill>
              <a:srgbClr val="606062"/>
            </a:solidFill>
            <a:ln w="12700" cap="flat">
              <a:noFill/>
              <a:miter lim="400000"/>
            </a:ln>
            <a:effectLst/>
          </c:spPr>
          <c:invertIfNegative val="0"/>
          <c:cat>
            <c:strRef>
              <c:f>Sheet1!$B$1:$B$1</c:f>
              <c:strCache>
                <c:ptCount val="1"/>
                <c:pt idx="0">
                  <c:v>April</c:v>
                </c:pt>
              </c:strCache>
            </c:strRef>
          </c:cat>
          <c:val>
            <c:numRef>
              <c:f>Sheet1!$B$5:$B$5</c:f>
              <c:numCache>
                <c:formatCode>General</c:formatCode>
                <c:ptCount val="1"/>
                <c:pt idx="0">
                  <c:v>40</c:v>
                </c:pt>
              </c:numCache>
            </c:numRef>
          </c:val>
          <c:extLst>
            <c:ext xmlns:c16="http://schemas.microsoft.com/office/drawing/2014/chart" uri="{C3380CC4-5D6E-409C-BE32-E72D297353CC}">
              <c16:uniqueId val="{00000003-5F3B-6641-A9E4-47EA8AE5A387}"/>
            </c:ext>
          </c:extLst>
        </c:ser>
        <c:ser>
          <c:idx val="4"/>
          <c:order val="4"/>
          <c:tx>
            <c:strRef>
              <c:f>Sheet1!$A$6</c:f>
              <c:strCache>
                <c:ptCount val="1"/>
                <c:pt idx="0">
                  <c:v>Untitled 3</c:v>
                </c:pt>
              </c:strCache>
            </c:strRef>
          </c:tx>
          <c:spPr>
            <a:solidFill>
              <a:srgbClr val="F99330"/>
            </a:solidFill>
            <a:ln w="12700" cap="flat">
              <a:noFill/>
              <a:miter lim="400000"/>
            </a:ln>
            <a:effectLst/>
          </c:spPr>
          <c:invertIfNegative val="0"/>
          <c:cat>
            <c:strRef>
              <c:f>Sheet1!$B$1:$B$1</c:f>
              <c:strCache>
                <c:ptCount val="1"/>
                <c:pt idx="0">
                  <c:v>April</c:v>
                </c:pt>
              </c:strCache>
            </c:strRef>
          </c:cat>
          <c:val>
            <c:numRef>
              <c:f>Sheet1!$B$6:$B$6</c:f>
              <c:numCache>
                <c:formatCode>General</c:formatCode>
                <c:ptCount val="1"/>
                <c:pt idx="0">
                  <c:v>50</c:v>
                </c:pt>
              </c:numCache>
            </c:numRef>
          </c:val>
          <c:extLst>
            <c:ext xmlns:c16="http://schemas.microsoft.com/office/drawing/2014/chart" uri="{C3380CC4-5D6E-409C-BE32-E72D297353CC}">
              <c16:uniqueId val="{00000004-5F3B-6641-A9E4-47EA8AE5A387}"/>
            </c:ext>
          </c:extLst>
        </c:ser>
        <c:ser>
          <c:idx val="5"/>
          <c:order val="5"/>
          <c:tx>
            <c:strRef>
              <c:f>Sheet1!$A$7</c:f>
              <c:strCache>
                <c:ptCount val="1"/>
                <c:pt idx="0">
                  <c:v>Untitled 4</c:v>
                </c:pt>
              </c:strCache>
            </c:strRef>
          </c:tx>
          <c:spPr>
            <a:solidFill>
              <a:srgbClr val="DADEE1"/>
            </a:solidFill>
            <a:ln w="12700" cap="flat">
              <a:noFill/>
              <a:miter lim="400000"/>
            </a:ln>
            <a:effectLst/>
          </c:spPr>
          <c:invertIfNegative val="0"/>
          <c:cat>
            <c:strRef>
              <c:f>Sheet1!$B$1:$B$1</c:f>
              <c:strCache>
                <c:ptCount val="1"/>
                <c:pt idx="0">
                  <c:v>April</c:v>
                </c:pt>
              </c:strCache>
            </c:strRef>
          </c:cat>
          <c:val>
            <c:numRef>
              <c:f>Sheet1!$B$7:$B$7</c:f>
              <c:numCache>
                <c:formatCode>General</c:formatCode>
                <c:ptCount val="1"/>
                <c:pt idx="0">
                  <c:v>60</c:v>
                </c:pt>
              </c:numCache>
            </c:numRef>
          </c:val>
          <c:extLst>
            <c:ext xmlns:c16="http://schemas.microsoft.com/office/drawing/2014/chart" uri="{C3380CC4-5D6E-409C-BE32-E72D297353CC}">
              <c16:uniqueId val="{00000005-5F3B-6641-A9E4-47EA8AE5A387}"/>
            </c:ext>
          </c:extLst>
        </c:ser>
        <c:dLbls>
          <c:showLegendKey val="0"/>
          <c:showVal val="0"/>
          <c:showCatName val="0"/>
          <c:showSerName val="0"/>
          <c:showPercent val="0"/>
          <c:showBubbleSize val="0"/>
        </c:dLbls>
        <c:gapWidth val="40"/>
        <c:axId val="2094734552"/>
        <c:axId val="2094734553"/>
      </c:barChart>
      <c:catAx>
        <c:axId val="2094734552"/>
        <c:scaling>
          <c:orientation val="maxMin"/>
        </c:scaling>
        <c:delete val="0"/>
        <c:axPos val="l"/>
        <c:numFmt formatCode="General" sourceLinked="0"/>
        <c:majorTickMark val="none"/>
        <c:minorTickMark val="none"/>
        <c:tickLblPos val="nextTo"/>
        <c:spPr>
          <a:ln w="12700" cap="flat">
            <a:solidFill>
              <a:srgbClr val="606062"/>
            </a:solidFill>
            <a:prstDash val="solid"/>
            <a:miter lim="400000"/>
          </a:ln>
        </c:spPr>
        <c:txPr>
          <a:bodyPr rot="0"/>
          <a:lstStyle/>
          <a:p>
            <a:pPr>
              <a:defRPr sz="1400" b="0" i="0" u="none" strike="noStrike">
                <a:solidFill>
                  <a:srgbClr val="303030"/>
                </a:solidFill>
                <a:latin typeface="Rockwell Bold"/>
              </a:defRPr>
            </a:pPr>
            <a:endParaRPr lang="en-US"/>
          </a:p>
        </c:txPr>
        <c:crossAx val="2094734553"/>
        <c:crosses val="autoZero"/>
        <c:auto val="1"/>
        <c:lblAlgn val="ctr"/>
        <c:lblOffset val="100"/>
        <c:noMultiLvlLbl val="1"/>
      </c:catAx>
      <c:valAx>
        <c:axId val="2094734553"/>
        <c:scaling>
          <c:orientation val="minMax"/>
        </c:scaling>
        <c:delete val="0"/>
        <c:axPos val="t"/>
        <c:majorGridlines>
          <c:spPr>
            <a:ln w="12700" cap="flat">
              <a:solidFill>
                <a:srgbClr val="B8B8B8"/>
              </a:solidFill>
              <a:prstDash val="solid"/>
              <a:miter lim="400000"/>
            </a:ln>
          </c:spPr>
        </c:majorGridlines>
        <c:numFmt formatCode="General" sourceLinked="0"/>
        <c:majorTickMark val="none"/>
        <c:minorTickMark val="none"/>
        <c:tickLblPos val="high"/>
        <c:spPr>
          <a:ln w="12700" cap="flat">
            <a:noFill/>
            <a:prstDash val="solid"/>
            <a:miter lim="400000"/>
          </a:ln>
        </c:spPr>
        <c:txPr>
          <a:bodyPr rot="0"/>
          <a:lstStyle/>
          <a:p>
            <a:pPr>
              <a:defRPr sz="1400" b="0" i="0" u="none" strike="noStrike">
                <a:solidFill>
                  <a:srgbClr val="303030"/>
                </a:solidFill>
                <a:latin typeface="Rockwell Bold"/>
              </a:defRPr>
            </a:pPr>
            <a:endParaRPr lang="en-US"/>
          </a:p>
        </c:txPr>
        <c:crossAx val="2094734552"/>
        <c:crosses val="autoZero"/>
        <c:crossBetween val="between"/>
        <c:majorUnit val="15"/>
        <c:minorUnit val="7.5"/>
      </c:valAx>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7" name="Shape 517"/>
          <p:cNvSpPr>
            <a:spLocks noGrp="1" noRot="1" noChangeAspect="1"/>
          </p:cNvSpPr>
          <p:nvPr>
            <p:ph type="sldImg"/>
          </p:nvPr>
        </p:nvSpPr>
        <p:spPr>
          <a:xfrm>
            <a:off x="1143000" y="685800"/>
            <a:ext cx="4572000" cy="3429000"/>
          </a:xfrm>
          <a:prstGeom prst="rect">
            <a:avLst/>
          </a:prstGeom>
        </p:spPr>
        <p:txBody>
          <a:bodyPr/>
          <a:lstStyle/>
          <a:p>
            <a:endParaRPr/>
          </a:p>
        </p:txBody>
      </p:sp>
      <p:sp>
        <p:nvSpPr>
          <p:cNvPr id="518" name="Shape 5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546100" latinLnBrk="0">
      <a:defRPr sz="1400">
        <a:latin typeface="Lucida Grande"/>
        <a:ea typeface="Lucida Grande"/>
        <a:cs typeface="Lucida Grande"/>
        <a:sym typeface="Lucida Grande"/>
      </a:defRPr>
    </a:lvl1pPr>
    <a:lvl2pPr indent="228600" defTabSz="546100" latinLnBrk="0">
      <a:defRPr sz="1400">
        <a:latin typeface="Lucida Grande"/>
        <a:ea typeface="Lucida Grande"/>
        <a:cs typeface="Lucida Grande"/>
        <a:sym typeface="Lucida Grande"/>
      </a:defRPr>
    </a:lvl2pPr>
    <a:lvl3pPr indent="457200" defTabSz="546100" latinLnBrk="0">
      <a:defRPr sz="1400">
        <a:latin typeface="Lucida Grande"/>
        <a:ea typeface="Lucida Grande"/>
        <a:cs typeface="Lucida Grande"/>
        <a:sym typeface="Lucida Grande"/>
      </a:defRPr>
    </a:lvl3pPr>
    <a:lvl4pPr indent="685800" defTabSz="546100" latinLnBrk="0">
      <a:defRPr sz="1400">
        <a:latin typeface="Lucida Grande"/>
        <a:ea typeface="Lucida Grande"/>
        <a:cs typeface="Lucida Grande"/>
        <a:sym typeface="Lucida Grande"/>
      </a:defRPr>
    </a:lvl4pPr>
    <a:lvl5pPr indent="914400" defTabSz="546100" latinLnBrk="0">
      <a:defRPr sz="1400">
        <a:latin typeface="Lucida Grande"/>
        <a:ea typeface="Lucida Grande"/>
        <a:cs typeface="Lucida Grande"/>
        <a:sym typeface="Lucida Grande"/>
      </a:defRPr>
    </a:lvl5pPr>
    <a:lvl6pPr indent="1143000" defTabSz="546100" latinLnBrk="0">
      <a:defRPr sz="1400">
        <a:latin typeface="Lucida Grande"/>
        <a:ea typeface="Lucida Grande"/>
        <a:cs typeface="Lucida Grande"/>
        <a:sym typeface="Lucida Grande"/>
      </a:defRPr>
    </a:lvl6pPr>
    <a:lvl7pPr indent="1371600" defTabSz="546100" latinLnBrk="0">
      <a:defRPr sz="1400">
        <a:latin typeface="Lucida Grande"/>
        <a:ea typeface="Lucida Grande"/>
        <a:cs typeface="Lucida Grande"/>
        <a:sym typeface="Lucida Grande"/>
      </a:defRPr>
    </a:lvl7pPr>
    <a:lvl8pPr indent="1600200" defTabSz="546100" latinLnBrk="0">
      <a:defRPr sz="1400">
        <a:latin typeface="Lucida Grande"/>
        <a:ea typeface="Lucida Grande"/>
        <a:cs typeface="Lucida Grande"/>
        <a:sym typeface="Lucida Grande"/>
      </a:defRPr>
    </a:lvl8pPr>
    <a:lvl9pPr indent="1828800" defTabSz="546100" latinLnBrk="0">
      <a:defRPr sz="1400">
        <a:latin typeface="Lucida Grande"/>
        <a:ea typeface="Lucida Grande"/>
        <a:cs typeface="Lucida Grande"/>
        <a:sym typeface="Lucida Grande"/>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hyperlink" Target="http://www.fullsail.edu" TargetMode="External"/><Relationship Id="rId5" Type="http://schemas.openxmlformats.org/officeDocument/2006/relationships/image" Target="../media/image6.png"/><Relationship Id="rId4" Type="http://schemas.openxmlformats.org/officeDocument/2006/relationships/image" Target="../media/image5.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0.png"/><Relationship Id="rId4" Type="http://schemas.openxmlformats.org/officeDocument/2006/relationships/image" Target="../media/image1.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hyperlink" Target="http://www.fullsail.edu" TargetMode="External"/><Relationship Id="rId5" Type="http://schemas.openxmlformats.org/officeDocument/2006/relationships/image" Target="../media/image10.png"/><Relationship Id="rId4" Type="http://schemas.openxmlformats.org/officeDocument/2006/relationships/image" Target="../media/image9.png"/></Relationships>
</file>

<file path=ppt/slideLayouts/_rels/slideLayout34.xml.rels><?xml version="1.0" encoding="UTF-8" standalone="yes"?>
<Relationships xmlns="http://schemas.openxmlformats.org/package/2006/relationships"><Relationship Id="rId8" Type="http://schemas.openxmlformats.org/officeDocument/2006/relationships/chart" Target="../charts/chart7.xml"/><Relationship Id="rId13" Type="http://schemas.openxmlformats.org/officeDocument/2006/relationships/chart" Target="../charts/chart12.xml"/><Relationship Id="rId3" Type="http://schemas.openxmlformats.org/officeDocument/2006/relationships/chart" Target="../charts/chart2.xml"/><Relationship Id="rId7" Type="http://schemas.openxmlformats.org/officeDocument/2006/relationships/chart" Target="../charts/chart6.xml"/><Relationship Id="rId12" Type="http://schemas.openxmlformats.org/officeDocument/2006/relationships/chart" Target="../charts/chart11.xml"/><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chart" Target="../charts/chart5.xml"/><Relationship Id="rId11" Type="http://schemas.openxmlformats.org/officeDocument/2006/relationships/chart" Target="../charts/chart10.xml"/><Relationship Id="rId5" Type="http://schemas.openxmlformats.org/officeDocument/2006/relationships/chart" Target="../charts/chart4.xml"/><Relationship Id="rId10" Type="http://schemas.openxmlformats.org/officeDocument/2006/relationships/chart" Target="../charts/chart9.xml"/><Relationship Id="rId4" Type="http://schemas.openxmlformats.org/officeDocument/2006/relationships/chart" Target="../charts/chart3.xml"/><Relationship Id="rId9" Type="http://schemas.openxmlformats.org/officeDocument/2006/relationships/chart" Target="../charts/chart8.xml"/><Relationship Id="rId14" Type="http://schemas.openxmlformats.org/officeDocument/2006/relationships/chart" Target="../charts/chart1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Syllabus Title">
    <p:spTree>
      <p:nvGrpSpPr>
        <p:cNvPr id="1" name=""/>
        <p:cNvGrpSpPr/>
        <p:nvPr/>
      </p:nvGrpSpPr>
      <p:grpSpPr>
        <a:xfrm>
          <a:off x="0" y="0"/>
          <a:ext cx="0" cy="0"/>
          <a:chOff x="0" y="0"/>
          <a:chExt cx="0" cy="0"/>
        </a:xfrm>
      </p:grpSpPr>
      <p:sp>
        <p:nvSpPr>
          <p:cNvPr id="14" name="Body Level One…"/>
          <p:cNvSpPr txBox="1">
            <a:spLocks noGrp="1"/>
          </p:cNvSpPr>
          <p:nvPr>
            <p:ph type="body" sz="half" idx="1"/>
          </p:nvPr>
        </p:nvSpPr>
        <p:spPr>
          <a:xfrm>
            <a:off x="7081738" y="1105048"/>
            <a:ext cx="4319687" cy="4957268"/>
          </a:xfrm>
          <a:prstGeom prst="rect">
            <a:avLst/>
          </a:prstGeom>
        </p:spPr>
        <p:txBody>
          <a:bodyPr numCol="1" spcCol="38100" anchor="ctr"/>
          <a:lstStyle>
            <a:lvl1pPr>
              <a:defRPr sz="1400"/>
            </a:lvl1pPr>
            <a:lvl2pPr indent="0">
              <a:defRPr sz="1400"/>
            </a:lvl2pPr>
            <a:lvl3pPr indent="0">
              <a:defRPr sz="1400"/>
            </a:lvl3pPr>
            <a:lvl4pPr indent="0">
              <a:defRPr sz="1400"/>
            </a:lvl4pPr>
            <a:lvl5pPr indent="0">
              <a:defRPr sz="1400"/>
            </a:lvl5pPr>
          </a:lstStyle>
          <a:p>
            <a:r>
              <a:t>Body Level One</a:t>
            </a:r>
          </a:p>
          <a:p>
            <a:pPr lvl="1"/>
            <a:r>
              <a:t>Body Level Two</a:t>
            </a:r>
          </a:p>
          <a:p>
            <a:pPr lvl="2"/>
            <a:r>
              <a:t>Body Level Three</a:t>
            </a:r>
          </a:p>
          <a:p>
            <a:pPr lvl="3"/>
            <a:r>
              <a:t>Body Level Four</a:t>
            </a:r>
          </a:p>
          <a:p>
            <a:pPr lvl="4"/>
            <a:r>
              <a:t>Body Level Five</a:t>
            </a:r>
          </a:p>
        </p:txBody>
      </p:sp>
      <p:sp>
        <p:nvSpPr>
          <p:cNvPr id="15" name="Rectangle"/>
          <p:cNvSpPr/>
          <p:nvPr/>
        </p:nvSpPr>
        <p:spPr>
          <a:xfrm>
            <a:off x="-1" y="0"/>
            <a:ext cx="12344401" cy="209550"/>
          </a:xfrm>
          <a:prstGeom prst="rect">
            <a:avLst/>
          </a:prstGeom>
          <a:solidFill>
            <a:srgbClr val="ED6A00"/>
          </a:solidFill>
          <a:ln w="12700">
            <a:miter lim="400000"/>
          </a:ln>
        </p:spPr>
        <p:txBody>
          <a:bodyPr lIns="38100" tIns="38100" rIns="38100" bIns="38100" anchor="ctr"/>
          <a:lstStyle/>
          <a:p>
            <a:pPr defTabSz="584200">
              <a:lnSpc>
                <a:spcPct val="100000"/>
              </a:lnSpc>
              <a:spcBef>
                <a:spcPts val="0"/>
              </a:spcBef>
              <a:defRPr sz="1400" b="1" i="1">
                <a:solidFill>
                  <a:srgbClr val="303030"/>
                </a:solidFill>
              </a:defRPr>
            </a:pPr>
            <a:endParaRPr/>
          </a:p>
        </p:txBody>
      </p:sp>
      <p:sp>
        <p:nvSpPr>
          <p:cNvPr id="16" name="Stripes-placeholder.png"/>
          <p:cNvSpPr>
            <a:spLocks noGrp="1"/>
          </p:cNvSpPr>
          <p:nvPr>
            <p:ph type="pic" idx="21"/>
          </p:nvPr>
        </p:nvSpPr>
        <p:spPr>
          <a:xfrm>
            <a:off x="-1212065" y="309264"/>
            <a:ext cx="13004801" cy="9753601"/>
          </a:xfrm>
          <a:prstGeom prst="rect">
            <a:avLst/>
          </a:prstGeom>
        </p:spPr>
        <p:txBody>
          <a:bodyPr lIns="91439" tIns="45719" rIns="91439" bIns="45719" numCol="1" spcCol="38100"/>
          <a:lstStyle/>
          <a:p>
            <a:endParaRPr/>
          </a:p>
        </p:txBody>
      </p:sp>
      <p:sp>
        <p:nvSpPr>
          <p:cNvPr id="17" name="Title Text"/>
          <p:cNvSpPr>
            <a:spLocks noGrp="1"/>
          </p:cNvSpPr>
          <p:nvPr>
            <p:ph type="title"/>
          </p:nvPr>
        </p:nvSpPr>
        <p:spPr>
          <a:xfrm>
            <a:off x="434503" y="3643064"/>
            <a:ext cx="5303194" cy="2756447"/>
          </a:xfrm>
          <a:prstGeom prst="rect">
            <a:avLst/>
          </a:prstGeom>
          <a:solidFill>
            <a:srgbClr val="000000">
              <a:alpha val="75000"/>
            </a:srgbClr>
          </a:solidFill>
          <a:ln w="12700"/>
        </p:spPr>
        <p:txBody>
          <a:bodyPr lIns="254000" tIns="254000" rIns="254000" bIns="254000"/>
          <a:lstStyle>
            <a:lvl1pPr>
              <a:defRPr>
                <a:solidFill>
                  <a:srgbClr val="FFFFFF"/>
                </a:solidFill>
              </a:defRPr>
            </a:lvl1pPr>
          </a:lstStyle>
          <a:p>
            <a:r>
              <a:t>Title Text</a:t>
            </a:r>
          </a:p>
        </p:txBody>
      </p:sp>
      <p:sp>
        <p:nvSpPr>
          <p:cNvPr id="18" name="Rectangle"/>
          <p:cNvSpPr/>
          <p:nvPr/>
        </p:nvSpPr>
        <p:spPr>
          <a:xfrm>
            <a:off x="-1" y="0"/>
            <a:ext cx="12344401" cy="209550"/>
          </a:xfrm>
          <a:prstGeom prst="rect">
            <a:avLst/>
          </a:prstGeom>
          <a:blipFill>
            <a:blip r:embed="rId2">
              <a:alphaModFix amt="14868"/>
            </a:blip>
          </a:blipFill>
          <a:ln w="12700">
            <a:miter lim="400000"/>
          </a:ln>
        </p:spPr>
        <p:txBody>
          <a:bodyPr lIns="38100" tIns="38100" rIns="38100" bIns="38100" anchor="ctr"/>
          <a:lstStyle/>
          <a:p>
            <a:pPr defTabSz="584200">
              <a:lnSpc>
                <a:spcPct val="100000"/>
              </a:lnSpc>
              <a:spcBef>
                <a:spcPts val="0"/>
              </a:spcBef>
              <a:defRPr sz="1400" b="1" i="1">
                <a:solidFill>
                  <a:srgbClr val="303030"/>
                </a:solidFill>
              </a:defRPr>
            </a:pPr>
            <a:endParaRPr/>
          </a:p>
        </p:txBody>
      </p:sp>
      <p:sp>
        <p:nvSpPr>
          <p:cNvPr id="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erminology">
    <p:spTree>
      <p:nvGrpSpPr>
        <p:cNvPr id="1" name=""/>
        <p:cNvGrpSpPr/>
        <p:nvPr/>
      </p:nvGrpSpPr>
      <p:grpSpPr>
        <a:xfrm>
          <a:off x="0" y="0"/>
          <a:ext cx="0" cy="0"/>
          <a:chOff x="0" y="0"/>
          <a:chExt cx="0" cy="0"/>
        </a:xfrm>
      </p:grpSpPr>
      <p:sp>
        <p:nvSpPr>
          <p:cNvPr id="216" name="Title Text"/>
          <p:cNvSpPr txBox="1">
            <a:spLocks noGrp="1"/>
          </p:cNvSpPr>
          <p:nvPr>
            <p:ph type="title"/>
          </p:nvPr>
        </p:nvSpPr>
        <p:spPr>
          <a:xfrm>
            <a:off x="4292847" y="571500"/>
            <a:ext cx="7614644" cy="1092200"/>
          </a:xfrm>
          <a:prstGeom prst="rect">
            <a:avLst/>
          </a:prstGeom>
        </p:spPr>
        <p:txBody>
          <a:bodyPr/>
          <a:lstStyle/>
          <a:p>
            <a:r>
              <a:t>Title Text</a:t>
            </a:r>
          </a:p>
        </p:txBody>
      </p:sp>
      <p:sp>
        <p:nvSpPr>
          <p:cNvPr id="217" name="Body Level One…"/>
          <p:cNvSpPr txBox="1">
            <a:spLocks noGrp="1"/>
          </p:cNvSpPr>
          <p:nvPr>
            <p:ph type="body" idx="1"/>
          </p:nvPr>
        </p:nvSpPr>
        <p:spPr>
          <a:xfrm>
            <a:off x="4280148" y="2057400"/>
            <a:ext cx="7627343" cy="4495800"/>
          </a:xfrm>
          <a:prstGeom prst="rect">
            <a:avLst/>
          </a:prstGeom>
        </p:spPr>
        <p:txBody>
          <a:bodyPr numCol="2" spcCol="282219"/>
          <a:lstStyle>
            <a:lvl1pPr marL="339037" indent="-339037">
              <a:spcBef>
                <a:spcPts val="1200"/>
              </a:spcBef>
            </a:lvl1pPr>
            <a:lvl2pPr marL="339037" indent="-110437">
              <a:spcBef>
                <a:spcPts val="1200"/>
              </a:spcBef>
            </a:lvl2pPr>
            <a:lvl3pPr marL="339037" indent="118162">
              <a:spcBef>
                <a:spcPts val="1200"/>
              </a:spcBef>
            </a:lvl3pPr>
            <a:lvl4pPr marL="339037" indent="346762">
              <a:spcBef>
                <a:spcPts val="1200"/>
              </a:spcBef>
            </a:lvl4pPr>
            <a:lvl5pPr marL="339037" indent="575362">
              <a:spcBef>
                <a:spcPts val="1200"/>
              </a:spcBef>
            </a:lvl5pPr>
          </a:lstStyle>
          <a:p>
            <a:r>
              <a:t>Body Level One</a:t>
            </a:r>
          </a:p>
          <a:p>
            <a:pPr lvl="1"/>
            <a:r>
              <a:t>Body Level Two</a:t>
            </a:r>
          </a:p>
          <a:p>
            <a:pPr lvl="2"/>
            <a:r>
              <a:t>Body Level Three</a:t>
            </a:r>
          </a:p>
          <a:p>
            <a:pPr lvl="3"/>
            <a:r>
              <a:t>Body Level Four</a:t>
            </a:r>
          </a:p>
          <a:p>
            <a:pPr lvl="4"/>
            <a:r>
              <a:t>Body Level Five</a:t>
            </a:r>
          </a:p>
        </p:txBody>
      </p:sp>
      <p:sp>
        <p:nvSpPr>
          <p:cNvPr id="218" name="Stripes-placeholder.png"/>
          <p:cNvSpPr>
            <a:spLocks noGrp="1"/>
          </p:cNvSpPr>
          <p:nvPr>
            <p:ph type="pic" idx="21"/>
          </p:nvPr>
        </p:nvSpPr>
        <p:spPr>
          <a:xfrm>
            <a:off x="-2345036" y="304799"/>
            <a:ext cx="13004801" cy="9753601"/>
          </a:xfrm>
          <a:prstGeom prst="rect">
            <a:avLst/>
          </a:prstGeom>
        </p:spPr>
        <p:txBody>
          <a:bodyPr lIns="91439" tIns="45719" rIns="91439" bIns="45719" numCol="1" spcCol="38100"/>
          <a:lstStyle/>
          <a:p>
            <a:endParaRPr/>
          </a:p>
        </p:txBody>
      </p:sp>
      <p:sp>
        <p:nvSpPr>
          <p:cNvPr id="2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amp; text - left sidebar ">
    <p:spTree>
      <p:nvGrpSpPr>
        <p:cNvPr id="1" name=""/>
        <p:cNvGrpSpPr/>
        <p:nvPr/>
      </p:nvGrpSpPr>
      <p:grpSpPr>
        <a:xfrm>
          <a:off x="0" y="0"/>
          <a:ext cx="0" cy="0"/>
          <a:chOff x="0" y="0"/>
          <a:chExt cx="0" cy="0"/>
        </a:xfrm>
      </p:grpSpPr>
      <p:sp>
        <p:nvSpPr>
          <p:cNvPr id="226" name="Title Text"/>
          <p:cNvSpPr txBox="1">
            <a:spLocks noGrp="1"/>
          </p:cNvSpPr>
          <p:nvPr>
            <p:ph type="title"/>
          </p:nvPr>
        </p:nvSpPr>
        <p:spPr>
          <a:xfrm>
            <a:off x="436909" y="569217"/>
            <a:ext cx="9594058" cy="1092201"/>
          </a:xfrm>
          <a:prstGeom prst="rect">
            <a:avLst/>
          </a:prstGeom>
        </p:spPr>
        <p:txBody>
          <a:bodyPr/>
          <a:lstStyle/>
          <a:p>
            <a:r>
              <a:t>Title Text</a:t>
            </a:r>
          </a:p>
        </p:txBody>
      </p:sp>
      <p:sp>
        <p:nvSpPr>
          <p:cNvPr id="227" name="Body Level One…"/>
          <p:cNvSpPr txBox="1">
            <a:spLocks noGrp="1"/>
          </p:cNvSpPr>
          <p:nvPr>
            <p:ph type="body" idx="1"/>
          </p:nvPr>
        </p:nvSpPr>
        <p:spPr>
          <a:xfrm>
            <a:off x="433040" y="2052389"/>
            <a:ext cx="9601796" cy="4495773"/>
          </a:xfrm>
          <a:prstGeom prst="rect">
            <a:avLst/>
          </a:prstGeom>
        </p:spPr>
        <p:txBody>
          <a:bodyPr numCol="2" spcCol="355276"/>
          <a:lstStyle/>
          <a:p>
            <a:r>
              <a:t>Body Level One</a:t>
            </a:r>
          </a:p>
          <a:p>
            <a:pPr lvl="1"/>
            <a:r>
              <a:t>Body Level Two</a:t>
            </a:r>
          </a:p>
          <a:p>
            <a:pPr lvl="2"/>
            <a:r>
              <a:t>Body Level Three</a:t>
            </a:r>
          </a:p>
          <a:p>
            <a:pPr lvl="3"/>
            <a:r>
              <a:t>Body Level Four</a:t>
            </a:r>
          </a:p>
          <a:p>
            <a:pPr lvl="4"/>
            <a:r>
              <a:t>Body Level Five</a:t>
            </a:r>
          </a:p>
        </p:txBody>
      </p:sp>
      <p:grpSp>
        <p:nvGrpSpPr>
          <p:cNvPr id="230" name="Group"/>
          <p:cNvGrpSpPr/>
          <p:nvPr/>
        </p:nvGrpSpPr>
        <p:grpSpPr>
          <a:xfrm>
            <a:off x="10381009" y="304800"/>
            <a:ext cx="1968054" cy="6456165"/>
            <a:chOff x="0" y="0"/>
            <a:chExt cx="1968052" cy="6456164"/>
          </a:xfrm>
        </p:grpSpPr>
        <p:sp>
          <p:nvSpPr>
            <p:cNvPr id="228" name="Rectangle"/>
            <p:cNvSpPr/>
            <p:nvPr/>
          </p:nvSpPr>
          <p:spPr>
            <a:xfrm>
              <a:off x="6101" y="0"/>
              <a:ext cx="1961952"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229" name="Rectangle"/>
            <p:cNvSpPr/>
            <p:nvPr/>
          </p:nvSpPr>
          <p:spPr>
            <a:xfrm>
              <a:off x="0" y="0"/>
              <a:ext cx="1955353"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2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text - right sidebar">
    <p:spTree>
      <p:nvGrpSpPr>
        <p:cNvPr id="1" name=""/>
        <p:cNvGrpSpPr/>
        <p:nvPr/>
      </p:nvGrpSpPr>
      <p:grpSpPr>
        <a:xfrm>
          <a:off x="0" y="0"/>
          <a:ext cx="0" cy="0"/>
          <a:chOff x="0" y="0"/>
          <a:chExt cx="0" cy="0"/>
        </a:xfrm>
      </p:grpSpPr>
      <p:sp>
        <p:nvSpPr>
          <p:cNvPr id="238" name="Title Text"/>
          <p:cNvSpPr txBox="1">
            <a:spLocks noGrp="1"/>
          </p:cNvSpPr>
          <p:nvPr>
            <p:ph type="title"/>
          </p:nvPr>
        </p:nvSpPr>
        <p:spPr>
          <a:xfrm>
            <a:off x="4292847" y="571500"/>
            <a:ext cx="7614644" cy="1092200"/>
          </a:xfrm>
          <a:prstGeom prst="rect">
            <a:avLst/>
          </a:prstGeom>
        </p:spPr>
        <p:txBody>
          <a:bodyPr/>
          <a:lstStyle/>
          <a:p>
            <a:r>
              <a:t>Title Text</a:t>
            </a:r>
          </a:p>
        </p:txBody>
      </p:sp>
      <p:sp>
        <p:nvSpPr>
          <p:cNvPr id="239" name="Body Level One…"/>
          <p:cNvSpPr txBox="1">
            <a:spLocks noGrp="1"/>
          </p:cNvSpPr>
          <p:nvPr>
            <p:ph type="body" idx="1"/>
          </p:nvPr>
        </p:nvSpPr>
        <p:spPr>
          <a:xfrm>
            <a:off x="4280148" y="2052389"/>
            <a:ext cx="7627343" cy="4495773"/>
          </a:xfrm>
          <a:prstGeom prst="rect">
            <a:avLst/>
          </a:prstGeom>
        </p:spPr>
        <p:txBody>
          <a:bodyPr numCol="2" spcCol="282219"/>
          <a:lstStyle/>
          <a:p>
            <a:r>
              <a:t>Body Level One</a:t>
            </a:r>
          </a:p>
          <a:p>
            <a:pPr lvl="1"/>
            <a:r>
              <a:t>Body Level Two</a:t>
            </a:r>
          </a:p>
          <a:p>
            <a:pPr lvl="2"/>
            <a:r>
              <a:t>Body Level Three</a:t>
            </a:r>
          </a:p>
          <a:p>
            <a:pPr lvl="3"/>
            <a:r>
              <a:t>Body Level Four</a:t>
            </a:r>
          </a:p>
          <a:p>
            <a:pPr lvl="4"/>
            <a:r>
              <a:t>Body Level Five</a:t>
            </a:r>
          </a:p>
        </p:txBody>
      </p:sp>
      <p:grpSp>
        <p:nvGrpSpPr>
          <p:cNvPr id="242" name="Group"/>
          <p:cNvGrpSpPr/>
          <p:nvPr/>
        </p:nvGrpSpPr>
        <p:grpSpPr>
          <a:xfrm>
            <a:off x="1984" y="304800"/>
            <a:ext cx="3914279" cy="6456165"/>
            <a:chOff x="0" y="0"/>
            <a:chExt cx="3914278" cy="6456164"/>
          </a:xfrm>
        </p:grpSpPr>
        <p:sp>
          <p:nvSpPr>
            <p:cNvPr id="240" name="Rectangle"/>
            <p:cNvSpPr/>
            <p:nvPr/>
          </p:nvSpPr>
          <p:spPr>
            <a:xfrm>
              <a:off x="0" y="0"/>
              <a:ext cx="3914279"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241" name="Rectangle"/>
            <p:cNvSpPr/>
            <p:nvPr/>
          </p:nvSpPr>
          <p:spPr>
            <a:xfrm>
              <a:off x="0" y="0"/>
              <a:ext cx="3914279"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2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Half text - left">
    <p:spTree>
      <p:nvGrpSpPr>
        <p:cNvPr id="1" name=""/>
        <p:cNvGrpSpPr/>
        <p:nvPr/>
      </p:nvGrpSpPr>
      <p:grpSpPr>
        <a:xfrm>
          <a:off x="0" y="0"/>
          <a:ext cx="0" cy="0"/>
          <a:chOff x="0" y="0"/>
          <a:chExt cx="0" cy="0"/>
        </a:xfrm>
      </p:grpSpPr>
      <p:sp>
        <p:nvSpPr>
          <p:cNvPr id="250" name="Body Level One…"/>
          <p:cNvSpPr txBox="1">
            <a:spLocks noGrp="1"/>
          </p:cNvSpPr>
          <p:nvPr>
            <p:ph type="body" sz="half" idx="1"/>
          </p:nvPr>
        </p:nvSpPr>
        <p:spPr>
          <a:xfrm>
            <a:off x="433040" y="1008608"/>
            <a:ext cx="5347495" cy="5412554"/>
          </a:xfrm>
          <a:prstGeom prst="rect">
            <a:avLst/>
          </a:prstGeom>
        </p:spPr>
        <p:txBody>
          <a:bodyPr numCol="2" spcCol="197862"/>
          <a:lstStyle/>
          <a:p>
            <a:r>
              <a:t>Body Level One</a:t>
            </a:r>
          </a:p>
          <a:p>
            <a:pPr lvl="1"/>
            <a:r>
              <a:t>Body Level Two</a:t>
            </a:r>
          </a:p>
          <a:p>
            <a:pPr lvl="2"/>
            <a:r>
              <a:t>Body Level Three</a:t>
            </a:r>
          </a:p>
          <a:p>
            <a:pPr lvl="3"/>
            <a:r>
              <a:t>Body Level Four</a:t>
            </a:r>
          </a:p>
          <a:p>
            <a:pPr lvl="4"/>
            <a:r>
              <a:t>Body Level Five</a:t>
            </a:r>
          </a:p>
        </p:txBody>
      </p:sp>
      <p:grpSp>
        <p:nvGrpSpPr>
          <p:cNvPr id="253" name="Group"/>
          <p:cNvGrpSpPr/>
          <p:nvPr/>
        </p:nvGrpSpPr>
        <p:grpSpPr>
          <a:xfrm>
            <a:off x="6180385" y="304800"/>
            <a:ext cx="6168678" cy="6456165"/>
            <a:chOff x="0" y="0"/>
            <a:chExt cx="6168676" cy="6456164"/>
          </a:xfrm>
        </p:grpSpPr>
        <p:sp>
          <p:nvSpPr>
            <p:cNvPr id="251" name="Rectangle"/>
            <p:cNvSpPr/>
            <p:nvPr/>
          </p:nvSpPr>
          <p:spPr>
            <a:xfrm>
              <a:off x="0" y="0"/>
              <a:ext cx="6168677"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252" name="Rectangle"/>
            <p:cNvSpPr/>
            <p:nvPr/>
          </p:nvSpPr>
          <p:spPr>
            <a:xfrm>
              <a:off x="2133" y="0"/>
              <a:ext cx="6166544"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254" name="Previous section title"/>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2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Half text - right">
    <p:spTree>
      <p:nvGrpSpPr>
        <p:cNvPr id="1" name=""/>
        <p:cNvGrpSpPr/>
        <p:nvPr/>
      </p:nvGrpSpPr>
      <p:grpSpPr>
        <a:xfrm>
          <a:off x="0" y="0"/>
          <a:ext cx="0" cy="0"/>
          <a:chOff x="0" y="0"/>
          <a:chExt cx="0" cy="0"/>
        </a:xfrm>
      </p:grpSpPr>
      <p:sp>
        <p:nvSpPr>
          <p:cNvPr id="262" name="Body Level One…"/>
          <p:cNvSpPr txBox="1">
            <a:spLocks noGrp="1"/>
          </p:cNvSpPr>
          <p:nvPr>
            <p:ph type="body" sz="half" idx="1"/>
          </p:nvPr>
        </p:nvSpPr>
        <p:spPr>
          <a:xfrm>
            <a:off x="6579987" y="1010294"/>
            <a:ext cx="5331374" cy="5410868"/>
          </a:xfrm>
          <a:prstGeom prst="rect">
            <a:avLst/>
          </a:prstGeom>
        </p:spPr>
        <p:txBody>
          <a:bodyPr numCol="2" spcCol="197266"/>
          <a:lstStyle/>
          <a:p>
            <a:r>
              <a:t>Body Level One</a:t>
            </a:r>
          </a:p>
          <a:p>
            <a:pPr lvl="1"/>
            <a:r>
              <a:t>Body Level Two</a:t>
            </a:r>
          </a:p>
          <a:p>
            <a:pPr lvl="2"/>
            <a:r>
              <a:t>Body Level Three</a:t>
            </a:r>
          </a:p>
          <a:p>
            <a:pPr lvl="3"/>
            <a:r>
              <a:t>Body Level Four</a:t>
            </a:r>
          </a:p>
          <a:p>
            <a:pPr lvl="4"/>
            <a:r>
              <a:t>Body Level Five</a:t>
            </a:r>
          </a:p>
        </p:txBody>
      </p:sp>
      <p:grpSp>
        <p:nvGrpSpPr>
          <p:cNvPr id="265" name="Group"/>
          <p:cNvGrpSpPr/>
          <p:nvPr/>
        </p:nvGrpSpPr>
        <p:grpSpPr>
          <a:xfrm>
            <a:off x="-12700" y="304800"/>
            <a:ext cx="6168677" cy="6456165"/>
            <a:chOff x="0" y="0"/>
            <a:chExt cx="6168676" cy="6456164"/>
          </a:xfrm>
        </p:grpSpPr>
        <p:sp>
          <p:nvSpPr>
            <p:cNvPr id="263" name="Rectangle"/>
            <p:cNvSpPr/>
            <p:nvPr/>
          </p:nvSpPr>
          <p:spPr>
            <a:xfrm>
              <a:off x="0" y="0"/>
              <a:ext cx="6168677"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264" name="Rectangle"/>
            <p:cNvSpPr/>
            <p:nvPr/>
          </p:nvSpPr>
          <p:spPr>
            <a:xfrm>
              <a:off x="2133" y="0"/>
              <a:ext cx="6166544"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266" name="Previous section title"/>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26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amp; text - flowing columns">
    <p:spTree>
      <p:nvGrpSpPr>
        <p:cNvPr id="1" name=""/>
        <p:cNvGrpSpPr/>
        <p:nvPr/>
      </p:nvGrpSpPr>
      <p:grpSpPr>
        <a:xfrm>
          <a:off x="0" y="0"/>
          <a:ext cx="0" cy="0"/>
          <a:chOff x="0" y="0"/>
          <a:chExt cx="0" cy="0"/>
        </a:xfrm>
      </p:grpSpPr>
      <p:sp>
        <p:nvSpPr>
          <p:cNvPr id="274" name="Title Text"/>
          <p:cNvSpPr txBox="1">
            <a:spLocks noGrp="1"/>
          </p:cNvSpPr>
          <p:nvPr>
            <p:ph type="title"/>
          </p:nvPr>
        </p:nvSpPr>
        <p:spPr>
          <a:prstGeom prst="rect">
            <a:avLst/>
          </a:prstGeom>
        </p:spPr>
        <p:txBody>
          <a:bodyPr/>
          <a:lstStyle/>
          <a:p>
            <a:r>
              <a:t>Title Text</a:t>
            </a:r>
          </a:p>
        </p:txBody>
      </p:sp>
      <p:sp>
        <p:nvSpPr>
          <p:cNvPr id="275"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Text - flowing columns">
    <p:spTree>
      <p:nvGrpSpPr>
        <p:cNvPr id="1" name=""/>
        <p:cNvGrpSpPr/>
        <p:nvPr/>
      </p:nvGrpSpPr>
      <p:grpSpPr>
        <a:xfrm>
          <a:off x="0" y="0"/>
          <a:ext cx="0" cy="0"/>
          <a:chOff x="0" y="0"/>
          <a:chExt cx="0" cy="0"/>
        </a:xfrm>
      </p:grpSpPr>
      <p:sp>
        <p:nvSpPr>
          <p:cNvPr id="283" name="Body Level One…"/>
          <p:cNvSpPr txBox="1">
            <a:spLocks noGrp="1"/>
          </p:cNvSpPr>
          <p:nvPr>
            <p:ph type="body" idx="1"/>
          </p:nvPr>
        </p:nvSpPr>
        <p:spPr>
          <a:xfrm>
            <a:off x="433040" y="1258617"/>
            <a:ext cx="11462445" cy="5416545"/>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84" name="Previous section title"/>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2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amp; text - separate columns">
    <p:spTree>
      <p:nvGrpSpPr>
        <p:cNvPr id="1" name=""/>
        <p:cNvGrpSpPr/>
        <p:nvPr/>
      </p:nvGrpSpPr>
      <p:grpSpPr>
        <a:xfrm>
          <a:off x="0" y="0"/>
          <a:ext cx="0" cy="0"/>
          <a:chOff x="0" y="0"/>
          <a:chExt cx="0" cy="0"/>
        </a:xfrm>
      </p:grpSpPr>
      <p:sp>
        <p:nvSpPr>
          <p:cNvPr id="292" name="Title Text"/>
          <p:cNvSpPr txBox="1">
            <a:spLocks noGrp="1"/>
          </p:cNvSpPr>
          <p:nvPr>
            <p:ph type="title"/>
          </p:nvPr>
        </p:nvSpPr>
        <p:spPr>
          <a:prstGeom prst="rect">
            <a:avLst/>
          </a:prstGeom>
        </p:spPr>
        <p:txBody>
          <a:bodyPr/>
          <a:lstStyle/>
          <a:p>
            <a:r>
              <a:t>Title Text</a:t>
            </a:r>
          </a:p>
        </p:txBody>
      </p:sp>
      <p:sp>
        <p:nvSpPr>
          <p:cNvPr id="293" name="Double click to edit text"/>
          <p:cNvSpPr txBox="1">
            <a:spLocks noGrp="1"/>
          </p:cNvSpPr>
          <p:nvPr>
            <p:ph type="body" sz="quarter" idx="21"/>
          </p:nvPr>
        </p:nvSpPr>
        <p:spPr>
          <a:xfrm>
            <a:off x="433040" y="1925389"/>
            <a:ext cx="3606367" cy="241301"/>
          </a:xfrm>
          <a:prstGeom prst="rect">
            <a:avLst/>
          </a:prstGeom>
        </p:spPr>
        <p:txBody>
          <a:bodyPr numCol="1" spcCol="38100">
            <a:spAutoFit/>
          </a:bodyPr>
          <a:lstStyle/>
          <a:p>
            <a:r>
              <a:t>Double click to edit text</a:t>
            </a:r>
          </a:p>
        </p:txBody>
      </p:sp>
      <p:sp>
        <p:nvSpPr>
          <p:cNvPr id="294" name="Double click to edit text"/>
          <p:cNvSpPr txBox="1">
            <a:spLocks noGrp="1"/>
          </p:cNvSpPr>
          <p:nvPr>
            <p:ph type="body" sz="quarter" idx="22"/>
          </p:nvPr>
        </p:nvSpPr>
        <p:spPr>
          <a:xfrm>
            <a:off x="4369017" y="1925389"/>
            <a:ext cx="3606366" cy="241301"/>
          </a:xfrm>
          <a:prstGeom prst="rect">
            <a:avLst/>
          </a:prstGeom>
        </p:spPr>
        <p:txBody>
          <a:bodyPr numCol="1" spcCol="38100">
            <a:spAutoFit/>
          </a:bodyPr>
          <a:lstStyle/>
          <a:p>
            <a:r>
              <a:t>Double click to edit text</a:t>
            </a:r>
          </a:p>
        </p:txBody>
      </p:sp>
      <p:sp>
        <p:nvSpPr>
          <p:cNvPr id="295" name="Double click to edit text"/>
          <p:cNvSpPr txBox="1">
            <a:spLocks noGrp="1"/>
          </p:cNvSpPr>
          <p:nvPr>
            <p:ph type="body" sz="quarter" idx="23"/>
          </p:nvPr>
        </p:nvSpPr>
        <p:spPr>
          <a:xfrm>
            <a:off x="8304993" y="1925389"/>
            <a:ext cx="3606367" cy="241301"/>
          </a:xfrm>
          <a:prstGeom prst="rect">
            <a:avLst/>
          </a:prstGeom>
        </p:spPr>
        <p:txBody>
          <a:bodyPr numCol="1" spcCol="38100">
            <a:spAutoFit/>
          </a:bodyPr>
          <a:lstStyle/>
          <a:p>
            <a:r>
              <a:t>Double click to edit text</a:t>
            </a:r>
          </a:p>
        </p:txBody>
      </p:sp>
      <p:sp>
        <p:nvSpPr>
          <p:cNvPr id="29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ext - separate columns">
    <p:spTree>
      <p:nvGrpSpPr>
        <p:cNvPr id="1" name=""/>
        <p:cNvGrpSpPr/>
        <p:nvPr/>
      </p:nvGrpSpPr>
      <p:grpSpPr>
        <a:xfrm>
          <a:off x="0" y="0"/>
          <a:ext cx="0" cy="0"/>
          <a:chOff x="0" y="0"/>
          <a:chExt cx="0" cy="0"/>
        </a:xfrm>
      </p:grpSpPr>
      <p:sp>
        <p:nvSpPr>
          <p:cNvPr id="303" name="Double click to edit text"/>
          <p:cNvSpPr txBox="1">
            <a:spLocks noGrp="1"/>
          </p:cNvSpPr>
          <p:nvPr>
            <p:ph type="body" sz="quarter" idx="21"/>
          </p:nvPr>
        </p:nvSpPr>
        <p:spPr>
          <a:xfrm>
            <a:off x="433040" y="1266852"/>
            <a:ext cx="3606367" cy="241301"/>
          </a:xfrm>
          <a:prstGeom prst="rect">
            <a:avLst/>
          </a:prstGeom>
        </p:spPr>
        <p:txBody>
          <a:bodyPr numCol="1" spcCol="38100">
            <a:spAutoFit/>
          </a:bodyPr>
          <a:lstStyle/>
          <a:p>
            <a:r>
              <a:t>Double click to edit text</a:t>
            </a:r>
          </a:p>
        </p:txBody>
      </p:sp>
      <p:sp>
        <p:nvSpPr>
          <p:cNvPr id="304" name="Double click to edit text"/>
          <p:cNvSpPr txBox="1">
            <a:spLocks noGrp="1"/>
          </p:cNvSpPr>
          <p:nvPr>
            <p:ph type="body" sz="quarter" idx="22"/>
          </p:nvPr>
        </p:nvSpPr>
        <p:spPr>
          <a:xfrm>
            <a:off x="4369017" y="1266852"/>
            <a:ext cx="3606366" cy="241301"/>
          </a:xfrm>
          <a:prstGeom prst="rect">
            <a:avLst/>
          </a:prstGeom>
        </p:spPr>
        <p:txBody>
          <a:bodyPr numCol="1" spcCol="38100">
            <a:spAutoFit/>
          </a:bodyPr>
          <a:lstStyle/>
          <a:p>
            <a:r>
              <a:t>Double click to edit text</a:t>
            </a:r>
          </a:p>
        </p:txBody>
      </p:sp>
      <p:sp>
        <p:nvSpPr>
          <p:cNvPr id="305" name="Double click to edit text"/>
          <p:cNvSpPr txBox="1">
            <a:spLocks noGrp="1"/>
          </p:cNvSpPr>
          <p:nvPr>
            <p:ph type="body" sz="quarter" idx="23"/>
          </p:nvPr>
        </p:nvSpPr>
        <p:spPr>
          <a:xfrm>
            <a:off x="8304993" y="1266852"/>
            <a:ext cx="3606367" cy="241301"/>
          </a:xfrm>
          <a:prstGeom prst="rect">
            <a:avLst/>
          </a:prstGeom>
        </p:spPr>
        <p:txBody>
          <a:bodyPr numCol="1" spcCol="38100">
            <a:spAutoFit/>
          </a:bodyPr>
          <a:lstStyle/>
          <a:p>
            <a:r>
              <a:t>Double click to edit text</a:t>
            </a:r>
          </a:p>
        </p:txBody>
      </p:sp>
      <p:sp>
        <p:nvSpPr>
          <p:cNvPr id="306" name="Previous section title"/>
          <p:cNvSpPr>
            <a:spLocks noGrp="1"/>
          </p:cNvSpPr>
          <p:nvPr>
            <p:ph type="body" sz="quarter" idx="24"/>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Title &amp; text - flowing columns alt">
    <p:spTree>
      <p:nvGrpSpPr>
        <p:cNvPr id="1" name=""/>
        <p:cNvGrpSpPr/>
        <p:nvPr/>
      </p:nvGrpSpPr>
      <p:grpSpPr>
        <a:xfrm>
          <a:off x="0" y="0"/>
          <a:ext cx="0" cy="0"/>
          <a:chOff x="0" y="0"/>
          <a:chExt cx="0" cy="0"/>
        </a:xfrm>
      </p:grpSpPr>
      <p:sp>
        <p:nvSpPr>
          <p:cNvPr id="314" name="Title Text"/>
          <p:cNvSpPr txBox="1">
            <a:spLocks noGrp="1"/>
          </p:cNvSpPr>
          <p:nvPr>
            <p:ph type="title"/>
          </p:nvPr>
        </p:nvSpPr>
        <p:spPr>
          <a:xfrm>
            <a:off x="2389237" y="315217"/>
            <a:ext cx="9527779" cy="1092201"/>
          </a:xfrm>
          <a:prstGeom prst="rect">
            <a:avLst/>
          </a:prstGeom>
        </p:spPr>
        <p:txBody>
          <a:bodyPr/>
          <a:lstStyle/>
          <a:p>
            <a:r>
              <a:t>Title Text</a:t>
            </a:r>
          </a:p>
        </p:txBody>
      </p:sp>
      <p:sp>
        <p:nvSpPr>
          <p:cNvPr id="315" name="Body Level One…"/>
          <p:cNvSpPr txBox="1">
            <a:spLocks noGrp="1"/>
          </p:cNvSpPr>
          <p:nvPr>
            <p:ph type="body" idx="1"/>
          </p:nvPr>
        </p:nvSpPr>
        <p:spPr>
          <a:xfrm>
            <a:off x="2367707" y="1925389"/>
            <a:ext cx="9527778" cy="4495773"/>
          </a:xfrm>
          <a:prstGeom prst="rect">
            <a:avLst/>
          </a:prstGeom>
        </p:spPr>
        <p:txBody>
          <a:bodyPr spcCol="281652"/>
          <a:lstStyle/>
          <a:p>
            <a:r>
              <a:t>Body Level One</a:t>
            </a:r>
          </a:p>
          <a:p>
            <a:pPr lvl="1"/>
            <a:r>
              <a:t>Body Level Two</a:t>
            </a:r>
          </a:p>
          <a:p>
            <a:pPr lvl="2"/>
            <a:r>
              <a:t>Body Level Three</a:t>
            </a:r>
          </a:p>
          <a:p>
            <a:pPr lvl="3"/>
            <a:r>
              <a:t>Body Level Four</a:t>
            </a:r>
          </a:p>
          <a:p>
            <a:pPr lvl="4"/>
            <a:r>
              <a:t>Body Level Five</a:t>
            </a:r>
          </a:p>
        </p:txBody>
      </p:sp>
      <p:sp>
        <p:nvSpPr>
          <p:cNvPr id="316" name="Stripes-placeholder.png"/>
          <p:cNvSpPr>
            <a:spLocks noGrp="1"/>
          </p:cNvSpPr>
          <p:nvPr>
            <p:ph type="pic" idx="21"/>
          </p:nvPr>
        </p:nvSpPr>
        <p:spPr>
          <a:xfrm>
            <a:off x="-3323085" y="304800"/>
            <a:ext cx="13004801" cy="9753601"/>
          </a:xfrm>
          <a:prstGeom prst="rect">
            <a:avLst/>
          </a:prstGeom>
        </p:spPr>
        <p:txBody>
          <a:bodyPr lIns="91439" tIns="45719" rIns="91439" bIns="45719" numCol="1" spcCol="38100"/>
          <a:lstStyle/>
          <a:p>
            <a:endParaRPr/>
          </a:p>
        </p:txBody>
      </p:sp>
      <p:sp>
        <p:nvSpPr>
          <p:cNvPr id="3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Course Outcomes (table space)">
    <p:spTree>
      <p:nvGrpSpPr>
        <p:cNvPr id="1" name=""/>
        <p:cNvGrpSpPr/>
        <p:nvPr/>
      </p:nvGrpSpPr>
      <p:grpSpPr>
        <a:xfrm>
          <a:off x="0" y="0"/>
          <a:ext cx="0" cy="0"/>
          <a:chOff x="0" y="0"/>
          <a:chExt cx="0" cy="0"/>
        </a:xfrm>
      </p:grpSpPr>
      <p:grpSp>
        <p:nvGrpSpPr>
          <p:cNvPr id="28" name="Group"/>
          <p:cNvGrpSpPr/>
          <p:nvPr/>
        </p:nvGrpSpPr>
        <p:grpSpPr>
          <a:xfrm>
            <a:off x="6172200" y="304800"/>
            <a:ext cx="6176863" cy="6456165"/>
            <a:chOff x="0" y="0"/>
            <a:chExt cx="6176862" cy="6456164"/>
          </a:xfrm>
        </p:grpSpPr>
        <p:sp>
          <p:nvSpPr>
            <p:cNvPr id="26" name="Rectangle"/>
            <p:cNvSpPr/>
            <p:nvPr/>
          </p:nvSpPr>
          <p:spPr>
            <a:xfrm>
              <a:off x="0" y="0"/>
              <a:ext cx="6176863"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27" name="Rectangle"/>
            <p:cNvSpPr/>
            <p:nvPr/>
          </p:nvSpPr>
          <p:spPr>
            <a:xfrm>
              <a:off x="0" y="0"/>
              <a:ext cx="6176863"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29" name="Body Level One…"/>
          <p:cNvSpPr txBox="1">
            <a:spLocks noGrp="1"/>
          </p:cNvSpPr>
          <p:nvPr>
            <p:ph type="body" sz="quarter" idx="1"/>
          </p:nvPr>
        </p:nvSpPr>
        <p:spPr>
          <a:xfrm>
            <a:off x="434503" y="3187700"/>
            <a:ext cx="5303194" cy="825500"/>
          </a:xfrm>
          <a:prstGeom prst="rect">
            <a:avLst/>
          </a:prstGeom>
        </p:spPr>
        <p:txBody>
          <a:bodyPr numCol="1" spcCol="38100"/>
          <a:lstStyle>
            <a:lvl2pPr indent="0"/>
            <a:lvl3pPr indent="0"/>
            <a:lvl4pPr indent="0"/>
            <a:lvl5pPr indent="0"/>
          </a:lstStyle>
          <a:p>
            <a:r>
              <a:t>Body Level One</a:t>
            </a:r>
          </a:p>
          <a:p>
            <a:pPr lvl="1"/>
            <a:r>
              <a:t>Body Level Two</a:t>
            </a:r>
          </a:p>
          <a:p>
            <a:pPr lvl="2"/>
            <a:r>
              <a:t>Body Level Three</a:t>
            </a:r>
          </a:p>
          <a:p>
            <a:pPr lvl="3"/>
            <a:r>
              <a:t>Body Level Four</a:t>
            </a:r>
          </a:p>
          <a:p>
            <a:pPr lvl="4"/>
            <a:r>
              <a:t>Body Level Five</a:t>
            </a:r>
          </a:p>
        </p:txBody>
      </p:sp>
      <p:sp>
        <p:nvSpPr>
          <p:cNvPr id="30" name="Rectangle"/>
          <p:cNvSpPr/>
          <p:nvPr/>
        </p:nvSpPr>
        <p:spPr>
          <a:xfrm>
            <a:off x="-1" y="0"/>
            <a:ext cx="12344401" cy="209550"/>
          </a:xfrm>
          <a:prstGeom prst="rect">
            <a:avLst/>
          </a:prstGeom>
          <a:solidFill>
            <a:srgbClr val="ED6A00"/>
          </a:solidFill>
          <a:ln w="12700">
            <a:miter lim="400000"/>
          </a:ln>
        </p:spPr>
        <p:txBody>
          <a:bodyPr lIns="38100" tIns="38100" rIns="38100" bIns="38100" anchor="ctr"/>
          <a:lstStyle/>
          <a:p>
            <a:pPr defTabSz="584200">
              <a:lnSpc>
                <a:spcPct val="100000"/>
              </a:lnSpc>
              <a:spcBef>
                <a:spcPts val="0"/>
              </a:spcBef>
              <a:defRPr sz="1400" b="1" i="1">
                <a:solidFill>
                  <a:srgbClr val="303030"/>
                </a:solidFill>
              </a:defRPr>
            </a:pPr>
            <a:endParaRPr/>
          </a:p>
        </p:txBody>
      </p:sp>
      <p:sp>
        <p:nvSpPr>
          <p:cNvPr id="31" name="Title Text"/>
          <p:cNvSpPr>
            <a:spLocks noGrp="1"/>
          </p:cNvSpPr>
          <p:nvPr>
            <p:ph type="title"/>
          </p:nvPr>
        </p:nvSpPr>
        <p:spPr>
          <a:xfrm>
            <a:off x="434503" y="640754"/>
            <a:ext cx="5303194" cy="1684835"/>
          </a:xfrm>
          <a:prstGeom prst="rect">
            <a:avLst/>
          </a:prstGeom>
          <a:ln w="12700"/>
        </p:spPr>
        <p:txBody>
          <a:bodyPr/>
          <a:lstStyle/>
          <a:p>
            <a:r>
              <a:t>Title Text</a:t>
            </a:r>
          </a:p>
        </p:txBody>
      </p:sp>
      <p:sp>
        <p:nvSpPr>
          <p:cNvPr id="32" name="Rectangle"/>
          <p:cNvSpPr/>
          <p:nvPr/>
        </p:nvSpPr>
        <p:spPr>
          <a:xfrm>
            <a:off x="-1" y="0"/>
            <a:ext cx="12344401" cy="209550"/>
          </a:xfrm>
          <a:prstGeom prst="rect">
            <a:avLst/>
          </a:prstGeom>
          <a:blipFill>
            <a:blip r:embed="rId3">
              <a:alphaModFix amt="14868"/>
            </a:blip>
          </a:blipFill>
          <a:ln w="12700">
            <a:miter lim="400000"/>
          </a:ln>
        </p:spPr>
        <p:txBody>
          <a:bodyPr lIns="38100" tIns="38100" rIns="38100" bIns="38100" anchor="ctr"/>
          <a:lstStyle/>
          <a:p>
            <a:pPr defTabSz="584200">
              <a:lnSpc>
                <a:spcPct val="100000"/>
              </a:lnSpc>
              <a:spcBef>
                <a:spcPts val="0"/>
              </a:spcBef>
              <a:defRPr sz="1400" b="1" i="1">
                <a:solidFill>
                  <a:srgbClr val="303030"/>
                </a:solidFill>
              </a:defRPr>
            </a:pPr>
            <a:endParaRPr/>
          </a:p>
        </p:txBody>
      </p:sp>
      <p:sp>
        <p:nvSpPr>
          <p:cNvPr id="33" name="Course Outcomes"/>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Course Outcomes</a:t>
            </a:r>
          </a:p>
        </p:txBody>
      </p:sp>
      <p:sp>
        <p:nvSpPr>
          <p:cNvPr id="34" name="Course Materials…"/>
          <p:cNvSpPr txBox="1">
            <a:spLocks noGrp="1"/>
          </p:cNvSpPr>
          <p:nvPr>
            <p:ph type="body" sz="quarter" idx="22"/>
          </p:nvPr>
        </p:nvSpPr>
        <p:spPr>
          <a:xfrm>
            <a:off x="6609035" y="4138622"/>
            <a:ext cx="5303193" cy="1079752"/>
          </a:xfrm>
          <a:prstGeom prst="rect">
            <a:avLst/>
          </a:prstGeom>
        </p:spPr>
        <p:txBody>
          <a:bodyPr numCol="1" spcCol="38100">
            <a:spAutoFit/>
          </a:bodyPr>
          <a:lstStyle/>
          <a:p>
            <a:pPr>
              <a:spcBef>
                <a:spcPts val="1000"/>
              </a:spcBef>
              <a:defRPr sz="1400" cap="all">
                <a:solidFill>
                  <a:srgbClr val="606062"/>
                </a:solidFill>
                <a:latin typeface="+mn-lt"/>
                <a:ea typeface="+mn-ea"/>
                <a:cs typeface="+mn-cs"/>
                <a:sym typeface="Rockwell Bold"/>
              </a:defRPr>
            </a:pPr>
            <a:r>
              <a:t>Course Materials</a:t>
            </a:r>
          </a:p>
          <a:p>
            <a:pPr marL="199571" indent="-199571">
              <a:buClr>
                <a:srgbClr val="ED6A00"/>
              </a:buClr>
              <a:buSzPct val="110000"/>
              <a:buChar char="‣"/>
            </a:pPr>
            <a:r>
              <a:t>Insert course materials here</a:t>
            </a:r>
          </a:p>
          <a:p>
            <a:pPr marL="199571" indent="-199571">
              <a:buClr>
                <a:srgbClr val="ED6A00"/>
              </a:buClr>
              <a:buSzPct val="110000"/>
              <a:buChar char="‣"/>
            </a:pPr>
            <a:r>
              <a:t>Insert course materials here</a:t>
            </a:r>
          </a:p>
          <a:p>
            <a:pPr marL="199571" indent="-199571">
              <a:buClr>
                <a:srgbClr val="ED6A00"/>
              </a:buClr>
              <a:buSzPct val="110000"/>
              <a:buChar char="‣"/>
            </a:pPr>
            <a:r>
              <a:t>Insert course materials here</a:t>
            </a:r>
          </a:p>
        </p:txBody>
      </p:sp>
      <p:sp>
        <p:nvSpPr>
          <p:cNvPr id="35" name="Text"/>
          <p:cNvSpPr>
            <a:spLocks noGrp="1"/>
          </p:cNvSpPr>
          <p:nvPr>
            <p:ph type="body" sz="quarter" idx="23"/>
          </p:nvPr>
        </p:nvSpPr>
        <p:spPr>
          <a:xfrm>
            <a:off x="434503" y="2402780"/>
            <a:ext cx="5303194" cy="266701"/>
          </a:xfrm>
          <a:prstGeom prst="rect">
            <a:avLst/>
          </a:prstGeom>
          <a:solidFill>
            <a:srgbClr val="ED6A00"/>
          </a:solidFill>
          <a:ln w="12700"/>
        </p:spPr>
        <p:txBody>
          <a:bodyPr lIns="76200" tIns="76200" rIns="76200" bIns="76200" numCol="1" spcCol="38100">
            <a:spAutoFit/>
          </a:bodyPr>
          <a:lstStyle/>
          <a:p>
            <a:pPr>
              <a:spcBef>
                <a:spcPts val="1000"/>
              </a:spcBef>
              <a:defRPr sz="1400" cap="all" spc="28">
                <a:solidFill>
                  <a:srgbClr val="FFFFFF"/>
                </a:solidFill>
                <a:latin typeface="+mn-lt"/>
                <a:ea typeface="+mn-ea"/>
                <a:cs typeface="+mn-cs"/>
                <a:sym typeface="Rockwell Bold"/>
              </a:defRPr>
            </a:pPr>
            <a:endParaRPr/>
          </a:p>
        </p:txBody>
      </p:sp>
      <p:sp>
        <p:nvSpPr>
          <p:cNvPr id="3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Text - flowing columns alt">
    <p:spTree>
      <p:nvGrpSpPr>
        <p:cNvPr id="1" name=""/>
        <p:cNvGrpSpPr/>
        <p:nvPr/>
      </p:nvGrpSpPr>
      <p:grpSpPr>
        <a:xfrm>
          <a:off x="0" y="0"/>
          <a:ext cx="0" cy="0"/>
          <a:chOff x="0" y="0"/>
          <a:chExt cx="0" cy="0"/>
        </a:xfrm>
      </p:grpSpPr>
      <p:sp>
        <p:nvSpPr>
          <p:cNvPr id="324" name="Body Level One…"/>
          <p:cNvSpPr txBox="1">
            <a:spLocks noGrp="1"/>
          </p:cNvSpPr>
          <p:nvPr>
            <p:ph type="body" idx="1"/>
          </p:nvPr>
        </p:nvSpPr>
        <p:spPr>
          <a:xfrm>
            <a:off x="2367160" y="1262486"/>
            <a:ext cx="9528325" cy="5412676"/>
          </a:xfrm>
          <a:prstGeom prst="rect">
            <a:avLst/>
          </a:prstGeom>
        </p:spPr>
        <p:txBody>
          <a:bodyPr spcCol="281652"/>
          <a:lstStyle/>
          <a:p>
            <a:r>
              <a:t>Body Level One</a:t>
            </a:r>
          </a:p>
          <a:p>
            <a:pPr lvl="1"/>
            <a:r>
              <a:t>Body Level Two</a:t>
            </a:r>
          </a:p>
          <a:p>
            <a:pPr lvl="2"/>
            <a:r>
              <a:t>Body Level Three</a:t>
            </a:r>
          </a:p>
          <a:p>
            <a:pPr lvl="3"/>
            <a:r>
              <a:t>Body Level Four</a:t>
            </a:r>
          </a:p>
          <a:p>
            <a:pPr lvl="4"/>
            <a:r>
              <a:t>Body Level Five</a:t>
            </a:r>
          </a:p>
        </p:txBody>
      </p:sp>
      <p:sp>
        <p:nvSpPr>
          <p:cNvPr id="325" name="Stripes-placeholder.png"/>
          <p:cNvSpPr>
            <a:spLocks noGrp="1"/>
          </p:cNvSpPr>
          <p:nvPr>
            <p:ph type="pic" idx="21"/>
          </p:nvPr>
        </p:nvSpPr>
        <p:spPr>
          <a:xfrm>
            <a:off x="-3323085" y="304800"/>
            <a:ext cx="13004801" cy="9753600"/>
          </a:xfrm>
          <a:prstGeom prst="rect">
            <a:avLst/>
          </a:prstGeom>
        </p:spPr>
        <p:txBody>
          <a:bodyPr lIns="91439" tIns="45719" rIns="91439" bIns="45719" numCol="1" spcCol="38100"/>
          <a:lstStyle/>
          <a:p>
            <a:endParaRPr/>
          </a:p>
        </p:txBody>
      </p:sp>
      <p:sp>
        <p:nvSpPr>
          <p:cNvPr id="326" name="Previous section title"/>
          <p:cNvSpPr>
            <a:spLocks noGrp="1"/>
          </p:cNvSpPr>
          <p:nvPr>
            <p:ph type="body" sz="quarter" idx="22"/>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Title &amp; text - separate columns copy">
    <p:spTree>
      <p:nvGrpSpPr>
        <p:cNvPr id="1" name=""/>
        <p:cNvGrpSpPr/>
        <p:nvPr/>
      </p:nvGrpSpPr>
      <p:grpSpPr>
        <a:xfrm>
          <a:off x="0" y="0"/>
          <a:ext cx="0" cy="0"/>
          <a:chOff x="0" y="0"/>
          <a:chExt cx="0" cy="0"/>
        </a:xfrm>
      </p:grpSpPr>
      <p:sp>
        <p:nvSpPr>
          <p:cNvPr id="334" name="Title Text"/>
          <p:cNvSpPr txBox="1">
            <a:spLocks noGrp="1"/>
          </p:cNvSpPr>
          <p:nvPr>
            <p:ph type="title"/>
          </p:nvPr>
        </p:nvSpPr>
        <p:spPr>
          <a:xfrm>
            <a:off x="2391965" y="315217"/>
            <a:ext cx="9525051" cy="1092201"/>
          </a:xfrm>
          <a:prstGeom prst="rect">
            <a:avLst/>
          </a:prstGeom>
        </p:spPr>
        <p:txBody>
          <a:bodyPr/>
          <a:lstStyle/>
          <a:p>
            <a:r>
              <a:t>Title Text</a:t>
            </a:r>
          </a:p>
        </p:txBody>
      </p:sp>
      <p:sp>
        <p:nvSpPr>
          <p:cNvPr id="335" name="Double click to edit text"/>
          <p:cNvSpPr txBox="1">
            <a:spLocks noGrp="1"/>
          </p:cNvSpPr>
          <p:nvPr>
            <p:ph type="body" sz="quarter" idx="21"/>
          </p:nvPr>
        </p:nvSpPr>
        <p:spPr>
          <a:xfrm>
            <a:off x="2391965" y="1925389"/>
            <a:ext cx="2962933" cy="241301"/>
          </a:xfrm>
          <a:prstGeom prst="rect">
            <a:avLst/>
          </a:prstGeom>
        </p:spPr>
        <p:txBody>
          <a:bodyPr numCol="1" spcCol="38100">
            <a:spAutoFit/>
          </a:bodyPr>
          <a:lstStyle/>
          <a:p>
            <a:r>
              <a:t>Double click to edit text</a:t>
            </a:r>
          </a:p>
        </p:txBody>
      </p:sp>
      <p:sp>
        <p:nvSpPr>
          <p:cNvPr id="336" name="Double click to edit text"/>
          <p:cNvSpPr txBox="1">
            <a:spLocks noGrp="1"/>
          </p:cNvSpPr>
          <p:nvPr>
            <p:ph type="body" sz="quarter" idx="22"/>
          </p:nvPr>
        </p:nvSpPr>
        <p:spPr>
          <a:xfrm>
            <a:off x="8948427" y="1925389"/>
            <a:ext cx="2962933" cy="241301"/>
          </a:xfrm>
          <a:prstGeom prst="rect">
            <a:avLst/>
          </a:prstGeom>
        </p:spPr>
        <p:txBody>
          <a:bodyPr numCol="1" spcCol="38100">
            <a:spAutoFit/>
          </a:bodyPr>
          <a:lstStyle/>
          <a:p>
            <a:r>
              <a:t>Double click to edit text</a:t>
            </a:r>
          </a:p>
        </p:txBody>
      </p:sp>
      <p:sp>
        <p:nvSpPr>
          <p:cNvPr id="337" name="Double click to edit text"/>
          <p:cNvSpPr txBox="1">
            <a:spLocks noGrp="1"/>
          </p:cNvSpPr>
          <p:nvPr>
            <p:ph type="body" sz="quarter" idx="23"/>
          </p:nvPr>
        </p:nvSpPr>
        <p:spPr>
          <a:xfrm>
            <a:off x="5670196" y="1925389"/>
            <a:ext cx="2962933" cy="241301"/>
          </a:xfrm>
          <a:prstGeom prst="rect">
            <a:avLst/>
          </a:prstGeom>
        </p:spPr>
        <p:txBody>
          <a:bodyPr numCol="1" spcCol="38100">
            <a:spAutoFit/>
          </a:bodyPr>
          <a:lstStyle/>
          <a:p>
            <a:r>
              <a:t>Double click to edit text</a:t>
            </a:r>
          </a:p>
        </p:txBody>
      </p:sp>
      <p:sp>
        <p:nvSpPr>
          <p:cNvPr id="338" name="Stripes-placeholder.png"/>
          <p:cNvSpPr>
            <a:spLocks noGrp="1"/>
          </p:cNvSpPr>
          <p:nvPr>
            <p:ph type="pic" idx="24"/>
          </p:nvPr>
        </p:nvSpPr>
        <p:spPr>
          <a:xfrm>
            <a:off x="-3323085" y="304800"/>
            <a:ext cx="13004801" cy="9753601"/>
          </a:xfrm>
          <a:prstGeom prst="rect">
            <a:avLst/>
          </a:prstGeom>
        </p:spPr>
        <p:txBody>
          <a:bodyPr lIns="91439" tIns="45719" rIns="91439" bIns="45719" numCol="1" spcCol="38100"/>
          <a:lstStyle/>
          <a:p>
            <a:endParaRPr/>
          </a:p>
        </p:txBody>
      </p:sp>
      <p:sp>
        <p:nvSpPr>
          <p:cNvPr id="33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Text - separate columns alt">
    <p:spTree>
      <p:nvGrpSpPr>
        <p:cNvPr id="1" name=""/>
        <p:cNvGrpSpPr/>
        <p:nvPr/>
      </p:nvGrpSpPr>
      <p:grpSpPr>
        <a:xfrm>
          <a:off x="0" y="0"/>
          <a:ext cx="0" cy="0"/>
          <a:chOff x="0" y="0"/>
          <a:chExt cx="0" cy="0"/>
        </a:xfrm>
      </p:grpSpPr>
      <p:sp>
        <p:nvSpPr>
          <p:cNvPr id="346" name="Double click to edit text"/>
          <p:cNvSpPr txBox="1">
            <a:spLocks noGrp="1"/>
          </p:cNvSpPr>
          <p:nvPr>
            <p:ph type="body" sz="quarter" idx="21"/>
          </p:nvPr>
        </p:nvSpPr>
        <p:spPr>
          <a:xfrm>
            <a:off x="2391965" y="1257300"/>
            <a:ext cx="2962933" cy="241300"/>
          </a:xfrm>
          <a:prstGeom prst="rect">
            <a:avLst/>
          </a:prstGeom>
        </p:spPr>
        <p:txBody>
          <a:bodyPr numCol="1" spcCol="38100">
            <a:spAutoFit/>
          </a:bodyPr>
          <a:lstStyle/>
          <a:p>
            <a:r>
              <a:t>Double click to edit text</a:t>
            </a:r>
          </a:p>
        </p:txBody>
      </p:sp>
      <p:sp>
        <p:nvSpPr>
          <p:cNvPr id="347" name="Stripes-placeholder.png"/>
          <p:cNvSpPr>
            <a:spLocks noGrp="1"/>
          </p:cNvSpPr>
          <p:nvPr>
            <p:ph type="pic" idx="22"/>
          </p:nvPr>
        </p:nvSpPr>
        <p:spPr>
          <a:xfrm>
            <a:off x="-3323085" y="304800"/>
            <a:ext cx="13004801" cy="9753600"/>
          </a:xfrm>
          <a:prstGeom prst="rect">
            <a:avLst/>
          </a:prstGeom>
        </p:spPr>
        <p:txBody>
          <a:bodyPr lIns="91439" tIns="45719" rIns="91439" bIns="45719" numCol="1" spcCol="38100"/>
          <a:lstStyle/>
          <a:p>
            <a:endParaRPr/>
          </a:p>
        </p:txBody>
      </p:sp>
      <p:sp>
        <p:nvSpPr>
          <p:cNvPr id="348" name="Double click to edit text"/>
          <p:cNvSpPr txBox="1">
            <a:spLocks noGrp="1"/>
          </p:cNvSpPr>
          <p:nvPr>
            <p:ph type="body" sz="quarter" idx="23"/>
          </p:nvPr>
        </p:nvSpPr>
        <p:spPr>
          <a:xfrm>
            <a:off x="8948427" y="1257300"/>
            <a:ext cx="2962933" cy="241300"/>
          </a:xfrm>
          <a:prstGeom prst="rect">
            <a:avLst/>
          </a:prstGeom>
        </p:spPr>
        <p:txBody>
          <a:bodyPr numCol="1" spcCol="38100">
            <a:spAutoFit/>
          </a:bodyPr>
          <a:lstStyle/>
          <a:p>
            <a:r>
              <a:t>Double click to edit text</a:t>
            </a:r>
          </a:p>
        </p:txBody>
      </p:sp>
      <p:sp>
        <p:nvSpPr>
          <p:cNvPr id="349" name="Double click to edit text"/>
          <p:cNvSpPr txBox="1">
            <a:spLocks noGrp="1"/>
          </p:cNvSpPr>
          <p:nvPr>
            <p:ph type="body" sz="quarter" idx="24"/>
          </p:nvPr>
        </p:nvSpPr>
        <p:spPr>
          <a:xfrm>
            <a:off x="5670196" y="1257300"/>
            <a:ext cx="2962933" cy="241300"/>
          </a:xfrm>
          <a:prstGeom prst="rect">
            <a:avLst/>
          </a:prstGeom>
        </p:spPr>
        <p:txBody>
          <a:bodyPr numCol="1" spcCol="38100">
            <a:spAutoFit/>
          </a:bodyPr>
          <a:lstStyle/>
          <a:p>
            <a:r>
              <a:t>Double click to edit text</a:t>
            </a:r>
          </a:p>
        </p:txBody>
      </p:sp>
      <p:sp>
        <p:nvSpPr>
          <p:cNvPr id="350" name="Previous section title"/>
          <p:cNvSpPr>
            <a:spLocks noGrp="1"/>
          </p:cNvSpPr>
          <p:nvPr>
            <p:ph type="body" sz="quarter" idx="25"/>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x">
  <p:cSld name="Rubrics">
    <p:spTree>
      <p:nvGrpSpPr>
        <p:cNvPr id="1" name=""/>
        <p:cNvGrpSpPr/>
        <p:nvPr/>
      </p:nvGrpSpPr>
      <p:grpSpPr>
        <a:xfrm>
          <a:off x="0" y="0"/>
          <a:ext cx="0" cy="0"/>
          <a:chOff x="0" y="0"/>
          <a:chExt cx="0" cy="0"/>
        </a:xfrm>
      </p:grpSpPr>
      <p:sp>
        <p:nvSpPr>
          <p:cNvPr id="358" name="Title Text"/>
          <p:cNvSpPr txBox="1">
            <a:spLocks noGrp="1"/>
          </p:cNvSpPr>
          <p:nvPr>
            <p:ph type="title"/>
          </p:nvPr>
        </p:nvSpPr>
        <p:spPr>
          <a:xfrm>
            <a:off x="1760190" y="315217"/>
            <a:ext cx="10156826" cy="1092201"/>
          </a:xfrm>
          <a:prstGeom prst="rect">
            <a:avLst/>
          </a:prstGeom>
        </p:spPr>
        <p:txBody>
          <a:bodyPr/>
          <a:lstStyle/>
          <a:p>
            <a:r>
              <a:t>Title Text</a:t>
            </a:r>
          </a:p>
        </p:txBody>
      </p:sp>
      <p:sp>
        <p:nvSpPr>
          <p:cNvPr id="359" name="Double click to edit text"/>
          <p:cNvSpPr txBox="1">
            <a:spLocks noGrp="1"/>
          </p:cNvSpPr>
          <p:nvPr>
            <p:ph type="body" sz="quarter" idx="21"/>
          </p:nvPr>
        </p:nvSpPr>
        <p:spPr>
          <a:xfrm>
            <a:off x="1760190" y="1377950"/>
            <a:ext cx="10156826" cy="317500"/>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Double click to edit text</a:t>
            </a:r>
          </a:p>
        </p:txBody>
      </p:sp>
      <p:sp>
        <p:nvSpPr>
          <p:cNvPr id="360" name="Rectangle"/>
          <p:cNvSpPr/>
          <p:nvPr/>
        </p:nvSpPr>
        <p:spPr>
          <a:xfrm>
            <a:off x="-354013" y="-197148"/>
            <a:ext cx="1400871" cy="7252296"/>
          </a:xfrm>
          <a:prstGeom prst="rect">
            <a:avLst/>
          </a:prstGeom>
          <a:blipFill>
            <a:blip r:embed="rId2">
              <a:alphaModFix amt="34672"/>
            </a:blip>
          </a:blipFill>
          <a:ln w="12700">
            <a:miter lim="400000"/>
          </a:ln>
        </p:spPr>
        <p:txBody>
          <a:bodyPr lIns="38100" tIns="38100" rIns="38100" bIns="38100" anchor="ctr"/>
          <a:lstStyle/>
          <a:p>
            <a:pPr algn="ctr" defTabSz="584200">
              <a:lnSpc>
                <a:spcPct val="100000"/>
              </a:lnSpc>
              <a:spcBef>
                <a:spcPts val="0"/>
              </a:spcBef>
              <a:defRPr sz="1400" b="1" cap="all" spc="42">
                <a:solidFill>
                  <a:srgbClr val="ED6A00"/>
                </a:solidFill>
              </a:defRPr>
            </a:pPr>
            <a:endParaRPr/>
          </a:p>
        </p:txBody>
      </p:sp>
      <p:sp>
        <p:nvSpPr>
          <p:cNvPr id="361" name="Line"/>
          <p:cNvSpPr/>
          <p:nvPr/>
        </p:nvSpPr>
        <p:spPr>
          <a:xfrm flipV="1">
            <a:off x="1199257" y="-2703"/>
            <a:ext cx="1" cy="6863406"/>
          </a:xfrm>
          <a:prstGeom prst="line">
            <a:avLst/>
          </a:prstGeom>
          <a:ln w="101600">
            <a:solidFill>
              <a:srgbClr val="ED6A0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36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Overflow text - L">
    <p:spTree>
      <p:nvGrpSpPr>
        <p:cNvPr id="1" name=""/>
        <p:cNvGrpSpPr/>
        <p:nvPr/>
      </p:nvGrpSpPr>
      <p:grpSpPr>
        <a:xfrm>
          <a:off x="0" y="0"/>
          <a:ext cx="0" cy="0"/>
          <a:chOff x="0" y="0"/>
          <a:chExt cx="0" cy="0"/>
        </a:xfrm>
      </p:grpSpPr>
      <p:sp>
        <p:nvSpPr>
          <p:cNvPr id="369" name="Body Level One…"/>
          <p:cNvSpPr txBox="1">
            <a:spLocks noGrp="1"/>
          </p:cNvSpPr>
          <p:nvPr>
            <p:ph type="body" idx="1"/>
          </p:nvPr>
        </p:nvSpPr>
        <p:spPr>
          <a:xfrm>
            <a:off x="433040" y="1270892"/>
            <a:ext cx="7627343" cy="5404270"/>
          </a:xfrm>
          <a:prstGeom prst="rect">
            <a:avLst/>
          </a:prstGeom>
        </p:spPr>
        <p:txBody>
          <a:bodyPr numCol="2" spcCol="282219"/>
          <a:lstStyle/>
          <a:p>
            <a:r>
              <a:t>Body Level One</a:t>
            </a:r>
          </a:p>
          <a:p>
            <a:pPr lvl="1"/>
            <a:r>
              <a:t>Body Level Two</a:t>
            </a:r>
          </a:p>
          <a:p>
            <a:pPr lvl="2"/>
            <a:r>
              <a:t>Body Level Three</a:t>
            </a:r>
          </a:p>
          <a:p>
            <a:pPr lvl="3"/>
            <a:r>
              <a:t>Body Level Four</a:t>
            </a:r>
          </a:p>
          <a:p>
            <a:pPr lvl="4"/>
            <a:r>
              <a:t>Body Level Five</a:t>
            </a:r>
          </a:p>
        </p:txBody>
      </p:sp>
      <p:sp>
        <p:nvSpPr>
          <p:cNvPr id="370" name="Stripes-placeholder.png"/>
          <p:cNvSpPr>
            <a:spLocks noGrp="1"/>
          </p:cNvSpPr>
          <p:nvPr>
            <p:ph type="pic" idx="21"/>
          </p:nvPr>
        </p:nvSpPr>
        <p:spPr>
          <a:xfrm>
            <a:off x="6087764" y="304799"/>
            <a:ext cx="13004801" cy="9753601"/>
          </a:xfrm>
          <a:prstGeom prst="rect">
            <a:avLst/>
          </a:prstGeom>
        </p:spPr>
        <p:txBody>
          <a:bodyPr lIns="91439" tIns="45719" rIns="91439" bIns="45719" numCol="1" spcCol="38100"/>
          <a:lstStyle/>
          <a:p>
            <a:endParaRPr/>
          </a:p>
        </p:txBody>
      </p:sp>
      <p:sp>
        <p:nvSpPr>
          <p:cNvPr id="371" name="Previous section title"/>
          <p:cNvSpPr/>
          <p:nvPr/>
        </p:nvSpPr>
        <p:spPr>
          <a:xfrm>
            <a:off x="8922419" y="-63500"/>
            <a:ext cx="2939009" cy="1016000"/>
          </a:xfrm>
          <a:prstGeom prst="rect">
            <a:avLst/>
          </a:prstGeom>
          <a:solidFill>
            <a:srgbClr val="ED6A00"/>
          </a:solidFill>
          <a:ln w="76200">
            <a:solidFill>
              <a:srgbClr val="FFFFFF"/>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0" tIns="254000" rIns="254000" bIns="2540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Overflow text - R">
    <p:spTree>
      <p:nvGrpSpPr>
        <p:cNvPr id="1" name=""/>
        <p:cNvGrpSpPr/>
        <p:nvPr/>
      </p:nvGrpSpPr>
      <p:grpSpPr>
        <a:xfrm>
          <a:off x="0" y="0"/>
          <a:ext cx="0" cy="0"/>
          <a:chOff x="0" y="0"/>
          <a:chExt cx="0" cy="0"/>
        </a:xfrm>
      </p:grpSpPr>
      <p:sp>
        <p:nvSpPr>
          <p:cNvPr id="379" name="Body Level One…"/>
          <p:cNvSpPr txBox="1">
            <a:spLocks noGrp="1"/>
          </p:cNvSpPr>
          <p:nvPr>
            <p:ph type="body" idx="1"/>
          </p:nvPr>
        </p:nvSpPr>
        <p:spPr>
          <a:xfrm>
            <a:off x="4280148" y="1267023"/>
            <a:ext cx="7627343" cy="5408139"/>
          </a:xfrm>
          <a:prstGeom prst="rect">
            <a:avLst/>
          </a:prstGeom>
        </p:spPr>
        <p:txBody>
          <a:bodyPr numCol="2" spcCol="282219"/>
          <a:lstStyle/>
          <a:p>
            <a:r>
              <a:t>Body Level One</a:t>
            </a:r>
          </a:p>
          <a:p>
            <a:pPr lvl="1"/>
            <a:r>
              <a:t>Body Level Two</a:t>
            </a:r>
          </a:p>
          <a:p>
            <a:pPr lvl="2"/>
            <a:r>
              <a:t>Body Level Three</a:t>
            </a:r>
          </a:p>
          <a:p>
            <a:pPr lvl="3"/>
            <a:r>
              <a:t>Body Level Four</a:t>
            </a:r>
          </a:p>
          <a:p>
            <a:pPr lvl="4"/>
            <a:r>
              <a:t>Body Level Five</a:t>
            </a:r>
          </a:p>
        </p:txBody>
      </p:sp>
      <p:sp>
        <p:nvSpPr>
          <p:cNvPr id="380" name="Stripes-placeholder.png"/>
          <p:cNvSpPr>
            <a:spLocks noGrp="1"/>
          </p:cNvSpPr>
          <p:nvPr>
            <p:ph type="pic" idx="21"/>
          </p:nvPr>
        </p:nvSpPr>
        <p:spPr>
          <a:xfrm>
            <a:off x="-2345036" y="304799"/>
            <a:ext cx="13004801" cy="9753601"/>
          </a:xfrm>
          <a:prstGeom prst="rect">
            <a:avLst/>
          </a:prstGeom>
        </p:spPr>
        <p:txBody>
          <a:bodyPr lIns="91439" tIns="45719" rIns="91439" bIns="45719" numCol="1" spcCol="38100"/>
          <a:lstStyle/>
          <a:p>
            <a:endParaRPr/>
          </a:p>
        </p:txBody>
      </p:sp>
      <p:sp>
        <p:nvSpPr>
          <p:cNvPr id="381" name="Previous Section Title"/>
          <p:cNvSpPr/>
          <p:nvPr/>
        </p:nvSpPr>
        <p:spPr>
          <a:xfrm>
            <a:off x="8922419" y="-63500"/>
            <a:ext cx="2939009" cy="1016000"/>
          </a:xfrm>
          <a:prstGeom prst="rect">
            <a:avLst/>
          </a:prstGeom>
          <a:solidFill>
            <a:srgbClr val="ED6A00"/>
          </a:solidFill>
          <a:ln w="76200">
            <a:solidFill>
              <a:srgbClr val="FFFFFF"/>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0" tIns="254000" rIns="254000" bIns="2540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Overflow 1/2 text  - L">
    <p:spTree>
      <p:nvGrpSpPr>
        <p:cNvPr id="1" name=""/>
        <p:cNvGrpSpPr/>
        <p:nvPr/>
      </p:nvGrpSpPr>
      <p:grpSpPr>
        <a:xfrm>
          <a:off x="0" y="0"/>
          <a:ext cx="0" cy="0"/>
          <a:chOff x="0" y="0"/>
          <a:chExt cx="0" cy="0"/>
        </a:xfrm>
      </p:grpSpPr>
      <p:sp>
        <p:nvSpPr>
          <p:cNvPr id="389" name="Body Level One…"/>
          <p:cNvSpPr txBox="1">
            <a:spLocks noGrp="1"/>
          </p:cNvSpPr>
          <p:nvPr>
            <p:ph type="body" sz="half" idx="1"/>
          </p:nvPr>
        </p:nvSpPr>
        <p:spPr>
          <a:xfrm>
            <a:off x="433040" y="1008608"/>
            <a:ext cx="5347495" cy="5412554"/>
          </a:xfrm>
          <a:prstGeom prst="rect">
            <a:avLst/>
          </a:prstGeom>
        </p:spPr>
        <p:txBody>
          <a:bodyPr numCol="2" spcCol="197862"/>
          <a:lstStyle/>
          <a:p>
            <a:r>
              <a:t>Body Level One</a:t>
            </a:r>
          </a:p>
          <a:p>
            <a:pPr lvl="1"/>
            <a:r>
              <a:t>Body Level Two</a:t>
            </a:r>
          </a:p>
          <a:p>
            <a:pPr lvl="2"/>
            <a:r>
              <a:t>Body Level Three</a:t>
            </a:r>
          </a:p>
          <a:p>
            <a:pPr lvl="3"/>
            <a:r>
              <a:t>Body Level Four</a:t>
            </a:r>
          </a:p>
          <a:p>
            <a:pPr lvl="4"/>
            <a:r>
              <a:t>Body Level Five</a:t>
            </a:r>
          </a:p>
        </p:txBody>
      </p:sp>
      <p:sp>
        <p:nvSpPr>
          <p:cNvPr id="390" name="Stripes-placeholder.png"/>
          <p:cNvSpPr>
            <a:spLocks noGrp="1"/>
          </p:cNvSpPr>
          <p:nvPr>
            <p:ph type="pic" idx="21"/>
          </p:nvPr>
        </p:nvSpPr>
        <p:spPr>
          <a:xfrm>
            <a:off x="4960564" y="304700"/>
            <a:ext cx="13004801" cy="9753601"/>
          </a:xfrm>
          <a:prstGeom prst="rect">
            <a:avLst/>
          </a:prstGeom>
        </p:spPr>
        <p:txBody>
          <a:bodyPr lIns="91439" tIns="45719" rIns="91439" bIns="45719" numCol="1" spcCol="38100"/>
          <a:lstStyle/>
          <a:p>
            <a:endParaRPr/>
          </a:p>
        </p:txBody>
      </p:sp>
      <p:sp>
        <p:nvSpPr>
          <p:cNvPr id="391" name="Previous section title"/>
          <p:cNvSpPr>
            <a:spLocks noGrp="1"/>
          </p:cNvSpPr>
          <p:nvPr>
            <p:ph type="body" sz="quarter" idx="22"/>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39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Overflow 1/2 text  - R">
    <p:spTree>
      <p:nvGrpSpPr>
        <p:cNvPr id="1" name=""/>
        <p:cNvGrpSpPr/>
        <p:nvPr/>
      </p:nvGrpSpPr>
      <p:grpSpPr>
        <a:xfrm>
          <a:off x="0" y="0"/>
          <a:ext cx="0" cy="0"/>
          <a:chOff x="0" y="0"/>
          <a:chExt cx="0" cy="0"/>
        </a:xfrm>
      </p:grpSpPr>
      <p:sp>
        <p:nvSpPr>
          <p:cNvPr id="399" name="Body Level One…"/>
          <p:cNvSpPr txBox="1">
            <a:spLocks noGrp="1"/>
          </p:cNvSpPr>
          <p:nvPr>
            <p:ph type="body" sz="half" idx="1"/>
          </p:nvPr>
        </p:nvSpPr>
        <p:spPr>
          <a:xfrm>
            <a:off x="6579987" y="1010294"/>
            <a:ext cx="5331374" cy="5410868"/>
          </a:xfrm>
          <a:prstGeom prst="rect">
            <a:avLst/>
          </a:prstGeom>
        </p:spPr>
        <p:txBody>
          <a:bodyPr numCol="2" spcCol="197266"/>
          <a:lstStyle/>
          <a:p>
            <a:r>
              <a:t>Body Level One</a:t>
            </a:r>
          </a:p>
          <a:p>
            <a:pPr lvl="1"/>
            <a:r>
              <a:t>Body Level Two</a:t>
            </a:r>
          </a:p>
          <a:p>
            <a:pPr lvl="2"/>
            <a:r>
              <a:t>Body Level Three</a:t>
            </a:r>
          </a:p>
          <a:p>
            <a:pPr lvl="3"/>
            <a:r>
              <a:t>Body Level Four</a:t>
            </a:r>
          </a:p>
          <a:p>
            <a:pPr lvl="4"/>
            <a:r>
              <a:t>Body Level Five</a:t>
            </a:r>
          </a:p>
        </p:txBody>
      </p:sp>
      <p:sp>
        <p:nvSpPr>
          <p:cNvPr id="400" name="Stripes-placeholder.png"/>
          <p:cNvSpPr>
            <a:spLocks noGrp="1"/>
          </p:cNvSpPr>
          <p:nvPr>
            <p:ph type="pic" idx="21"/>
          </p:nvPr>
        </p:nvSpPr>
        <p:spPr>
          <a:xfrm>
            <a:off x="-1232521" y="298450"/>
            <a:ext cx="13004801" cy="9753600"/>
          </a:xfrm>
          <a:prstGeom prst="rect">
            <a:avLst/>
          </a:prstGeom>
        </p:spPr>
        <p:txBody>
          <a:bodyPr lIns="91439" tIns="45719" rIns="91439" bIns="45719" numCol="1" spcCol="38100"/>
          <a:lstStyle/>
          <a:p>
            <a:endParaRPr/>
          </a:p>
        </p:txBody>
      </p:sp>
      <p:sp>
        <p:nvSpPr>
          <p:cNvPr id="401" name="Previous section title"/>
          <p:cNvSpPr>
            <a:spLocks noGrp="1"/>
          </p:cNvSpPr>
          <p:nvPr>
            <p:ph type="body" sz="quarter" idx="22"/>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40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Overflow - Image banner">
    <p:spTree>
      <p:nvGrpSpPr>
        <p:cNvPr id="1" name=""/>
        <p:cNvGrpSpPr/>
        <p:nvPr/>
      </p:nvGrpSpPr>
      <p:grpSpPr>
        <a:xfrm>
          <a:off x="0" y="0"/>
          <a:ext cx="0" cy="0"/>
          <a:chOff x="0" y="0"/>
          <a:chExt cx="0" cy="0"/>
        </a:xfrm>
      </p:grpSpPr>
      <p:sp>
        <p:nvSpPr>
          <p:cNvPr id="409" name="Body Level One…"/>
          <p:cNvSpPr txBox="1">
            <a:spLocks noGrp="1"/>
          </p:cNvSpPr>
          <p:nvPr>
            <p:ph type="body" sz="half" idx="1"/>
          </p:nvPr>
        </p:nvSpPr>
        <p:spPr>
          <a:xfrm>
            <a:off x="439489" y="3409386"/>
            <a:ext cx="11474947" cy="2892989"/>
          </a:xfrm>
          <a:prstGeom prst="rect">
            <a:avLst/>
          </a:prstGeom>
        </p:spPr>
        <p:txBody>
          <a:bodyPr spcCol="279400"/>
          <a:lstStyle/>
          <a:p>
            <a:r>
              <a:t>Body Level One</a:t>
            </a:r>
          </a:p>
          <a:p>
            <a:pPr lvl="1"/>
            <a:r>
              <a:t>Body Level Two</a:t>
            </a:r>
          </a:p>
          <a:p>
            <a:pPr lvl="2"/>
            <a:r>
              <a:t>Body Level Three</a:t>
            </a:r>
          </a:p>
          <a:p>
            <a:pPr lvl="3"/>
            <a:r>
              <a:t>Body Level Four</a:t>
            </a:r>
          </a:p>
          <a:p>
            <a:pPr lvl="4"/>
            <a:r>
              <a:t>Body Level Five</a:t>
            </a:r>
          </a:p>
        </p:txBody>
      </p:sp>
      <p:sp>
        <p:nvSpPr>
          <p:cNvPr id="410" name="Stripes-placeholder.png"/>
          <p:cNvSpPr>
            <a:spLocks noGrp="1"/>
          </p:cNvSpPr>
          <p:nvPr>
            <p:ph type="pic" idx="21"/>
          </p:nvPr>
        </p:nvSpPr>
        <p:spPr>
          <a:xfrm>
            <a:off x="-1" y="-2953120"/>
            <a:ext cx="13004801" cy="9753601"/>
          </a:xfrm>
          <a:prstGeom prst="rect">
            <a:avLst/>
          </a:prstGeom>
        </p:spPr>
        <p:txBody>
          <a:bodyPr lIns="91439" tIns="45719" rIns="91439" bIns="45719" numCol="1" spcCol="38100"/>
          <a:lstStyle/>
          <a:p>
            <a:endParaRPr/>
          </a:p>
        </p:txBody>
      </p:sp>
      <p:sp>
        <p:nvSpPr>
          <p:cNvPr id="411" name="Previous section title"/>
          <p:cNvSpPr>
            <a:spLocks noGrp="1"/>
          </p:cNvSpPr>
          <p:nvPr>
            <p:ph type="body" sz="quarter" idx="22"/>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4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Image banner - multiple">
    <p:spTree>
      <p:nvGrpSpPr>
        <p:cNvPr id="1" name=""/>
        <p:cNvGrpSpPr/>
        <p:nvPr/>
      </p:nvGrpSpPr>
      <p:grpSpPr>
        <a:xfrm>
          <a:off x="0" y="0"/>
          <a:ext cx="0" cy="0"/>
          <a:chOff x="0" y="0"/>
          <a:chExt cx="0" cy="0"/>
        </a:xfrm>
      </p:grpSpPr>
      <p:sp>
        <p:nvSpPr>
          <p:cNvPr id="419" name="Body Level One…"/>
          <p:cNvSpPr txBox="1">
            <a:spLocks noGrp="1"/>
          </p:cNvSpPr>
          <p:nvPr>
            <p:ph type="body" sz="half" idx="1"/>
          </p:nvPr>
        </p:nvSpPr>
        <p:spPr>
          <a:xfrm>
            <a:off x="440034" y="3409386"/>
            <a:ext cx="11473857" cy="2892989"/>
          </a:xfrm>
          <a:prstGeom prst="rect">
            <a:avLst/>
          </a:prstGeom>
        </p:spPr>
        <p:txBody>
          <a:bodyPr numCol="2" spcCol="280642"/>
          <a:lstStyle/>
          <a:p>
            <a:r>
              <a:t>Body Level One</a:t>
            </a:r>
          </a:p>
          <a:p>
            <a:pPr lvl="1"/>
            <a:r>
              <a:t>Body Level Two</a:t>
            </a:r>
          </a:p>
          <a:p>
            <a:pPr lvl="2"/>
            <a:r>
              <a:t>Body Level Three</a:t>
            </a:r>
          </a:p>
          <a:p>
            <a:pPr lvl="3"/>
            <a:r>
              <a:t>Body Level Four</a:t>
            </a:r>
          </a:p>
          <a:p>
            <a:pPr lvl="4"/>
            <a:r>
              <a:t>Body Level Five</a:t>
            </a:r>
          </a:p>
        </p:txBody>
      </p:sp>
      <p:sp>
        <p:nvSpPr>
          <p:cNvPr id="420" name="Stripes-placeholder.png"/>
          <p:cNvSpPr>
            <a:spLocks noGrp="1"/>
          </p:cNvSpPr>
          <p:nvPr>
            <p:ph type="pic" idx="21"/>
          </p:nvPr>
        </p:nvSpPr>
        <p:spPr>
          <a:xfrm>
            <a:off x="0" y="160755"/>
            <a:ext cx="13004800" cy="9753601"/>
          </a:xfrm>
          <a:prstGeom prst="rect">
            <a:avLst/>
          </a:prstGeom>
        </p:spPr>
        <p:txBody>
          <a:bodyPr lIns="91439" tIns="45719" rIns="91439" bIns="45719" numCol="1" spcCol="38100"/>
          <a:lstStyle/>
          <a:p>
            <a:endParaRPr/>
          </a:p>
        </p:txBody>
      </p:sp>
      <p:sp>
        <p:nvSpPr>
          <p:cNvPr id="421" name="Stripes-placeholder.png"/>
          <p:cNvSpPr>
            <a:spLocks noGrp="1"/>
          </p:cNvSpPr>
          <p:nvPr>
            <p:ph type="pic" idx="22"/>
          </p:nvPr>
        </p:nvSpPr>
        <p:spPr>
          <a:xfrm>
            <a:off x="4139207" y="151230"/>
            <a:ext cx="13004801" cy="9753601"/>
          </a:xfrm>
          <a:prstGeom prst="rect">
            <a:avLst/>
          </a:prstGeom>
        </p:spPr>
        <p:txBody>
          <a:bodyPr lIns="91439" tIns="45719" rIns="91439" bIns="45719" numCol="1" spcCol="38100"/>
          <a:lstStyle/>
          <a:p>
            <a:endParaRPr/>
          </a:p>
        </p:txBody>
      </p:sp>
      <p:sp>
        <p:nvSpPr>
          <p:cNvPr id="422" name="Stripes-placeholder.png"/>
          <p:cNvSpPr>
            <a:spLocks noGrp="1"/>
          </p:cNvSpPr>
          <p:nvPr>
            <p:ph type="pic" idx="23"/>
          </p:nvPr>
        </p:nvSpPr>
        <p:spPr>
          <a:xfrm>
            <a:off x="8303815" y="160755"/>
            <a:ext cx="13004801" cy="9753601"/>
          </a:xfrm>
          <a:prstGeom prst="rect">
            <a:avLst/>
          </a:prstGeom>
        </p:spPr>
        <p:txBody>
          <a:bodyPr lIns="91439" tIns="45719" rIns="91439" bIns="45719" numCol="1" spcCol="38100"/>
          <a:lstStyle/>
          <a:p>
            <a:endParaRPr/>
          </a:p>
        </p:txBody>
      </p:sp>
      <p:sp>
        <p:nvSpPr>
          <p:cNvPr id="4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kills Development">
    <p:spTree>
      <p:nvGrpSpPr>
        <p:cNvPr id="1" name=""/>
        <p:cNvGrpSpPr/>
        <p:nvPr/>
      </p:nvGrpSpPr>
      <p:grpSpPr>
        <a:xfrm>
          <a:off x="0" y="0"/>
          <a:ext cx="0" cy="0"/>
          <a:chOff x="0" y="0"/>
          <a:chExt cx="0" cy="0"/>
        </a:xfrm>
      </p:grpSpPr>
      <p:sp>
        <p:nvSpPr>
          <p:cNvPr id="43" name="Body Level One…"/>
          <p:cNvSpPr txBox="1">
            <a:spLocks noGrp="1"/>
          </p:cNvSpPr>
          <p:nvPr>
            <p:ph type="body" sz="quarter" idx="1"/>
          </p:nvPr>
        </p:nvSpPr>
        <p:spPr>
          <a:xfrm>
            <a:off x="8966993" y="2161482"/>
            <a:ext cx="2880123" cy="4288333"/>
          </a:xfrm>
          <a:prstGeom prst="rect">
            <a:avLst/>
          </a:prstGeom>
          <a:ln w="9525">
            <a:solidFill>
              <a:srgbClr val="ED6A00"/>
            </a:solidFill>
          </a:ln>
        </p:spPr>
        <p:txBody>
          <a:bodyPr lIns="152400" tIns="152400" rIns="152400" bIns="152400" numCol="1" spcCol="38100"/>
          <a:lstStyle>
            <a:lvl1pPr>
              <a:defRPr sz="900"/>
            </a:lvl1pPr>
            <a:lvl2pPr indent="0">
              <a:defRPr sz="900"/>
            </a:lvl2pPr>
            <a:lvl3pPr indent="0">
              <a:defRPr sz="900"/>
            </a:lvl3pPr>
            <a:lvl4pPr indent="0">
              <a:defRPr sz="900"/>
            </a:lvl4pPr>
            <a:lvl5pPr indent="0">
              <a:defRPr sz="900"/>
            </a:lvl5pPr>
          </a:lstStyle>
          <a:p>
            <a:r>
              <a:t>Body Level One</a:t>
            </a:r>
          </a:p>
          <a:p>
            <a:pPr lvl="1"/>
            <a:r>
              <a:t>Body Level Two</a:t>
            </a:r>
          </a:p>
          <a:p>
            <a:pPr lvl="2"/>
            <a:r>
              <a:t>Body Level Three</a:t>
            </a:r>
          </a:p>
          <a:p>
            <a:pPr lvl="3"/>
            <a:r>
              <a:t>Body Level Four</a:t>
            </a:r>
          </a:p>
          <a:p>
            <a:pPr lvl="4"/>
            <a:r>
              <a:t>Body Level Five</a:t>
            </a:r>
          </a:p>
        </p:txBody>
      </p:sp>
      <p:sp>
        <p:nvSpPr>
          <p:cNvPr id="44" name="Title Text"/>
          <p:cNvSpPr>
            <a:spLocks noGrp="1"/>
          </p:cNvSpPr>
          <p:nvPr>
            <p:ph type="title"/>
          </p:nvPr>
        </p:nvSpPr>
        <p:spPr>
          <a:xfrm>
            <a:off x="434503" y="314920"/>
            <a:ext cx="8166624" cy="1092201"/>
          </a:xfrm>
          <a:prstGeom prst="rect">
            <a:avLst/>
          </a:prstGeom>
          <a:ln w="12700"/>
        </p:spPr>
        <p:txBody>
          <a:bodyPr/>
          <a:lstStyle/>
          <a:p>
            <a:r>
              <a:t>Title Text</a:t>
            </a:r>
          </a:p>
        </p:txBody>
      </p:sp>
      <p:sp>
        <p:nvSpPr>
          <p:cNvPr id="45" name="Inspiration"/>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Inspiration</a:t>
            </a:r>
          </a:p>
        </p:txBody>
      </p:sp>
      <p:sp>
        <p:nvSpPr>
          <p:cNvPr id="46" name="Skills Development"/>
          <p:cNvSpPr txBox="1">
            <a:spLocks noGrp="1"/>
          </p:cNvSpPr>
          <p:nvPr>
            <p:ph type="body" sz="quarter" idx="22"/>
          </p:nvPr>
        </p:nvSpPr>
        <p:spPr>
          <a:xfrm>
            <a:off x="434503" y="1377950"/>
            <a:ext cx="8166624" cy="317500"/>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Skills Development</a:t>
            </a:r>
          </a:p>
        </p:txBody>
      </p:sp>
      <p:sp>
        <p:nvSpPr>
          <p:cNvPr id="47" name="Academics"/>
          <p:cNvSpPr txBox="1"/>
          <p:nvPr/>
        </p:nvSpPr>
        <p:spPr>
          <a:xfrm>
            <a:off x="531652" y="3421807"/>
            <a:ext cx="2541882" cy="3301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Academics</a:t>
            </a:r>
          </a:p>
        </p:txBody>
      </p:sp>
      <p:sp>
        <p:nvSpPr>
          <p:cNvPr id="48" name="Career"/>
          <p:cNvSpPr txBox="1"/>
          <p:nvPr/>
        </p:nvSpPr>
        <p:spPr>
          <a:xfrm>
            <a:off x="3240734" y="3421807"/>
            <a:ext cx="2541882" cy="3301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Career</a:t>
            </a:r>
          </a:p>
        </p:txBody>
      </p:sp>
      <p:sp>
        <p:nvSpPr>
          <p:cNvPr id="49" name="Portfolio"/>
          <p:cNvSpPr txBox="1"/>
          <p:nvPr/>
        </p:nvSpPr>
        <p:spPr>
          <a:xfrm>
            <a:off x="5962097" y="3421807"/>
            <a:ext cx="2541882" cy="3301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Portfolio</a:t>
            </a:r>
          </a:p>
        </p:txBody>
      </p:sp>
      <p:sp>
        <p:nvSpPr>
          <p:cNvPr id="50" name="Line"/>
          <p:cNvSpPr/>
          <p:nvPr/>
        </p:nvSpPr>
        <p:spPr>
          <a:xfrm flipV="1">
            <a:off x="434975"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51" name="Line"/>
          <p:cNvSpPr/>
          <p:nvPr/>
        </p:nvSpPr>
        <p:spPr>
          <a:xfrm>
            <a:off x="428899" y="2009775"/>
            <a:ext cx="8165551" cy="0"/>
          </a:xfrm>
          <a:prstGeom prst="line">
            <a:avLst/>
          </a:prstGeom>
          <a:ln w="8890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52" name="Line"/>
          <p:cNvSpPr/>
          <p:nvPr/>
        </p:nvSpPr>
        <p:spPr>
          <a:xfrm flipV="1">
            <a:off x="3170211"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53" name="Line"/>
          <p:cNvSpPr/>
          <p:nvPr/>
        </p:nvSpPr>
        <p:spPr>
          <a:xfrm flipV="1">
            <a:off x="5856312"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54" name="Line"/>
          <p:cNvSpPr/>
          <p:nvPr/>
        </p:nvSpPr>
        <p:spPr>
          <a:xfrm flipV="1">
            <a:off x="8609762" y="1965324"/>
            <a:ext cx="1" cy="4484987"/>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55" name="Double-click to edit text"/>
          <p:cNvSpPr txBox="1">
            <a:spLocks noGrp="1"/>
          </p:cNvSpPr>
          <p:nvPr>
            <p:ph type="body" sz="quarter" idx="23"/>
          </p:nvPr>
        </p:nvSpPr>
        <p:spPr>
          <a:xfrm>
            <a:off x="531652" y="3802807"/>
            <a:ext cx="2541882" cy="241301"/>
          </a:xfrm>
          <a:prstGeom prst="rect">
            <a:avLst/>
          </a:prstGeom>
        </p:spPr>
        <p:txBody>
          <a:bodyPr numCol="1" spcCol="38100">
            <a:spAutoFit/>
          </a:bodyPr>
          <a:lstStyle/>
          <a:p>
            <a:r>
              <a:t>Double-click to edit text</a:t>
            </a:r>
          </a:p>
        </p:txBody>
      </p:sp>
      <p:sp>
        <p:nvSpPr>
          <p:cNvPr id="56" name="Double-click to edit text"/>
          <p:cNvSpPr txBox="1">
            <a:spLocks noGrp="1"/>
          </p:cNvSpPr>
          <p:nvPr>
            <p:ph type="body" sz="quarter" idx="24"/>
          </p:nvPr>
        </p:nvSpPr>
        <p:spPr>
          <a:xfrm>
            <a:off x="3240734" y="3802807"/>
            <a:ext cx="2541882" cy="241301"/>
          </a:xfrm>
          <a:prstGeom prst="rect">
            <a:avLst/>
          </a:prstGeom>
        </p:spPr>
        <p:txBody>
          <a:bodyPr numCol="1" spcCol="38100">
            <a:spAutoFit/>
          </a:bodyPr>
          <a:lstStyle/>
          <a:p>
            <a:r>
              <a:t>Double-click to edit text</a:t>
            </a:r>
          </a:p>
        </p:txBody>
      </p:sp>
      <p:sp>
        <p:nvSpPr>
          <p:cNvPr id="57" name="Double-click to edit text"/>
          <p:cNvSpPr txBox="1">
            <a:spLocks noGrp="1"/>
          </p:cNvSpPr>
          <p:nvPr>
            <p:ph type="body" sz="quarter" idx="25"/>
          </p:nvPr>
        </p:nvSpPr>
        <p:spPr>
          <a:xfrm>
            <a:off x="5962097" y="3802807"/>
            <a:ext cx="2541882" cy="241301"/>
          </a:xfrm>
          <a:prstGeom prst="rect">
            <a:avLst/>
          </a:prstGeom>
        </p:spPr>
        <p:txBody>
          <a:bodyPr numCol="1" spcCol="38100">
            <a:spAutoFit/>
          </a:bodyPr>
          <a:lstStyle/>
          <a:p>
            <a:r>
              <a:t>Double-click to edit text</a:t>
            </a:r>
          </a:p>
        </p:txBody>
      </p:sp>
      <p:pic>
        <p:nvPicPr>
          <p:cNvPr id="58" name="_syllabus_academic_alt2.png" descr="_syllabus_academic_alt2.png"/>
          <p:cNvPicPr>
            <a:picLocks noChangeAspect="1"/>
          </p:cNvPicPr>
          <p:nvPr/>
        </p:nvPicPr>
        <p:blipFill>
          <a:blip r:embed="rId2"/>
          <a:stretch>
            <a:fillRect/>
          </a:stretch>
        </p:blipFill>
        <p:spPr>
          <a:xfrm>
            <a:off x="1199764" y="2173287"/>
            <a:ext cx="1205659" cy="1205658"/>
          </a:xfrm>
          <a:prstGeom prst="rect">
            <a:avLst/>
          </a:prstGeom>
          <a:ln w="3175">
            <a:miter lim="400000"/>
          </a:ln>
        </p:spPr>
      </p:pic>
      <p:pic>
        <p:nvPicPr>
          <p:cNvPr id="59" name="syllabusREV_portfolio_alt2 copy.png" descr="syllabusREV_portfolio_alt2 copy.png"/>
          <p:cNvPicPr>
            <a:picLocks noChangeAspect="1"/>
          </p:cNvPicPr>
          <p:nvPr/>
        </p:nvPicPr>
        <p:blipFill>
          <a:blip r:embed="rId3"/>
          <a:stretch>
            <a:fillRect/>
          </a:stretch>
        </p:blipFill>
        <p:spPr>
          <a:xfrm>
            <a:off x="6632751" y="2175830"/>
            <a:ext cx="1200573" cy="1200573"/>
          </a:xfrm>
          <a:prstGeom prst="rect">
            <a:avLst/>
          </a:prstGeom>
          <a:ln w="3175">
            <a:miter lim="400000"/>
          </a:ln>
        </p:spPr>
      </p:pic>
      <p:pic>
        <p:nvPicPr>
          <p:cNvPr id="60" name="_syllabusicons_career_alt.png" descr="_syllabusicons_career_alt.png"/>
          <p:cNvPicPr>
            <a:picLocks noChangeAspect="1"/>
          </p:cNvPicPr>
          <p:nvPr/>
        </p:nvPicPr>
        <p:blipFill>
          <a:blip r:embed="rId4"/>
          <a:stretch>
            <a:fillRect/>
          </a:stretch>
        </p:blipFill>
        <p:spPr>
          <a:xfrm>
            <a:off x="3914987" y="2173287"/>
            <a:ext cx="1205658" cy="1205658"/>
          </a:xfrm>
          <a:prstGeom prst="rect">
            <a:avLst/>
          </a:prstGeom>
          <a:ln w="3175">
            <a:miter lim="400000"/>
          </a:ln>
        </p:spPr>
      </p:pic>
      <p:pic>
        <p:nvPicPr>
          <p:cNvPr id="61" name="Stripes-placeholder.png" descr="Stripes-placeholder.png"/>
          <p:cNvPicPr>
            <a:picLocks noChangeAspect="1"/>
          </p:cNvPicPr>
          <p:nvPr/>
        </p:nvPicPr>
        <p:blipFill>
          <a:blip r:embed="rId5"/>
          <a:srcRect t="2271" r="77781" b="87526"/>
          <a:stretch>
            <a:fillRect/>
          </a:stretch>
        </p:blipFill>
        <p:spPr>
          <a:xfrm>
            <a:off x="8962231" y="1011610"/>
            <a:ext cx="2889538" cy="995086"/>
          </a:xfrm>
          <a:prstGeom prst="rect">
            <a:avLst/>
          </a:prstGeom>
          <a:ln w="3175">
            <a:miter lim="400000"/>
          </a:ln>
        </p:spPr>
      </p:pic>
      <p:sp>
        <p:nvSpPr>
          <p:cNvPr id="62" name="Learn more">
            <a:hlinkClick r:id="rId6"/>
          </p:cNvPr>
          <p:cNvSpPr>
            <a:spLocks noGrp="1"/>
          </p:cNvSpPr>
          <p:nvPr>
            <p:ph type="body" sz="quarter" idx="26"/>
          </p:nvPr>
        </p:nvSpPr>
        <p:spPr>
          <a:xfrm>
            <a:off x="9090917" y="5635252"/>
            <a:ext cx="2632275" cy="695277"/>
          </a:xfrm>
          <a:prstGeom prst="rect">
            <a:avLst/>
          </a:prstGeom>
          <a:solidFill>
            <a:srgbClr val="ED6A00"/>
          </a:solidFill>
          <a:ln w="12700"/>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Learn more</a:t>
            </a:r>
          </a:p>
        </p:txBody>
      </p:sp>
      <p:sp>
        <p:nvSpPr>
          <p:cNvPr id="63" name="Double click to edit…"/>
          <p:cNvSpPr>
            <a:spLocks noGrp="1"/>
          </p:cNvSpPr>
          <p:nvPr>
            <p:ph type="body" sz="quarter" idx="27"/>
          </p:nvPr>
        </p:nvSpPr>
        <p:spPr>
          <a:xfrm>
            <a:off x="8962231" y="1384348"/>
            <a:ext cx="2889648" cy="669877"/>
          </a:xfrm>
          <a:prstGeom prst="rect">
            <a:avLst/>
          </a:prstGeom>
          <a:solidFill>
            <a:srgbClr val="000000">
              <a:alpha val="75000"/>
            </a:srgbClr>
          </a:solidFill>
          <a:ln w="12700"/>
        </p:spPr>
        <p:txBody>
          <a:bodyPr lIns="152400" tIns="152400" rIns="152400" bIns="152400" numCol="1" spcCol="38100" anchor="b"/>
          <a:lstStyle/>
          <a:p>
            <a:pPr>
              <a:lnSpc>
                <a:spcPct val="75000"/>
              </a:lnSpc>
              <a:spcBef>
                <a:spcPts val="0"/>
              </a:spcBef>
              <a:defRPr sz="1500" cap="all" spc="0">
                <a:solidFill>
                  <a:srgbClr val="FFFFFF"/>
                </a:solidFill>
                <a:latin typeface="+mn-lt"/>
                <a:ea typeface="+mn-ea"/>
                <a:cs typeface="+mn-cs"/>
                <a:sym typeface="Rockwell Bold"/>
              </a:defRPr>
            </a:pPr>
            <a:r>
              <a:t>Double click to edit</a:t>
            </a:r>
          </a:p>
          <a:p>
            <a:pPr>
              <a:lnSpc>
                <a:spcPct val="90000"/>
              </a:lnSpc>
              <a:spcBef>
                <a:spcPts val="200"/>
              </a:spcBef>
              <a:defRPr sz="1300" b="1" cap="all">
                <a:solidFill>
                  <a:srgbClr val="FFFFFF"/>
                </a:solidFill>
              </a:defRPr>
            </a:pPr>
            <a:r>
              <a:t>Double click to edit</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x">
  <p:cSld name="Top text">
    <p:spTree>
      <p:nvGrpSpPr>
        <p:cNvPr id="1" name=""/>
        <p:cNvGrpSpPr/>
        <p:nvPr/>
      </p:nvGrpSpPr>
      <p:grpSpPr>
        <a:xfrm>
          <a:off x="0" y="0"/>
          <a:ext cx="0" cy="0"/>
          <a:chOff x="0" y="0"/>
          <a:chExt cx="0" cy="0"/>
        </a:xfrm>
      </p:grpSpPr>
      <p:grpSp>
        <p:nvGrpSpPr>
          <p:cNvPr id="432" name="Group"/>
          <p:cNvGrpSpPr/>
          <p:nvPr/>
        </p:nvGrpSpPr>
        <p:grpSpPr>
          <a:xfrm>
            <a:off x="0" y="304800"/>
            <a:ext cx="12350184" cy="2742462"/>
            <a:chOff x="0" y="0"/>
            <a:chExt cx="12350183" cy="2742461"/>
          </a:xfrm>
        </p:grpSpPr>
        <p:sp>
          <p:nvSpPr>
            <p:cNvPr id="430" name="Rectangle"/>
            <p:cNvSpPr/>
            <p:nvPr/>
          </p:nvSpPr>
          <p:spPr>
            <a:xfrm>
              <a:off x="0" y="0"/>
              <a:ext cx="12342395" cy="2742462"/>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431" name="Rectangle"/>
            <p:cNvSpPr/>
            <p:nvPr/>
          </p:nvSpPr>
          <p:spPr>
            <a:xfrm>
              <a:off x="0" y="0"/>
              <a:ext cx="12350184" cy="2742462"/>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grpSp>
        <p:nvGrpSpPr>
          <p:cNvPr id="435" name="Group"/>
          <p:cNvGrpSpPr/>
          <p:nvPr/>
        </p:nvGrpSpPr>
        <p:grpSpPr>
          <a:xfrm>
            <a:off x="-1" y="0"/>
            <a:ext cx="12344401" cy="209550"/>
            <a:chOff x="0" y="0"/>
            <a:chExt cx="12344400" cy="209550"/>
          </a:xfrm>
        </p:grpSpPr>
        <p:sp>
          <p:nvSpPr>
            <p:cNvPr id="433"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434" name="Rectangle"/>
            <p:cNvSpPr/>
            <p:nvPr/>
          </p:nvSpPr>
          <p:spPr>
            <a:xfrm>
              <a:off x="-1" y="0"/>
              <a:ext cx="12344401" cy="209550"/>
            </a:xfrm>
            <a:prstGeom prst="rect">
              <a:avLst/>
            </a:prstGeom>
            <a:blipFill rotWithShape="1">
              <a:blip r:embed="rId3">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436" name="Body Level One…"/>
          <p:cNvSpPr txBox="1">
            <a:spLocks noGrp="1"/>
          </p:cNvSpPr>
          <p:nvPr>
            <p:ph type="body" sz="half" idx="1"/>
          </p:nvPr>
        </p:nvSpPr>
        <p:spPr>
          <a:xfrm>
            <a:off x="440035" y="3406036"/>
            <a:ext cx="11473855" cy="2896339"/>
          </a:xfrm>
          <a:prstGeom prst="rect">
            <a:avLst/>
          </a:prstGeom>
        </p:spPr>
        <p:txBody>
          <a:bodyPr spcCol="573692"/>
          <a:lstStyle/>
          <a:p>
            <a:r>
              <a:t>Body Level One</a:t>
            </a:r>
          </a:p>
          <a:p>
            <a:pPr lvl="1"/>
            <a:r>
              <a:t>Body Level Two</a:t>
            </a:r>
          </a:p>
          <a:p>
            <a:pPr lvl="2"/>
            <a:r>
              <a:t>Body Level Three</a:t>
            </a:r>
          </a:p>
          <a:p>
            <a:pPr lvl="3"/>
            <a:r>
              <a:t>Body Level Four</a:t>
            </a:r>
          </a:p>
          <a:p>
            <a:pPr lvl="4"/>
            <a:r>
              <a:t>Body Level Five</a:t>
            </a:r>
          </a:p>
        </p:txBody>
      </p:sp>
      <p:sp>
        <p:nvSpPr>
          <p:cNvPr id="437" name="Double click to add text"/>
          <p:cNvSpPr txBox="1"/>
          <p:nvPr/>
        </p:nvSpPr>
        <p:spPr>
          <a:xfrm>
            <a:off x="435272" y="1542680"/>
            <a:ext cx="11473856" cy="2413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spAutoFit/>
          </a:bodyPr>
          <a:lstStyle/>
          <a:p>
            <a:r>
              <a:t>Double click to add text</a:t>
            </a:r>
          </a:p>
        </p:txBody>
      </p:sp>
      <p:sp>
        <p:nvSpPr>
          <p:cNvPr id="43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445" name="Previous section title"/>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Previous section title</a:t>
            </a:r>
          </a:p>
        </p:txBody>
      </p:sp>
      <p:sp>
        <p:nvSpPr>
          <p:cNvPr id="44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x">
  <p:cSld name="Palette">
    <p:spTree>
      <p:nvGrpSpPr>
        <p:cNvPr id="1" name=""/>
        <p:cNvGrpSpPr/>
        <p:nvPr/>
      </p:nvGrpSpPr>
      <p:grpSpPr>
        <a:xfrm>
          <a:off x="0" y="0"/>
          <a:ext cx="0" cy="0"/>
          <a:chOff x="0" y="0"/>
          <a:chExt cx="0" cy="0"/>
        </a:xfrm>
      </p:grpSpPr>
      <p:sp>
        <p:nvSpPr>
          <p:cNvPr id="453" name="Image"/>
          <p:cNvSpPr>
            <a:spLocks noGrp="1"/>
          </p:cNvSpPr>
          <p:nvPr>
            <p:ph type="pic" sz="quarter" idx="21"/>
          </p:nvPr>
        </p:nvSpPr>
        <p:spPr>
          <a:xfrm>
            <a:off x="5451345" y="-511045"/>
            <a:ext cx="4348975" cy="2840425"/>
          </a:xfrm>
          <a:prstGeom prst="rect">
            <a:avLst/>
          </a:prstGeom>
        </p:spPr>
        <p:txBody>
          <a:bodyPr lIns="91439" tIns="45719" rIns="91439" bIns="45719" numCol="1" spcCol="38100"/>
          <a:lstStyle/>
          <a:p>
            <a:endParaRPr/>
          </a:p>
        </p:txBody>
      </p:sp>
      <p:sp>
        <p:nvSpPr>
          <p:cNvPr id="454" name="Image"/>
          <p:cNvSpPr>
            <a:spLocks noGrp="1"/>
          </p:cNvSpPr>
          <p:nvPr>
            <p:ph type="pic" sz="quarter" idx="22"/>
          </p:nvPr>
        </p:nvSpPr>
        <p:spPr>
          <a:xfrm>
            <a:off x="7207697" y="-546610"/>
            <a:ext cx="4364535" cy="2850587"/>
          </a:xfrm>
          <a:prstGeom prst="rect">
            <a:avLst/>
          </a:prstGeom>
        </p:spPr>
        <p:txBody>
          <a:bodyPr lIns="91439" tIns="45719" rIns="91439" bIns="45719" numCol="1" spcCol="38100"/>
          <a:lstStyle/>
          <a:p>
            <a:endParaRPr/>
          </a:p>
        </p:txBody>
      </p:sp>
      <p:sp>
        <p:nvSpPr>
          <p:cNvPr id="455" name="Image"/>
          <p:cNvSpPr>
            <a:spLocks noGrp="1"/>
          </p:cNvSpPr>
          <p:nvPr>
            <p:ph type="pic" sz="quarter" idx="23"/>
          </p:nvPr>
        </p:nvSpPr>
        <p:spPr>
          <a:xfrm>
            <a:off x="4389893" y="-345807"/>
            <a:ext cx="4363908" cy="2850178"/>
          </a:xfrm>
          <a:prstGeom prst="rect">
            <a:avLst/>
          </a:prstGeom>
        </p:spPr>
        <p:txBody>
          <a:bodyPr lIns="91439" tIns="45719" rIns="91439" bIns="45719" numCol="1" spcCol="38100"/>
          <a:lstStyle/>
          <a:p>
            <a:endParaRPr/>
          </a:p>
        </p:txBody>
      </p:sp>
      <p:sp>
        <p:nvSpPr>
          <p:cNvPr id="456" name="Rectangle"/>
          <p:cNvSpPr/>
          <p:nvPr/>
        </p:nvSpPr>
        <p:spPr>
          <a:xfrm>
            <a:off x="10604500" y="304800"/>
            <a:ext cx="1270000" cy="6455867"/>
          </a:xfrm>
          <a:prstGeom prst="rect">
            <a:avLst/>
          </a:prstGeom>
          <a:solidFill>
            <a:srgbClr val="9C9E9F">
              <a:alpha val="15000"/>
            </a:srgbClr>
          </a:solidFill>
          <a:ln w="12700">
            <a:miter lim="400000"/>
          </a:ln>
        </p:spPr>
        <p:txBody>
          <a:bodyPr lIns="38100" tIns="38100" rIns="38100" bIns="38100" anchor="ctr"/>
          <a:lstStyle/>
          <a:p>
            <a:pPr defTabSz="584200">
              <a:lnSpc>
                <a:spcPct val="100000"/>
              </a:lnSpc>
              <a:spcBef>
                <a:spcPts val="0"/>
              </a:spcBef>
              <a:defRPr sz="3000" b="1" i="1">
                <a:solidFill>
                  <a:srgbClr val="303030"/>
                </a:solidFill>
              </a:defRPr>
            </a:pPr>
            <a:endParaRPr/>
          </a:p>
        </p:txBody>
      </p:sp>
      <p:sp>
        <p:nvSpPr>
          <p:cNvPr id="457" name="SHAPE STYLES:…"/>
          <p:cNvSpPr txBox="1"/>
          <p:nvPr/>
        </p:nvSpPr>
        <p:spPr>
          <a:xfrm>
            <a:off x="361127" y="1073150"/>
            <a:ext cx="4618633" cy="47498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spAutoFit/>
          </a:bodyPr>
          <a:lstStyle/>
          <a:p>
            <a:pPr defTabSz="457200">
              <a:lnSpc>
                <a:spcPct val="100000"/>
              </a:lnSpc>
              <a:spcBef>
                <a:spcPts val="0"/>
              </a:spcBef>
              <a:defRPr sz="900" b="1" i="1">
                <a:solidFill>
                  <a:srgbClr val="000000"/>
                </a:solidFill>
              </a:defRPr>
            </a:pPr>
            <a:r>
              <a:t>SHAPE STYLES:</a:t>
            </a:r>
          </a:p>
          <a:p>
            <a:pPr defTabSz="457200">
              <a:lnSpc>
                <a:spcPct val="100000"/>
              </a:lnSpc>
              <a:spcBef>
                <a:spcPts val="0"/>
              </a:spcBef>
              <a:defRPr sz="900">
                <a:solidFill>
                  <a:srgbClr val="000000"/>
                </a:solidFill>
              </a:defRPr>
            </a:pPr>
            <a:r>
              <a:t>Shown here are the sample shape styles built into this theme. To create a new shape using one of these styles:</a:t>
            </a:r>
          </a:p>
          <a:p>
            <a:pPr defTabSz="457200">
              <a:lnSpc>
                <a:spcPct val="100000"/>
              </a:lnSpc>
              <a:spcBef>
                <a:spcPts val="0"/>
              </a:spcBef>
              <a:defRPr sz="900">
                <a:solidFill>
                  <a:srgbClr val="000000"/>
                </a:solidFill>
              </a:defRPr>
            </a:pPr>
            <a:endParaRPr/>
          </a:p>
          <a:p>
            <a:pPr marL="508000" indent="-279400" defTabSz="457200">
              <a:lnSpc>
                <a:spcPct val="100000"/>
              </a:lnSpc>
              <a:spcBef>
                <a:spcPts val="0"/>
              </a:spcBef>
              <a:defRPr sz="900">
                <a:solidFill>
                  <a:srgbClr val="000000"/>
                </a:solidFill>
              </a:defRPr>
            </a:pPr>
            <a:r>
              <a:t>1.	Click the </a:t>
            </a:r>
            <a:r>
              <a:rPr b="1"/>
              <a:t>Insert</a:t>
            </a:r>
            <a:r>
              <a:t> drop-down menu and select </a:t>
            </a:r>
            <a:r>
              <a:rPr b="1"/>
              <a:t>Shape</a:t>
            </a:r>
            <a:r>
              <a:t>, or click the </a:t>
            </a:r>
            <a:r>
              <a:rPr b="1"/>
              <a:t>Shape</a:t>
            </a:r>
            <a:r>
              <a:t> button (the green square icon) above the slide. </a:t>
            </a:r>
            <a:endParaRPr>
              <a:latin typeface="Times New Roman"/>
              <a:ea typeface="Times New Roman"/>
              <a:cs typeface="Times New Roman"/>
              <a:sym typeface="Times New Roman"/>
            </a:endParaRPr>
          </a:p>
          <a:p>
            <a:pPr marL="508000" indent="-279400" defTabSz="457200">
              <a:lnSpc>
                <a:spcPct val="100000"/>
              </a:lnSpc>
              <a:spcBef>
                <a:spcPts val="0"/>
              </a:spcBef>
              <a:defRPr sz="900">
                <a:solidFill>
                  <a:srgbClr val="000000"/>
                </a:solidFill>
              </a:defRPr>
            </a:pPr>
            <a:r>
              <a:t>2.	With the shape selected, click </a:t>
            </a:r>
            <a:r>
              <a:rPr b="1"/>
              <a:t>Format</a:t>
            </a:r>
            <a:r>
              <a:t> (the paintbrush icon) from the main toolbar, and then select </a:t>
            </a:r>
            <a:r>
              <a:rPr b="1"/>
              <a:t>Style</a:t>
            </a:r>
            <a:r>
              <a:rPr>
                <a:latin typeface="Times New Roman"/>
                <a:ea typeface="Times New Roman"/>
                <a:cs typeface="Times New Roman"/>
                <a:sym typeface="Times New Roman"/>
              </a:rPr>
              <a:t>.</a:t>
            </a:r>
          </a:p>
          <a:p>
            <a:pPr marL="508000" indent="-279400" defTabSz="457200">
              <a:lnSpc>
                <a:spcPct val="100000"/>
              </a:lnSpc>
              <a:spcBef>
                <a:spcPts val="0"/>
              </a:spcBef>
              <a:defRPr sz="900">
                <a:solidFill>
                  <a:srgbClr val="000000"/>
                </a:solidFill>
              </a:defRPr>
            </a:pPr>
            <a:r>
              <a:t>3.	The Style gallery displays the different preset shape styles. Select the style you wish to apply.</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a:solidFill>
                  <a:srgbClr val="000000"/>
                </a:solidFill>
              </a:defRPr>
            </a:pPr>
            <a:r>
              <a:t>Note: Some pattern styles are built with transparent backgrounds, which is a new Keynote feature. </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b="1" i="1">
                <a:solidFill>
                  <a:srgbClr val="000000"/>
                </a:solidFill>
              </a:defRPr>
            </a:pPr>
            <a:r>
              <a:t>SHAPE MASKS:</a:t>
            </a:r>
          </a:p>
          <a:p>
            <a:pPr defTabSz="457200">
              <a:lnSpc>
                <a:spcPct val="100000"/>
              </a:lnSpc>
              <a:spcBef>
                <a:spcPts val="0"/>
              </a:spcBef>
              <a:defRPr sz="900">
                <a:solidFill>
                  <a:srgbClr val="000000"/>
                </a:solidFill>
              </a:defRPr>
            </a:pPr>
            <a:r>
              <a:t>Copy/paste to the selected slide, and drag the desired image from the desktop/Finder on top of the shape to replace the image placeholder. Double-click inside the shape to reveal handles to scale the image within the frame.</a:t>
            </a: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defRPr>
            </a:pPr>
            <a:r>
              <a:rPr i="1"/>
              <a:t>To adjust the size of the image frame,</a:t>
            </a:r>
            <a:r>
              <a:t> be sure to select only the frame to avoid warping the image’s proportions. This is a new Keynote feature. To do this:</a:t>
            </a:r>
          </a:p>
          <a:p>
            <a:pPr marL="508000" indent="-279400" defTabSz="457200">
              <a:lnSpc>
                <a:spcPct val="100000"/>
              </a:lnSpc>
              <a:spcBef>
                <a:spcPts val="0"/>
              </a:spcBef>
              <a:defRPr sz="900">
                <a:solidFill>
                  <a:srgbClr val="000000"/>
                </a:solidFill>
              </a:defRPr>
            </a:pPr>
            <a:r>
              <a:t>1.	Double-click the masked image.</a:t>
            </a:r>
          </a:p>
          <a:p>
            <a:pPr marL="508000" indent="-279400" defTabSz="457200">
              <a:lnSpc>
                <a:spcPct val="100000"/>
              </a:lnSpc>
              <a:spcBef>
                <a:spcPts val="0"/>
              </a:spcBef>
              <a:defRPr sz="900">
                <a:solidFill>
                  <a:srgbClr val="000000"/>
                </a:solidFill>
              </a:defRPr>
            </a:pPr>
            <a:r>
              <a:t>2.	Click on the border of the mask. A dotted line will appear, showing where you may edit the boundaries of the frame and not the image within it.</a:t>
            </a:r>
          </a:p>
          <a:p>
            <a:pPr marL="508000" indent="-279400" defTabSz="457200">
              <a:lnSpc>
                <a:spcPct val="100000"/>
              </a:lnSpc>
              <a:spcBef>
                <a:spcPts val="0"/>
              </a:spcBef>
              <a:defRPr sz="900">
                <a:solidFill>
                  <a:srgbClr val="000000"/>
                </a:solidFill>
              </a:defRPr>
            </a:pPr>
            <a:r>
              <a:t>3.	Once the frame is set to your desired size, you may resize the image as needed.</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b="1" i="1">
                <a:solidFill>
                  <a:srgbClr val="000000"/>
                </a:solidFill>
              </a:defRPr>
            </a:pPr>
            <a:r>
              <a:t>TIPS: </a:t>
            </a:r>
          </a:p>
          <a:p>
            <a:pPr defTabSz="457200">
              <a:lnSpc>
                <a:spcPct val="100000"/>
              </a:lnSpc>
              <a:spcBef>
                <a:spcPts val="0"/>
              </a:spcBef>
              <a:defRPr sz="900">
                <a:solidFill>
                  <a:srgbClr val="000000"/>
                </a:solidFill>
              </a:defRPr>
            </a:pPr>
            <a:r>
              <a:t>When sizing elements, press and hold the </a:t>
            </a:r>
            <a:r>
              <a:rPr b="1"/>
              <a:t>Shift</a:t>
            </a:r>
            <a:r>
              <a:t> key while dragging the handle to constrain proportions. </a:t>
            </a: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defRPr>
            </a:pPr>
            <a:r>
              <a:t>To expand the width or height equally on both sides, press and hold the </a:t>
            </a:r>
            <a:r>
              <a:rPr b="1"/>
              <a:t>Alt</a:t>
            </a:r>
            <a:r>
              <a:t> key while dragging the handle.</a:t>
            </a:r>
            <a:endParaRPr>
              <a:latin typeface="Times New Roman"/>
              <a:ea typeface="Times New Roman"/>
              <a:cs typeface="Times New Roman"/>
              <a:sym typeface="Times New Roman"/>
            </a:endParaRPr>
          </a:p>
        </p:txBody>
      </p:sp>
      <p:grpSp>
        <p:nvGrpSpPr>
          <p:cNvPr id="466" name="Group"/>
          <p:cNvGrpSpPr/>
          <p:nvPr/>
        </p:nvGrpSpPr>
        <p:grpSpPr>
          <a:xfrm>
            <a:off x="5468153" y="1939342"/>
            <a:ext cx="4618633" cy="4617617"/>
            <a:chOff x="0" y="0"/>
            <a:chExt cx="4618632" cy="4617615"/>
          </a:xfrm>
        </p:grpSpPr>
        <p:sp>
          <p:nvSpPr>
            <p:cNvPr id="458" name="1"/>
            <p:cNvSpPr/>
            <p:nvPr/>
          </p:nvSpPr>
          <p:spPr>
            <a:xfrm>
              <a:off x="0" y="0"/>
              <a:ext cx="2289382" cy="2289382"/>
            </a:xfrm>
            <a:prstGeom prst="roundRect">
              <a:avLst>
                <a:gd name="adj" fmla="val 6029"/>
              </a:avLst>
            </a:prstGeom>
            <a:solidFill>
              <a:srgbClr val="9C9E9F"/>
            </a:solidFill>
            <a:ln w="50800" cap="flat">
              <a:solidFill>
                <a:srgbClr val="FFFFFF"/>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30200" tIns="330200" rIns="330200" bIns="330200" numCol="1" anchor="ctr">
              <a:noAutofit/>
            </a:bodyPr>
            <a:lstStyle>
              <a:lvl1pPr algn="ctr">
                <a:spcBef>
                  <a:spcPts val="1600"/>
                </a:spcBef>
                <a:defRPr sz="2600" spc="52">
                  <a:solidFill>
                    <a:srgbClr val="FFFFFF"/>
                  </a:solidFill>
                  <a:latin typeface="Rockwell"/>
                  <a:ea typeface="Rockwell"/>
                  <a:cs typeface="Rockwell"/>
                  <a:sym typeface="Rockwell"/>
                </a:defRPr>
              </a:lvl1pPr>
            </a:lstStyle>
            <a:p>
              <a:r>
                <a:t>1</a:t>
              </a:r>
            </a:p>
          </p:txBody>
        </p:sp>
        <p:sp>
          <p:nvSpPr>
            <p:cNvPr id="459" name="2"/>
            <p:cNvSpPr/>
            <p:nvPr/>
          </p:nvSpPr>
          <p:spPr>
            <a:xfrm>
              <a:off x="2329250" y="0"/>
              <a:ext cx="2289383" cy="2289382"/>
            </a:xfrm>
            <a:prstGeom prst="roundRect">
              <a:avLst>
                <a:gd name="adj" fmla="val 5645"/>
              </a:avLst>
            </a:prstGeom>
            <a:solidFill>
              <a:srgbClr val="606062"/>
            </a:solidFill>
            <a:ln w="50800" cap="flat">
              <a:solidFill>
                <a:srgbClr val="FFFFFF"/>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30200" tIns="330200" rIns="330200" bIns="330200" numCol="1" anchor="ctr">
              <a:noAutofit/>
            </a:bodyPr>
            <a:lstStyle>
              <a:lvl1pPr algn="ctr">
                <a:spcBef>
                  <a:spcPts val="1600"/>
                </a:spcBef>
                <a:defRPr sz="2600" spc="52">
                  <a:solidFill>
                    <a:srgbClr val="FFFFFF"/>
                  </a:solidFill>
                  <a:latin typeface="Rockwell"/>
                  <a:ea typeface="Rockwell"/>
                  <a:cs typeface="Rockwell"/>
                  <a:sym typeface="Rockwell"/>
                </a:defRPr>
              </a:lvl1pPr>
            </a:lstStyle>
            <a:p>
              <a:r>
                <a:t>2</a:t>
              </a:r>
            </a:p>
          </p:txBody>
        </p:sp>
        <p:sp>
          <p:nvSpPr>
            <p:cNvPr id="460" name="4"/>
            <p:cNvSpPr/>
            <p:nvPr/>
          </p:nvSpPr>
          <p:spPr>
            <a:xfrm>
              <a:off x="0" y="2328233"/>
              <a:ext cx="2289382" cy="2289383"/>
            </a:xfrm>
            <a:prstGeom prst="roundRect">
              <a:avLst>
                <a:gd name="adj" fmla="val 5740"/>
              </a:avLst>
            </a:prstGeom>
            <a:solidFill>
              <a:srgbClr val="606062"/>
            </a:solidFill>
            <a:ln w="50800" cap="flat">
              <a:solidFill>
                <a:srgbClr val="FFFFFF"/>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30200" tIns="330200" rIns="330200" bIns="330200" numCol="1" anchor="ctr">
              <a:noAutofit/>
            </a:bodyPr>
            <a:lstStyle>
              <a:lvl1pPr algn="ctr">
                <a:spcBef>
                  <a:spcPts val="1600"/>
                </a:spcBef>
                <a:defRPr sz="2600" spc="52">
                  <a:solidFill>
                    <a:srgbClr val="FFFFFF"/>
                  </a:solidFill>
                  <a:latin typeface="Rockwell"/>
                  <a:ea typeface="Rockwell"/>
                  <a:cs typeface="Rockwell"/>
                  <a:sym typeface="Rockwell"/>
                </a:defRPr>
              </a:lvl1pPr>
            </a:lstStyle>
            <a:p>
              <a:r>
                <a:t>4</a:t>
              </a:r>
            </a:p>
          </p:txBody>
        </p:sp>
        <p:sp>
          <p:nvSpPr>
            <p:cNvPr id="461" name="3"/>
            <p:cNvSpPr/>
            <p:nvPr/>
          </p:nvSpPr>
          <p:spPr>
            <a:xfrm>
              <a:off x="2329250" y="2328233"/>
              <a:ext cx="2289383" cy="2289383"/>
            </a:xfrm>
            <a:prstGeom prst="roundRect">
              <a:avLst>
                <a:gd name="adj" fmla="val 6096"/>
              </a:avLst>
            </a:prstGeom>
            <a:solidFill>
              <a:srgbClr val="303030"/>
            </a:solidFill>
            <a:ln w="50800" cap="flat">
              <a:solidFill>
                <a:srgbClr val="FFFFFF"/>
              </a:solidFill>
              <a:prstDash val="solid"/>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30200" tIns="330200" rIns="330200" bIns="330200" numCol="1" anchor="ctr">
              <a:noAutofit/>
            </a:bodyPr>
            <a:lstStyle>
              <a:lvl1pPr algn="ctr">
                <a:spcBef>
                  <a:spcPts val="1600"/>
                </a:spcBef>
                <a:defRPr sz="2600" spc="52">
                  <a:solidFill>
                    <a:srgbClr val="FFFFFF"/>
                  </a:solidFill>
                  <a:latin typeface="Rockwell"/>
                  <a:ea typeface="Rockwell"/>
                  <a:cs typeface="Rockwell"/>
                  <a:sym typeface="Rockwell"/>
                </a:defRPr>
              </a:lvl1pPr>
            </a:lstStyle>
            <a:p>
              <a:r>
                <a:t>3</a:t>
              </a:r>
            </a:p>
          </p:txBody>
        </p:sp>
        <p:sp>
          <p:nvSpPr>
            <p:cNvPr id="462" name="Triangle"/>
            <p:cNvSpPr/>
            <p:nvPr/>
          </p:nvSpPr>
          <p:spPr>
            <a:xfrm>
              <a:off x="712568" y="2115637"/>
              <a:ext cx="850103" cy="25604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606062"/>
            </a:solidFill>
            <a:ln w="12700" cap="flat">
              <a:noFill/>
              <a:miter lim="400000"/>
            </a:ln>
            <a:effectLst/>
          </p:spPr>
          <p:txBody>
            <a:bodyPr wrap="square" lIns="76200" tIns="76200" rIns="76200" bIns="76200" numCol="1" anchor="ctr">
              <a:noAutofit/>
            </a:bodyPr>
            <a:lstStyle/>
            <a:p>
              <a:pPr>
                <a:spcBef>
                  <a:spcPts val="1600"/>
                </a:spcBef>
                <a:defRPr sz="1800" spc="36">
                  <a:solidFill>
                    <a:srgbClr val="FFFFFF"/>
                  </a:solidFill>
                  <a:latin typeface="Rockwell"/>
                  <a:ea typeface="Rockwell"/>
                  <a:cs typeface="Rockwell"/>
                  <a:sym typeface="Rockwell"/>
                </a:defRPr>
              </a:pPr>
              <a:endParaRPr/>
            </a:p>
          </p:txBody>
        </p:sp>
        <p:sp>
          <p:nvSpPr>
            <p:cNvPr id="463" name="Triangle"/>
            <p:cNvSpPr/>
            <p:nvPr/>
          </p:nvSpPr>
          <p:spPr>
            <a:xfrm>
              <a:off x="3048889" y="2248721"/>
              <a:ext cx="850104" cy="25749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0"/>
                  </a:lnTo>
                  <a:lnTo>
                    <a:pt x="0" y="0"/>
                  </a:lnTo>
                  <a:close/>
                </a:path>
              </a:pathLst>
            </a:custGeom>
            <a:solidFill>
              <a:srgbClr val="606062"/>
            </a:solidFill>
            <a:ln w="12700" cap="flat">
              <a:noFill/>
              <a:miter lim="400000"/>
            </a:ln>
            <a:effectLst/>
          </p:spPr>
          <p:txBody>
            <a:bodyPr wrap="square" lIns="76200" tIns="76200" rIns="76200" bIns="76200" numCol="1" anchor="ctr">
              <a:noAutofit/>
            </a:bodyPr>
            <a:lstStyle/>
            <a:p>
              <a:pPr>
                <a:spcBef>
                  <a:spcPts val="1600"/>
                </a:spcBef>
                <a:defRPr sz="1800" spc="36">
                  <a:solidFill>
                    <a:srgbClr val="FFFFFF"/>
                  </a:solidFill>
                  <a:latin typeface="Rockwell"/>
                  <a:ea typeface="Rockwell"/>
                  <a:cs typeface="Rockwell"/>
                  <a:sym typeface="Rockwell"/>
                </a:defRPr>
              </a:pPr>
              <a:endParaRPr/>
            </a:p>
          </p:txBody>
        </p:sp>
        <p:sp>
          <p:nvSpPr>
            <p:cNvPr id="464" name="Triangle"/>
            <p:cNvSpPr/>
            <p:nvPr/>
          </p:nvSpPr>
          <p:spPr>
            <a:xfrm rot="5400000">
              <a:off x="1816390" y="3347880"/>
              <a:ext cx="850103" cy="25008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0"/>
                  </a:lnTo>
                  <a:lnTo>
                    <a:pt x="0" y="0"/>
                  </a:lnTo>
                  <a:close/>
                </a:path>
              </a:pathLst>
            </a:custGeom>
            <a:solidFill>
              <a:srgbClr val="303030"/>
            </a:solidFill>
            <a:ln w="12700" cap="flat">
              <a:noFill/>
              <a:miter lim="400000"/>
            </a:ln>
            <a:effectLst/>
          </p:spPr>
          <p:txBody>
            <a:bodyPr wrap="square" lIns="76200" tIns="76200" rIns="76200" bIns="76200" numCol="1" anchor="ctr">
              <a:noAutofit/>
            </a:bodyPr>
            <a:lstStyle/>
            <a:p>
              <a:pPr>
                <a:spcBef>
                  <a:spcPts val="1600"/>
                </a:spcBef>
                <a:defRPr sz="1800" spc="36">
                  <a:solidFill>
                    <a:srgbClr val="FFFFFF"/>
                  </a:solidFill>
                  <a:latin typeface="Rockwell"/>
                  <a:ea typeface="Rockwell"/>
                  <a:cs typeface="Rockwell"/>
                  <a:sym typeface="Rockwell"/>
                </a:defRPr>
              </a:pPr>
              <a:endParaRPr/>
            </a:p>
          </p:txBody>
        </p:sp>
        <p:sp>
          <p:nvSpPr>
            <p:cNvPr id="465" name="Triangle"/>
            <p:cNvSpPr/>
            <p:nvPr/>
          </p:nvSpPr>
          <p:spPr>
            <a:xfrm rot="16200000">
              <a:off x="1954719" y="1017067"/>
              <a:ext cx="850104" cy="25524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lnTo>
                    <a:pt x="21600" y="0"/>
                  </a:lnTo>
                  <a:lnTo>
                    <a:pt x="0" y="0"/>
                  </a:lnTo>
                  <a:close/>
                </a:path>
              </a:pathLst>
            </a:custGeom>
            <a:solidFill>
              <a:srgbClr val="9C9E9F"/>
            </a:solidFill>
            <a:ln w="12700" cap="flat">
              <a:noFill/>
              <a:miter lim="400000"/>
            </a:ln>
            <a:effectLst/>
          </p:spPr>
          <p:txBody>
            <a:bodyPr wrap="square" lIns="76200" tIns="76200" rIns="76200" bIns="76200" numCol="1" anchor="ctr">
              <a:noAutofit/>
            </a:bodyPr>
            <a:lstStyle/>
            <a:p>
              <a:pPr>
                <a:spcBef>
                  <a:spcPts val="1600"/>
                </a:spcBef>
                <a:defRPr sz="1800" spc="36">
                  <a:solidFill>
                    <a:srgbClr val="FFFFFF"/>
                  </a:solidFill>
                  <a:latin typeface="Rockwell"/>
                  <a:ea typeface="Rockwell"/>
                  <a:cs typeface="Rockwell"/>
                  <a:sym typeface="Rockwell"/>
                </a:defRPr>
              </a:pPr>
              <a:endParaRPr/>
            </a:p>
          </p:txBody>
        </p:sp>
      </p:grpSp>
      <p:sp>
        <p:nvSpPr>
          <p:cNvPr id="467" name="Square"/>
          <p:cNvSpPr>
            <a:spLocks noGrp="1"/>
          </p:cNvSpPr>
          <p:nvPr>
            <p:ph type="body" sz="quarter" idx="24"/>
          </p:nvPr>
        </p:nvSpPr>
        <p:spPr>
          <a:xfrm>
            <a:off x="10604500" y="1374591"/>
            <a:ext cx="1270000" cy="1270001"/>
          </a:xfrm>
          <a:prstGeom prst="rect">
            <a:avLst/>
          </a:prstGeom>
          <a:blipFill>
            <a:blip r:embed="rId2"/>
          </a:blipFill>
          <a:ln w="12700"/>
        </p:spPr>
        <p:txBody>
          <a:bodyPr numCol="1" spcCol="38100" anchor="ctr"/>
          <a:lstStyle/>
          <a:p>
            <a:pPr defTabSz="584200">
              <a:lnSpc>
                <a:spcPct val="100000"/>
              </a:lnSpc>
              <a:spcBef>
                <a:spcPts val="0"/>
              </a:spcBef>
              <a:defRPr sz="1400" b="1" i="1">
                <a:solidFill>
                  <a:srgbClr val="303030"/>
                </a:solidFill>
              </a:defRPr>
            </a:pPr>
            <a:endParaRPr/>
          </a:p>
        </p:txBody>
      </p:sp>
      <p:sp>
        <p:nvSpPr>
          <p:cNvPr id="468" name="Square"/>
          <p:cNvSpPr>
            <a:spLocks noGrp="1"/>
          </p:cNvSpPr>
          <p:nvPr>
            <p:ph type="body" sz="quarter" idx="25"/>
          </p:nvPr>
        </p:nvSpPr>
        <p:spPr>
          <a:xfrm>
            <a:off x="10604500" y="2796991"/>
            <a:ext cx="1270000" cy="1270001"/>
          </a:xfrm>
          <a:prstGeom prst="rect">
            <a:avLst/>
          </a:prstGeom>
          <a:blipFill>
            <a:blip r:embed="rId3"/>
          </a:blipFill>
          <a:ln w="12700"/>
        </p:spPr>
        <p:txBody>
          <a:bodyPr numCol="1" spcCol="38100" anchor="ctr"/>
          <a:lstStyle/>
          <a:p>
            <a:pPr defTabSz="584200">
              <a:lnSpc>
                <a:spcPct val="100000"/>
              </a:lnSpc>
              <a:spcBef>
                <a:spcPts val="0"/>
              </a:spcBef>
              <a:defRPr sz="1400" b="1" i="1">
                <a:solidFill>
                  <a:srgbClr val="303030"/>
                </a:solidFill>
              </a:defRPr>
            </a:pPr>
            <a:endParaRPr/>
          </a:p>
        </p:txBody>
      </p:sp>
      <p:grpSp>
        <p:nvGrpSpPr>
          <p:cNvPr id="471" name="Group"/>
          <p:cNvGrpSpPr/>
          <p:nvPr/>
        </p:nvGrpSpPr>
        <p:grpSpPr>
          <a:xfrm>
            <a:off x="-1" y="0"/>
            <a:ext cx="12344401" cy="209550"/>
            <a:chOff x="0" y="0"/>
            <a:chExt cx="12344400" cy="209550"/>
          </a:xfrm>
        </p:grpSpPr>
        <p:sp>
          <p:nvSpPr>
            <p:cNvPr id="469"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470" name="Rectangle"/>
            <p:cNvSpPr/>
            <p:nvPr/>
          </p:nvSpPr>
          <p:spPr>
            <a:xfrm>
              <a:off x="-1" y="0"/>
              <a:ext cx="12344401" cy="209550"/>
            </a:xfrm>
            <a:prstGeom prst="rect">
              <a:avLst/>
            </a:prstGeom>
            <a:blipFill rotWithShape="1">
              <a:blip r:embed="rId4">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472" name="Square"/>
          <p:cNvSpPr>
            <a:spLocks noGrp="1"/>
          </p:cNvSpPr>
          <p:nvPr>
            <p:ph type="body" sz="quarter" idx="26"/>
          </p:nvPr>
        </p:nvSpPr>
        <p:spPr>
          <a:xfrm>
            <a:off x="10604500" y="4213408"/>
            <a:ext cx="1270000" cy="1270001"/>
          </a:xfrm>
          <a:prstGeom prst="rect">
            <a:avLst/>
          </a:prstGeom>
          <a:blipFill>
            <a:blip r:embed="rId5"/>
          </a:blipFill>
          <a:ln w="12700"/>
        </p:spPr>
        <p:txBody>
          <a:bodyPr numCol="1" spcCol="38100" anchor="ctr"/>
          <a:lstStyle/>
          <a:p>
            <a:pPr algn="ctr" defTabSz="584200">
              <a:lnSpc>
                <a:spcPct val="100000"/>
              </a:lnSpc>
              <a:spcBef>
                <a:spcPts val="0"/>
              </a:spcBef>
              <a:defRPr sz="1400" b="1" cap="all" spc="42">
                <a:solidFill>
                  <a:srgbClr val="ED6A00"/>
                </a:solidFill>
              </a:defRPr>
            </a:pPr>
            <a:endParaRPr/>
          </a:p>
        </p:txBody>
      </p:sp>
      <p:sp>
        <p:nvSpPr>
          <p:cNvPr id="47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x">
  <p:cSld name="Palette 2">
    <p:spTree>
      <p:nvGrpSpPr>
        <p:cNvPr id="1" name=""/>
        <p:cNvGrpSpPr/>
        <p:nvPr/>
      </p:nvGrpSpPr>
      <p:grpSpPr>
        <a:xfrm>
          <a:off x="0" y="0"/>
          <a:ext cx="0" cy="0"/>
          <a:chOff x="0" y="0"/>
          <a:chExt cx="0" cy="0"/>
        </a:xfrm>
      </p:grpSpPr>
      <p:sp>
        <p:nvSpPr>
          <p:cNvPr id="480" name="Rectangle"/>
          <p:cNvSpPr/>
          <p:nvPr/>
        </p:nvSpPr>
        <p:spPr>
          <a:xfrm>
            <a:off x="10604500" y="304800"/>
            <a:ext cx="1270000" cy="6455867"/>
          </a:xfrm>
          <a:prstGeom prst="rect">
            <a:avLst/>
          </a:prstGeom>
          <a:solidFill>
            <a:srgbClr val="9C9E9F">
              <a:alpha val="15000"/>
            </a:srgbClr>
          </a:solidFill>
          <a:ln w="12700">
            <a:miter lim="400000"/>
          </a:ln>
        </p:spPr>
        <p:txBody>
          <a:bodyPr lIns="38100" tIns="38100" rIns="38100" bIns="38100" anchor="ctr"/>
          <a:lstStyle/>
          <a:p>
            <a:pPr defTabSz="584200">
              <a:lnSpc>
                <a:spcPct val="100000"/>
              </a:lnSpc>
              <a:spcBef>
                <a:spcPts val="0"/>
              </a:spcBef>
              <a:defRPr sz="3000" b="1" i="1">
                <a:solidFill>
                  <a:srgbClr val="303030"/>
                </a:solidFill>
              </a:defRPr>
            </a:pPr>
            <a:endParaRPr/>
          </a:p>
        </p:txBody>
      </p:sp>
      <p:sp>
        <p:nvSpPr>
          <p:cNvPr id="481" name="SHAPE STYLES:…"/>
          <p:cNvSpPr txBox="1"/>
          <p:nvPr/>
        </p:nvSpPr>
        <p:spPr>
          <a:xfrm>
            <a:off x="361127" y="1073150"/>
            <a:ext cx="4618633" cy="47498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spAutoFit/>
          </a:bodyPr>
          <a:lstStyle/>
          <a:p>
            <a:pPr defTabSz="457200">
              <a:lnSpc>
                <a:spcPct val="100000"/>
              </a:lnSpc>
              <a:spcBef>
                <a:spcPts val="0"/>
              </a:spcBef>
              <a:defRPr sz="900" b="1" i="1">
                <a:solidFill>
                  <a:srgbClr val="000000"/>
                </a:solidFill>
              </a:defRPr>
            </a:pPr>
            <a:r>
              <a:t>SHAPE STYLES:</a:t>
            </a:r>
          </a:p>
          <a:p>
            <a:pPr defTabSz="457200">
              <a:lnSpc>
                <a:spcPct val="100000"/>
              </a:lnSpc>
              <a:spcBef>
                <a:spcPts val="0"/>
              </a:spcBef>
              <a:defRPr sz="900">
                <a:solidFill>
                  <a:srgbClr val="000000"/>
                </a:solidFill>
              </a:defRPr>
            </a:pPr>
            <a:r>
              <a:t>Shown here are the sample shape styles built into this theme. To create a new shape using one of these styles:</a:t>
            </a:r>
          </a:p>
          <a:p>
            <a:pPr defTabSz="457200">
              <a:lnSpc>
                <a:spcPct val="100000"/>
              </a:lnSpc>
              <a:spcBef>
                <a:spcPts val="0"/>
              </a:spcBef>
              <a:defRPr sz="900">
                <a:solidFill>
                  <a:srgbClr val="000000"/>
                </a:solidFill>
              </a:defRPr>
            </a:pPr>
            <a:endParaRPr/>
          </a:p>
          <a:p>
            <a:pPr marL="508000" indent="-279400" defTabSz="457200">
              <a:lnSpc>
                <a:spcPct val="100000"/>
              </a:lnSpc>
              <a:spcBef>
                <a:spcPts val="0"/>
              </a:spcBef>
              <a:defRPr sz="900">
                <a:solidFill>
                  <a:srgbClr val="000000"/>
                </a:solidFill>
              </a:defRPr>
            </a:pPr>
            <a:r>
              <a:t>1.	Click the </a:t>
            </a:r>
            <a:r>
              <a:rPr b="1"/>
              <a:t>Insert</a:t>
            </a:r>
            <a:r>
              <a:t> drop-down menu and select </a:t>
            </a:r>
            <a:r>
              <a:rPr b="1"/>
              <a:t>Shape</a:t>
            </a:r>
            <a:r>
              <a:t>, or click the </a:t>
            </a:r>
            <a:r>
              <a:rPr b="1"/>
              <a:t>Shape</a:t>
            </a:r>
            <a:r>
              <a:t> button (the green square icon) above the slide. </a:t>
            </a:r>
            <a:endParaRPr>
              <a:latin typeface="Times New Roman"/>
              <a:ea typeface="Times New Roman"/>
              <a:cs typeface="Times New Roman"/>
              <a:sym typeface="Times New Roman"/>
            </a:endParaRPr>
          </a:p>
          <a:p>
            <a:pPr marL="508000" indent="-279400" defTabSz="457200">
              <a:lnSpc>
                <a:spcPct val="100000"/>
              </a:lnSpc>
              <a:spcBef>
                <a:spcPts val="0"/>
              </a:spcBef>
              <a:defRPr sz="900">
                <a:solidFill>
                  <a:srgbClr val="000000"/>
                </a:solidFill>
              </a:defRPr>
            </a:pPr>
            <a:r>
              <a:t>2.	With the shape selected, click </a:t>
            </a:r>
            <a:r>
              <a:rPr b="1"/>
              <a:t>Format</a:t>
            </a:r>
            <a:r>
              <a:t> (the paintbrush icon) from the main toolbar, and then select </a:t>
            </a:r>
            <a:r>
              <a:rPr b="1"/>
              <a:t>Style</a:t>
            </a:r>
            <a:r>
              <a:rPr>
                <a:latin typeface="Times New Roman"/>
                <a:ea typeface="Times New Roman"/>
                <a:cs typeface="Times New Roman"/>
                <a:sym typeface="Times New Roman"/>
              </a:rPr>
              <a:t>.</a:t>
            </a:r>
          </a:p>
          <a:p>
            <a:pPr marL="508000" indent="-279400" defTabSz="457200">
              <a:lnSpc>
                <a:spcPct val="100000"/>
              </a:lnSpc>
              <a:spcBef>
                <a:spcPts val="0"/>
              </a:spcBef>
              <a:defRPr sz="900">
                <a:solidFill>
                  <a:srgbClr val="000000"/>
                </a:solidFill>
              </a:defRPr>
            </a:pPr>
            <a:r>
              <a:t>3.	The Style gallery displays the different preset shape styles. Select the style you wish to apply.</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a:solidFill>
                  <a:srgbClr val="000000"/>
                </a:solidFill>
              </a:defRPr>
            </a:pPr>
            <a:r>
              <a:t>Note: Some pattern styles are built with transparent backgrounds, which is a new Keynote feature. </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b="1" i="1">
                <a:solidFill>
                  <a:srgbClr val="000000"/>
                </a:solidFill>
              </a:defRPr>
            </a:pPr>
            <a:r>
              <a:t>SHAPE MASKS:</a:t>
            </a:r>
          </a:p>
          <a:p>
            <a:pPr defTabSz="457200">
              <a:lnSpc>
                <a:spcPct val="100000"/>
              </a:lnSpc>
              <a:spcBef>
                <a:spcPts val="0"/>
              </a:spcBef>
              <a:defRPr sz="900">
                <a:solidFill>
                  <a:srgbClr val="000000"/>
                </a:solidFill>
              </a:defRPr>
            </a:pPr>
            <a:r>
              <a:t>Copy/paste to the selected slide, and drag the desired image from the desktop/Finder on top of the shape to replace the image placeholder. Double-click inside the shape to reveal handles to scale the image within the frame.</a:t>
            </a: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defRPr>
            </a:pPr>
            <a:r>
              <a:rPr i="1"/>
              <a:t>To adjust the size of the image frame,</a:t>
            </a:r>
            <a:r>
              <a:t> be sure to select only the frame to avoid warping the image’s proportions. This is a new Keynote feature. To do this:</a:t>
            </a:r>
          </a:p>
          <a:p>
            <a:pPr marL="508000" indent="-279400" defTabSz="457200">
              <a:lnSpc>
                <a:spcPct val="100000"/>
              </a:lnSpc>
              <a:spcBef>
                <a:spcPts val="0"/>
              </a:spcBef>
              <a:defRPr sz="900">
                <a:solidFill>
                  <a:srgbClr val="000000"/>
                </a:solidFill>
              </a:defRPr>
            </a:pPr>
            <a:r>
              <a:t>1.	Double-click the masked image.</a:t>
            </a:r>
          </a:p>
          <a:p>
            <a:pPr marL="508000" indent="-279400" defTabSz="457200">
              <a:lnSpc>
                <a:spcPct val="100000"/>
              </a:lnSpc>
              <a:spcBef>
                <a:spcPts val="0"/>
              </a:spcBef>
              <a:defRPr sz="900">
                <a:solidFill>
                  <a:srgbClr val="000000"/>
                </a:solidFill>
              </a:defRPr>
            </a:pPr>
            <a:r>
              <a:t>2.	Click on the border of the mask. A dotted line will appear, showing where you may edit the boundaries of the frame and not the image within it.</a:t>
            </a:r>
          </a:p>
          <a:p>
            <a:pPr marL="508000" indent="-279400" defTabSz="457200">
              <a:lnSpc>
                <a:spcPct val="100000"/>
              </a:lnSpc>
              <a:spcBef>
                <a:spcPts val="0"/>
              </a:spcBef>
              <a:defRPr sz="900">
                <a:solidFill>
                  <a:srgbClr val="000000"/>
                </a:solidFill>
              </a:defRPr>
            </a:pPr>
            <a:r>
              <a:t>3.	Once the frame is set to your desired size, you may resize the image as needed.</a:t>
            </a: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p>
          <a:p>
            <a:pPr defTabSz="457200">
              <a:lnSpc>
                <a:spcPct val="100000"/>
              </a:lnSpc>
              <a:spcBef>
                <a:spcPts val="0"/>
              </a:spcBef>
              <a:defRPr sz="900" b="1" i="1">
                <a:solidFill>
                  <a:srgbClr val="000000"/>
                </a:solidFill>
              </a:defRPr>
            </a:pPr>
            <a:r>
              <a:t>TIPS: </a:t>
            </a:r>
          </a:p>
          <a:p>
            <a:pPr defTabSz="457200">
              <a:lnSpc>
                <a:spcPct val="100000"/>
              </a:lnSpc>
              <a:spcBef>
                <a:spcPts val="0"/>
              </a:spcBef>
              <a:defRPr sz="900">
                <a:solidFill>
                  <a:srgbClr val="000000"/>
                </a:solidFill>
              </a:defRPr>
            </a:pPr>
            <a:r>
              <a:t>When sizing elements, press and hold the </a:t>
            </a:r>
            <a:r>
              <a:rPr b="1"/>
              <a:t>Shift</a:t>
            </a:r>
            <a:r>
              <a:t> key while dragging the handle to constrain proportions. </a:t>
            </a: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latin typeface="Times New Roman"/>
                <a:ea typeface="Times New Roman"/>
                <a:cs typeface="Times New Roman"/>
                <a:sym typeface="Times New Roman"/>
              </a:defRPr>
            </a:pPr>
            <a:endParaRPr>
              <a:latin typeface="Times New Roman"/>
              <a:ea typeface="Times New Roman"/>
              <a:cs typeface="Times New Roman"/>
              <a:sym typeface="Times New Roman"/>
            </a:endParaRPr>
          </a:p>
          <a:p>
            <a:pPr defTabSz="457200">
              <a:lnSpc>
                <a:spcPct val="100000"/>
              </a:lnSpc>
              <a:spcBef>
                <a:spcPts val="0"/>
              </a:spcBef>
              <a:defRPr sz="900">
                <a:solidFill>
                  <a:srgbClr val="000000"/>
                </a:solidFill>
              </a:defRPr>
            </a:pPr>
            <a:r>
              <a:t>To expand the width or height equally on both sides, press and hold the </a:t>
            </a:r>
            <a:r>
              <a:rPr b="1"/>
              <a:t>Alt</a:t>
            </a:r>
            <a:r>
              <a:t> key while dragging the handle.</a:t>
            </a:r>
            <a:endParaRPr>
              <a:latin typeface="Times New Roman"/>
              <a:ea typeface="Times New Roman"/>
              <a:cs typeface="Times New Roman"/>
              <a:sym typeface="Times New Roman"/>
            </a:endParaRPr>
          </a:p>
        </p:txBody>
      </p:sp>
      <p:sp>
        <p:nvSpPr>
          <p:cNvPr id="482" name="Square"/>
          <p:cNvSpPr>
            <a:spLocks noGrp="1"/>
          </p:cNvSpPr>
          <p:nvPr>
            <p:ph type="body" sz="quarter" idx="21"/>
          </p:nvPr>
        </p:nvSpPr>
        <p:spPr>
          <a:xfrm>
            <a:off x="10604500" y="1371600"/>
            <a:ext cx="1270000" cy="1270000"/>
          </a:xfrm>
          <a:prstGeom prst="rect">
            <a:avLst/>
          </a:prstGeom>
          <a:blipFill>
            <a:blip r:embed="rId2"/>
          </a:blipFill>
          <a:ln w="12700"/>
        </p:spPr>
        <p:txBody>
          <a:bodyPr numCol="1" spcCol="38100" anchor="ctr"/>
          <a:lstStyle/>
          <a:p>
            <a:pPr algn="ctr" defTabSz="584200">
              <a:lnSpc>
                <a:spcPct val="100000"/>
              </a:lnSpc>
              <a:spcBef>
                <a:spcPts val="0"/>
              </a:spcBef>
              <a:defRPr sz="1400" b="1" cap="all" spc="42">
                <a:solidFill>
                  <a:srgbClr val="ED6A00"/>
                </a:solidFill>
              </a:defRPr>
            </a:pPr>
            <a:endParaRPr/>
          </a:p>
        </p:txBody>
      </p:sp>
      <p:grpSp>
        <p:nvGrpSpPr>
          <p:cNvPr id="485" name="Group"/>
          <p:cNvGrpSpPr/>
          <p:nvPr/>
        </p:nvGrpSpPr>
        <p:grpSpPr>
          <a:xfrm>
            <a:off x="-1" y="0"/>
            <a:ext cx="12344401" cy="209550"/>
            <a:chOff x="0" y="0"/>
            <a:chExt cx="12344400" cy="209550"/>
          </a:xfrm>
        </p:grpSpPr>
        <p:sp>
          <p:nvSpPr>
            <p:cNvPr id="483"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484" name="Rectangle"/>
            <p:cNvSpPr/>
            <p:nvPr/>
          </p:nvSpPr>
          <p:spPr>
            <a:xfrm>
              <a:off x="-1" y="0"/>
              <a:ext cx="12344401" cy="209550"/>
            </a:xfrm>
            <a:prstGeom prst="rect">
              <a:avLst/>
            </a:prstGeom>
            <a:blipFill rotWithShape="1">
              <a:blip r:embed="rId3">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486" name="Square"/>
          <p:cNvSpPr>
            <a:spLocks noGrp="1"/>
          </p:cNvSpPr>
          <p:nvPr>
            <p:ph type="body" sz="quarter" idx="22"/>
          </p:nvPr>
        </p:nvSpPr>
        <p:spPr>
          <a:xfrm>
            <a:off x="10604500" y="2794000"/>
            <a:ext cx="1270000" cy="1270000"/>
          </a:xfrm>
          <a:prstGeom prst="rect">
            <a:avLst/>
          </a:prstGeom>
          <a:blipFill>
            <a:blip r:embed="rId4"/>
          </a:blipFill>
          <a:ln w="12700"/>
        </p:spPr>
        <p:txBody>
          <a:bodyPr numCol="1" spcCol="38100" anchor="ctr"/>
          <a:lstStyle/>
          <a:p>
            <a:pPr algn="ctr" defTabSz="584200">
              <a:lnSpc>
                <a:spcPct val="100000"/>
              </a:lnSpc>
              <a:spcBef>
                <a:spcPts val="0"/>
              </a:spcBef>
              <a:defRPr sz="1400" b="1" cap="all" spc="42">
                <a:solidFill>
                  <a:srgbClr val="ED6A00"/>
                </a:solidFill>
              </a:defRPr>
            </a:pPr>
            <a:endParaRPr/>
          </a:p>
        </p:txBody>
      </p:sp>
      <p:sp>
        <p:nvSpPr>
          <p:cNvPr id="487" name="use this style for captions…"/>
          <p:cNvSpPr>
            <a:spLocks noGrp="1"/>
          </p:cNvSpPr>
          <p:nvPr>
            <p:ph type="body" sz="quarter" idx="23"/>
          </p:nvPr>
        </p:nvSpPr>
        <p:spPr>
          <a:xfrm>
            <a:off x="7500029" y="-63500"/>
            <a:ext cx="2939010" cy="1521272"/>
          </a:xfrm>
          <a:prstGeom prst="rect">
            <a:avLst/>
          </a:prstGeom>
          <a:solidFill>
            <a:srgbClr val="ED6A00"/>
          </a:solidFill>
          <a:ln w="101600">
            <a:solidFill>
              <a:srgbClr val="FFFFFF"/>
            </a:solidFill>
          </a:ln>
        </p:spPr>
        <p:txBody>
          <a:bodyPr numCol="1" spcCol="38100" anchor="ctr"/>
          <a:lstStyle/>
          <a:p>
            <a:pPr algn="ctr" defTabSz="584200">
              <a:lnSpc>
                <a:spcPct val="100000"/>
              </a:lnSpc>
              <a:spcBef>
                <a:spcPts val="0"/>
              </a:spcBef>
              <a:defRPr sz="1400" b="1" cap="all" spc="42">
                <a:solidFill>
                  <a:srgbClr val="FFFFFF"/>
                </a:solidFill>
              </a:defRPr>
            </a:pPr>
            <a:r>
              <a:t>use this style for captions </a:t>
            </a:r>
          </a:p>
          <a:p>
            <a:pPr algn="ctr" defTabSz="584200">
              <a:lnSpc>
                <a:spcPct val="100000"/>
              </a:lnSpc>
              <a:spcBef>
                <a:spcPts val="0"/>
              </a:spcBef>
              <a:defRPr sz="1400" b="1" cap="all" spc="42">
                <a:solidFill>
                  <a:srgbClr val="FFFFFF"/>
                </a:solidFill>
              </a:defRPr>
            </a:pPr>
            <a:r>
              <a:t>(Under arrange, position at y: -5 for tab effect)</a:t>
            </a:r>
          </a:p>
        </p:txBody>
      </p:sp>
      <p:sp>
        <p:nvSpPr>
          <p:cNvPr id="488" name="Square"/>
          <p:cNvSpPr>
            <a:spLocks noGrp="1"/>
          </p:cNvSpPr>
          <p:nvPr>
            <p:ph type="body" sz="quarter" idx="24"/>
          </p:nvPr>
        </p:nvSpPr>
        <p:spPr>
          <a:xfrm>
            <a:off x="10604500" y="4216400"/>
            <a:ext cx="1270000" cy="1270000"/>
          </a:xfrm>
          <a:prstGeom prst="rect">
            <a:avLst/>
          </a:prstGeom>
          <a:blipFill>
            <a:blip r:embed="rId5"/>
          </a:blipFill>
          <a:ln w="12700"/>
        </p:spPr>
        <p:txBody>
          <a:bodyPr numCol="1" spcCol="38100" anchor="ctr"/>
          <a:lstStyle/>
          <a:p>
            <a:pPr algn="ctr" defTabSz="584200">
              <a:lnSpc>
                <a:spcPct val="100000"/>
              </a:lnSpc>
              <a:spcBef>
                <a:spcPts val="0"/>
              </a:spcBef>
              <a:defRPr sz="1400" b="1" cap="all" spc="42">
                <a:solidFill>
                  <a:srgbClr val="ED6A00"/>
                </a:solidFill>
              </a:defRPr>
            </a:pPr>
            <a:endParaRPr/>
          </a:p>
        </p:txBody>
      </p:sp>
      <p:sp>
        <p:nvSpPr>
          <p:cNvPr id="489" name="use this style for titles…"/>
          <p:cNvSpPr>
            <a:spLocks noGrp="1"/>
          </p:cNvSpPr>
          <p:nvPr>
            <p:ph type="body" sz="half" idx="25"/>
          </p:nvPr>
        </p:nvSpPr>
        <p:spPr>
          <a:xfrm>
            <a:off x="5353655" y="1496863"/>
            <a:ext cx="5043736" cy="4071740"/>
          </a:xfrm>
          <a:prstGeom prst="rect">
            <a:avLst/>
          </a:prstGeom>
          <a:solidFill>
            <a:srgbClr val="000000">
              <a:alpha val="75000"/>
            </a:srgbClr>
          </a:solidFill>
          <a:ln w="12700"/>
        </p:spPr>
        <p:txBody>
          <a:bodyPr lIns="254000" tIns="254000" rIns="254000" bIns="254000" numCol="1" spcCol="38100" anchor="b"/>
          <a:lstStyle/>
          <a:p>
            <a:pPr>
              <a:lnSpc>
                <a:spcPct val="75000"/>
              </a:lnSpc>
              <a:spcBef>
                <a:spcPts val="0"/>
              </a:spcBef>
              <a:defRPr sz="4800" cap="all" spc="0">
                <a:solidFill>
                  <a:srgbClr val="FFFFFF"/>
                </a:solidFill>
                <a:latin typeface="+mn-lt"/>
                <a:ea typeface="+mn-ea"/>
                <a:cs typeface="+mn-cs"/>
                <a:sym typeface="Rockwell Bold"/>
              </a:defRPr>
            </a:pPr>
            <a:r>
              <a:t>use this style for titles</a:t>
            </a:r>
          </a:p>
          <a:p>
            <a:pPr>
              <a:lnSpc>
                <a:spcPct val="90000"/>
              </a:lnSpc>
              <a:spcBef>
                <a:spcPts val="1200"/>
              </a:spcBef>
              <a:defRPr sz="1600" b="1" cap="all">
                <a:solidFill>
                  <a:srgbClr val="FFFFFF"/>
                </a:solidFill>
              </a:defRPr>
            </a:pPr>
            <a:r>
              <a:t>and on top of images, if desired.</a:t>
            </a:r>
          </a:p>
        </p:txBody>
      </p:sp>
      <p:sp>
        <p:nvSpPr>
          <p:cNvPr id="490" name="Click blue arrow to edit hyperlink">
            <a:hlinkClick r:id="rId6"/>
          </p:cNvPr>
          <p:cNvSpPr/>
          <p:nvPr/>
        </p:nvSpPr>
        <p:spPr>
          <a:xfrm>
            <a:off x="7653397" y="5867126"/>
            <a:ext cx="2632274" cy="813497"/>
          </a:xfrm>
          <a:prstGeom prst="rect">
            <a:avLst/>
          </a:prstGeom>
          <a:solidFill>
            <a:srgbClr val="ED6A00"/>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177800" tIns="177800" rIns="177800" bIns="177800" anchor="ctr"/>
          <a:lstStyle>
            <a:lvl1pPr algn="ctr" defTabSz="584200">
              <a:lnSpc>
                <a:spcPct val="100000"/>
              </a:lnSpc>
              <a:spcBef>
                <a:spcPts val="0"/>
              </a:spcBef>
              <a:defRPr sz="1400" b="1" cap="all" spc="42">
                <a:solidFill>
                  <a:srgbClr val="FFFFFF"/>
                </a:solidFill>
              </a:defRPr>
            </a:lvl1pPr>
          </a:lstStyle>
          <a:p>
            <a:r>
              <a:t>Click blue arrow to edit hyperlink</a:t>
            </a:r>
          </a:p>
        </p:txBody>
      </p:sp>
      <p:sp>
        <p:nvSpPr>
          <p:cNvPr id="4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x">
  <p:cSld name="Charts">
    <p:spTree>
      <p:nvGrpSpPr>
        <p:cNvPr id="1" name=""/>
        <p:cNvGrpSpPr/>
        <p:nvPr/>
      </p:nvGrpSpPr>
      <p:grpSpPr>
        <a:xfrm>
          <a:off x="0" y="0"/>
          <a:ext cx="0" cy="0"/>
          <a:chOff x="0" y="0"/>
          <a:chExt cx="0" cy="0"/>
        </a:xfrm>
      </p:grpSpPr>
      <p:graphicFrame>
        <p:nvGraphicFramePr>
          <p:cNvPr id="498" name="3D Column Chart"/>
          <p:cNvGraphicFramePr/>
          <p:nvPr/>
        </p:nvGraphicFramePr>
        <p:xfrm>
          <a:off x="6112058" y="2572708"/>
          <a:ext cx="2490070" cy="170788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99" name="3D Bar Chart"/>
          <p:cNvGraphicFramePr/>
          <p:nvPr/>
        </p:nvGraphicFramePr>
        <p:xfrm>
          <a:off x="9040074" y="2037715"/>
          <a:ext cx="2542705" cy="194537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00" name="3D Pie Chart"/>
          <p:cNvGraphicFramePr/>
          <p:nvPr/>
        </p:nvGraphicFramePr>
        <p:xfrm>
          <a:off x="6488615" y="4418941"/>
          <a:ext cx="1967200" cy="1964365"/>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01" name="3D Area Chart"/>
          <p:cNvGraphicFramePr/>
          <p:nvPr/>
        </p:nvGraphicFramePr>
        <p:xfrm>
          <a:off x="9361466" y="4190470"/>
          <a:ext cx="2727525" cy="159622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502" name="3D Line Chart"/>
          <p:cNvGraphicFramePr/>
          <p:nvPr/>
        </p:nvGraphicFramePr>
        <p:xfrm>
          <a:off x="8764193" y="5464206"/>
          <a:ext cx="2752924" cy="169154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503" name="Mixed Chart"/>
          <p:cNvGraphicFramePr/>
          <p:nvPr/>
        </p:nvGraphicFramePr>
        <p:xfrm>
          <a:off x="9155683" y="106079"/>
          <a:ext cx="2350672" cy="1672752"/>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504" name="Bubble Chart"/>
          <p:cNvGraphicFramePr/>
          <p:nvPr/>
        </p:nvGraphicFramePr>
        <p:xfrm>
          <a:off x="6046398" y="164742"/>
          <a:ext cx="2569815" cy="2093566"/>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505" name="2D Column Chart"/>
          <p:cNvGraphicFramePr/>
          <p:nvPr/>
        </p:nvGraphicFramePr>
        <p:xfrm>
          <a:off x="346319" y="368047"/>
          <a:ext cx="2464849" cy="1640564"/>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506" name="2D Bar Chart"/>
          <p:cNvGraphicFramePr/>
          <p:nvPr/>
        </p:nvGraphicFramePr>
        <p:xfrm>
          <a:off x="279947" y="2172845"/>
          <a:ext cx="2469624" cy="1640564"/>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507" name="2D Pie Chart"/>
          <p:cNvGraphicFramePr/>
          <p:nvPr/>
        </p:nvGraphicFramePr>
        <p:xfrm>
          <a:off x="541488" y="4109254"/>
          <a:ext cx="2086795" cy="2086795"/>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508" name="2D Line Chart"/>
          <p:cNvGraphicFramePr/>
          <p:nvPr/>
        </p:nvGraphicFramePr>
        <p:xfrm>
          <a:off x="3113780" y="164846"/>
          <a:ext cx="2734440" cy="1640565"/>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509" name="2D Area Chart"/>
          <p:cNvGraphicFramePr/>
          <p:nvPr/>
        </p:nvGraphicFramePr>
        <p:xfrm>
          <a:off x="2984455" y="2176020"/>
          <a:ext cx="2734440" cy="1640564"/>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510" name="Scatter Chart"/>
          <p:cNvGraphicFramePr/>
          <p:nvPr/>
        </p:nvGraphicFramePr>
        <p:xfrm>
          <a:off x="3229188" y="4260349"/>
          <a:ext cx="2583192" cy="1769108"/>
        </p:xfrm>
        <a:graphic>
          <a:graphicData uri="http://schemas.openxmlformats.org/drawingml/2006/chart">
            <c:chart xmlns:c="http://schemas.openxmlformats.org/drawingml/2006/chart" xmlns:r="http://schemas.openxmlformats.org/officeDocument/2006/relationships" r:id="rId14"/>
          </a:graphicData>
        </a:graphic>
      </p:graphicFrame>
      <p:sp>
        <p:nvSpPr>
          <p:cNvPr id="5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Skills Development (no success story)">
    <p:spTree>
      <p:nvGrpSpPr>
        <p:cNvPr id="1" name=""/>
        <p:cNvGrpSpPr/>
        <p:nvPr/>
      </p:nvGrpSpPr>
      <p:grpSpPr>
        <a:xfrm>
          <a:off x="0" y="0"/>
          <a:ext cx="0" cy="0"/>
          <a:chOff x="0" y="0"/>
          <a:chExt cx="0" cy="0"/>
        </a:xfrm>
      </p:grpSpPr>
      <p:sp>
        <p:nvSpPr>
          <p:cNvPr id="71" name="Title Text"/>
          <p:cNvSpPr>
            <a:spLocks noGrp="1"/>
          </p:cNvSpPr>
          <p:nvPr>
            <p:ph type="title"/>
          </p:nvPr>
        </p:nvSpPr>
        <p:spPr>
          <a:xfrm>
            <a:off x="434503" y="314920"/>
            <a:ext cx="8166624" cy="1092201"/>
          </a:xfrm>
          <a:prstGeom prst="rect">
            <a:avLst/>
          </a:prstGeom>
          <a:ln w="12700"/>
        </p:spPr>
        <p:txBody>
          <a:bodyPr/>
          <a:lstStyle/>
          <a:p>
            <a:r>
              <a:t>Title Text</a:t>
            </a:r>
          </a:p>
        </p:txBody>
      </p:sp>
      <p:sp>
        <p:nvSpPr>
          <p:cNvPr id="72" name="Course Outcomes"/>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Course Outcomes</a:t>
            </a:r>
          </a:p>
        </p:txBody>
      </p:sp>
      <p:sp>
        <p:nvSpPr>
          <p:cNvPr id="73" name="SkillS Development"/>
          <p:cNvSpPr txBox="1">
            <a:spLocks noGrp="1"/>
          </p:cNvSpPr>
          <p:nvPr>
            <p:ph type="body" sz="quarter" idx="22"/>
          </p:nvPr>
        </p:nvSpPr>
        <p:spPr>
          <a:xfrm>
            <a:off x="434503" y="1377950"/>
            <a:ext cx="11475394" cy="317500"/>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SkillS Development</a:t>
            </a:r>
          </a:p>
        </p:txBody>
      </p:sp>
      <p:sp>
        <p:nvSpPr>
          <p:cNvPr id="74" name="Academics"/>
          <p:cNvSpPr txBox="1"/>
          <p:nvPr/>
        </p:nvSpPr>
        <p:spPr>
          <a:xfrm>
            <a:off x="1076926" y="3421807"/>
            <a:ext cx="2541882" cy="3301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Academics</a:t>
            </a:r>
          </a:p>
        </p:txBody>
      </p:sp>
      <p:sp>
        <p:nvSpPr>
          <p:cNvPr id="75" name="Career"/>
          <p:cNvSpPr txBox="1"/>
          <p:nvPr/>
        </p:nvSpPr>
        <p:spPr>
          <a:xfrm>
            <a:off x="4902710" y="3421807"/>
            <a:ext cx="2541882" cy="3301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Career</a:t>
            </a:r>
          </a:p>
        </p:txBody>
      </p:sp>
      <p:sp>
        <p:nvSpPr>
          <p:cNvPr id="76" name="Portfolio"/>
          <p:cNvSpPr txBox="1"/>
          <p:nvPr/>
        </p:nvSpPr>
        <p:spPr>
          <a:xfrm>
            <a:off x="8728493" y="3421807"/>
            <a:ext cx="2541882" cy="33015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spAutoFit/>
          </a:bodyPr>
          <a:lstStyle>
            <a:lvl1pPr algn="ctr" defTabSz="584200">
              <a:lnSpc>
                <a:spcPct val="100000"/>
              </a:lnSpc>
              <a:defRPr sz="2000" cap="all" spc="59">
                <a:solidFill>
                  <a:srgbClr val="ED6A00"/>
                </a:solidFill>
                <a:latin typeface="+mn-lt"/>
                <a:ea typeface="+mn-ea"/>
                <a:cs typeface="+mn-cs"/>
                <a:sym typeface="Rockwell Bold"/>
              </a:defRPr>
            </a:lvl1pPr>
          </a:lstStyle>
          <a:p>
            <a:r>
              <a:t>Portfolio</a:t>
            </a:r>
          </a:p>
        </p:txBody>
      </p:sp>
      <p:sp>
        <p:nvSpPr>
          <p:cNvPr id="77" name="Line"/>
          <p:cNvSpPr/>
          <p:nvPr/>
        </p:nvSpPr>
        <p:spPr>
          <a:xfrm flipV="1">
            <a:off x="434975"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78" name="Line"/>
          <p:cNvSpPr/>
          <p:nvPr/>
        </p:nvSpPr>
        <p:spPr>
          <a:xfrm>
            <a:off x="428899" y="2009775"/>
            <a:ext cx="11486602" cy="0"/>
          </a:xfrm>
          <a:prstGeom prst="line">
            <a:avLst/>
          </a:prstGeom>
          <a:ln w="8890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79" name="Line"/>
          <p:cNvSpPr/>
          <p:nvPr/>
        </p:nvSpPr>
        <p:spPr>
          <a:xfrm flipV="1">
            <a:off x="4260758"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80" name="Line"/>
          <p:cNvSpPr/>
          <p:nvPr/>
        </p:nvSpPr>
        <p:spPr>
          <a:xfrm flipV="1">
            <a:off x="8086542" y="1965325"/>
            <a:ext cx="1" cy="4484985"/>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81" name="Line"/>
          <p:cNvSpPr/>
          <p:nvPr/>
        </p:nvSpPr>
        <p:spPr>
          <a:xfrm flipV="1">
            <a:off x="11912325" y="1965324"/>
            <a:ext cx="1" cy="4484987"/>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82" name="Double-click to edit text"/>
          <p:cNvSpPr txBox="1">
            <a:spLocks noGrp="1"/>
          </p:cNvSpPr>
          <p:nvPr>
            <p:ph type="body" sz="quarter" idx="23"/>
          </p:nvPr>
        </p:nvSpPr>
        <p:spPr>
          <a:xfrm>
            <a:off x="554192" y="3802807"/>
            <a:ext cx="3587350" cy="241301"/>
          </a:xfrm>
          <a:prstGeom prst="rect">
            <a:avLst/>
          </a:prstGeom>
        </p:spPr>
        <p:txBody>
          <a:bodyPr numCol="1" spcCol="38100">
            <a:spAutoFit/>
          </a:bodyPr>
          <a:lstStyle/>
          <a:p>
            <a:r>
              <a:t>Double-click to edit text</a:t>
            </a:r>
          </a:p>
        </p:txBody>
      </p:sp>
      <p:sp>
        <p:nvSpPr>
          <p:cNvPr id="83" name="Double-click to edit text"/>
          <p:cNvSpPr txBox="1">
            <a:spLocks noGrp="1"/>
          </p:cNvSpPr>
          <p:nvPr>
            <p:ph type="body" sz="quarter" idx="24"/>
          </p:nvPr>
        </p:nvSpPr>
        <p:spPr>
          <a:xfrm>
            <a:off x="4320505" y="3802807"/>
            <a:ext cx="3583899" cy="241301"/>
          </a:xfrm>
          <a:prstGeom prst="rect">
            <a:avLst/>
          </a:prstGeom>
        </p:spPr>
        <p:txBody>
          <a:bodyPr numCol="1" spcCol="38100">
            <a:spAutoFit/>
          </a:bodyPr>
          <a:lstStyle/>
          <a:p>
            <a:r>
              <a:t>Double-click to edit text</a:t>
            </a:r>
          </a:p>
        </p:txBody>
      </p:sp>
      <p:sp>
        <p:nvSpPr>
          <p:cNvPr id="84" name="Double-click to edit text"/>
          <p:cNvSpPr txBox="1">
            <a:spLocks noGrp="1"/>
          </p:cNvSpPr>
          <p:nvPr>
            <p:ph type="body" sz="quarter" idx="25"/>
          </p:nvPr>
        </p:nvSpPr>
        <p:spPr>
          <a:xfrm>
            <a:off x="8208733" y="3802807"/>
            <a:ext cx="3581401" cy="241301"/>
          </a:xfrm>
          <a:prstGeom prst="rect">
            <a:avLst/>
          </a:prstGeom>
        </p:spPr>
        <p:txBody>
          <a:bodyPr numCol="1" spcCol="38100">
            <a:spAutoFit/>
          </a:bodyPr>
          <a:lstStyle/>
          <a:p>
            <a:r>
              <a:t>Double-click to edit text</a:t>
            </a:r>
          </a:p>
        </p:txBody>
      </p:sp>
      <p:pic>
        <p:nvPicPr>
          <p:cNvPr id="85" name="_syllabus_academic_alt2.png" descr="_syllabus_academic_alt2.png"/>
          <p:cNvPicPr>
            <a:picLocks noChangeAspect="1"/>
          </p:cNvPicPr>
          <p:nvPr/>
        </p:nvPicPr>
        <p:blipFill>
          <a:blip r:embed="rId2"/>
          <a:stretch>
            <a:fillRect/>
          </a:stretch>
        </p:blipFill>
        <p:spPr>
          <a:xfrm>
            <a:off x="1745038" y="2173287"/>
            <a:ext cx="1205658" cy="1205658"/>
          </a:xfrm>
          <a:prstGeom prst="rect">
            <a:avLst/>
          </a:prstGeom>
          <a:ln w="3175">
            <a:miter lim="400000"/>
          </a:ln>
        </p:spPr>
      </p:pic>
      <p:pic>
        <p:nvPicPr>
          <p:cNvPr id="86" name="syllabusREV_portfolio_alt2 copy.png" descr="syllabusREV_portfolio_alt2 copy.png"/>
          <p:cNvPicPr>
            <a:picLocks noChangeAspect="1"/>
          </p:cNvPicPr>
          <p:nvPr/>
        </p:nvPicPr>
        <p:blipFill>
          <a:blip r:embed="rId3"/>
          <a:stretch>
            <a:fillRect/>
          </a:stretch>
        </p:blipFill>
        <p:spPr>
          <a:xfrm>
            <a:off x="9399147" y="2175830"/>
            <a:ext cx="1200574" cy="1200573"/>
          </a:xfrm>
          <a:prstGeom prst="rect">
            <a:avLst/>
          </a:prstGeom>
          <a:ln w="3175">
            <a:miter lim="400000"/>
          </a:ln>
        </p:spPr>
      </p:pic>
      <p:pic>
        <p:nvPicPr>
          <p:cNvPr id="87" name="_syllabusicons_career_alt.png" descr="_syllabusicons_career_alt.png"/>
          <p:cNvPicPr>
            <a:picLocks noChangeAspect="1"/>
          </p:cNvPicPr>
          <p:nvPr/>
        </p:nvPicPr>
        <p:blipFill>
          <a:blip r:embed="rId4"/>
          <a:stretch>
            <a:fillRect/>
          </a:stretch>
        </p:blipFill>
        <p:spPr>
          <a:xfrm>
            <a:off x="5576962" y="2173287"/>
            <a:ext cx="1205659" cy="1205658"/>
          </a:xfrm>
          <a:prstGeom prst="rect">
            <a:avLst/>
          </a:prstGeom>
          <a:ln w="3175">
            <a:miter lim="400000"/>
          </a:ln>
        </p:spPr>
      </p:pic>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Week Guide">
    <p:spTree>
      <p:nvGrpSpPr>
        <p:cNvPr id="1" name=""/>
        <p:cNvGrpSpPr/>
        <p:nvPr/>
      </p:nvGrpSpPr>
      <p:grpSpPr>
        <a:xfrm>
          <a:off x="0" y="0"/>
          <a:ext cx="0" cy="0"/>
          <a:chOff x="0" y="0"/>
          <a:chExt cx="0" cy="0"/>
        </a:xfrm>
      </p:grpSpPr>
      <p:sp>
        <p:nvSpPr>
          <p:cNvPr id="95" name="Title Text"/>
          <p:cNvSpPr txBox="1">
            <a:spLocks noGrp="1"/>
          </p:cNvSpPr>
          <p:nvPr>
            <p:ph type="title"/>
          </p:nvPr>
        </p:nvSpPr>
        <p:spPr>
          <a:xfrm>
            <a:off x="436909" y="315217"/>
            <a:ext cx="8387855" cy="1092201"/>
          </a:xfrm>
          <a:prstGeom prst="rect">
            <a:avLst/>
          </a:prstGeom>
        </p:spPr>
        <p:txBody>
          <a:bodyPr/>
          <a:lstStyle/>
          <a:p>
            <a:r>
              <a:t>Title Text</a:t>
            </a:r>
          </a:p>
        </p:txBody>
      </p:sp>
      <p:sp>
        <p:nvSpPr>
          <p:cNvPr id="96" name="Week XXXXX guide"/>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Week XXXXX guide</a:t>
            </a:r>
          </a:p>
        </p:txBody>
      </p:sp>
      <p:sp>
        <p:nvSpPr>
          <p:cNvPr id="97" name="Line"/>
          <p:cNvSpPr/>
          <p:nvPr/>
        </p:nvSpPr>
        <p:spPr>
          <a:xfrm flipV="1">
            <a:off x="434975" y="1965325"/>
            <a:ext cx="1" cy="2152851"/>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98" name="Line"/>
          <p:cNvSpPr/>
          <p:nvPr/>
        </p:nvSpPr>
        <p:spPr>
          <a:xfrm>
            <a:off x="428899" y="2009775"/>
            <a:ext cx="11486602" cy="0"/>
          </a:xfrm>
          <a:prstGeom prst="line">
            <a:avLst/>
          </a:prstGeom>
          <a:ln w="8890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99" name="Line"/>
          <p:cNvSpPr/>
          <p:nvPr/>
        </p:nvSpPr>
        <p:spPr>
          <a:xfrm flipV="1">
            <a:off x="5710211" y="1965325"/>
            <a:ext cx="1" cy="2152850"/>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00" name="Line"/>
          <p:cNvSpPr/>
          <p:nvPr/>
        </p:nvSpPr>
        <p:spPr>
          <a:xfrm flipV="1">
            <a:off x="8777312" y="1965325"/>
            <a:ext cx="1" cy="2152850"/>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01" name="Line"/>
          <p:cNvSpPr/>
          <p:nvPr/>
        </p:nvSpPr>
        <p:spPr>
          <a:xfrm flipV="1">
            <a:off x="11911762" y="1965325"/>
            <a:ext cx="1" cy="2152851"/>
          </a:xfrm>
          <a:prstGeom prst="line">
            <a:avLst/>
          </a:prstGeom>
          <a:ln w="6350">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02" name="Week XXXXX"/>
          <p:cNvSpPr txBox="1">
            <a:spLocks noGrp="1"/>
          </p:cNvSpPr>
          <p:nvPr>
            <p:ph type="body" sz="quarter" idx="22"/>
          </p:nvPr>
        </p:nvSpPr>
        <p:spPr>
          <a:xfrm>
            <a:off x="434503" y="1269364"/>
            <a:ext cx="1318817" cy="534671"/>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Week XXXXX</a:t>
            </a:r>
          </a:p>
        </p:txBody>
      </p:sp>
      <p:sp>
        <p:nvSpPr>
          <p:cNvPr id="103" name="Development…"/>
          <p:cNvSpPr txBox="1">
            <a:spLocks noGrp="1"/>
          </p:cNvSpPr>
          <p:nvPr>
            <p:ph type="body" sz="quarter" idx="23"/>
          </p:nvPr>
        </p:nvSpPr>
        <p:spPr>
          <a:xfrm>
            <a:off x="5834062" y="2178050"/>
            <a:ext cx="2819401" cy="526031"/>
          </a:xfrm>
          <a:prstGeom prst="rect">
            <a:avLst/>
          </a:prstGeom>
        </p:spPr>
        <p:txBody>
          <a:bodyPr numCol="1" spcCol="38100">
            <a:spAutoFit/>
          </a:bodyPr>
          <a:lstStyle/>
          <a:p>
            <a:pPr>
              <a:spcBef>
                <a:spcPts val="1000"/>
              </a:spcBef>
              <a:defRPr sz="1400" cap="all" spc="28">
                <a:solidFill>
                  <a:srgbClr val="606062"/>
                </a:solidFill>
                <a:latin typeface="+mn-lt"/>
                <a:ea typeface="+mn-ea"/>
                <a:cs typeface="+mn-cs"/>
                <a:sym typeface="Rockwell Bold"/>
              </a:defRPr>
            </a:pPr>
            <a:r>
              <a:t>Development</a:t>
            </a:r>
          </a:p>
          <a:p>
            <a:r>
              <a:t>Double-click to edit text</a:t>
            </a:r>
          </a:p>
        </p:txBody>
      </p:sp>
      <p:sp>
        <p:nvSpPr>
          <p:cNvPr id="104" name="Inspiration…"/>
          <p:cNvSpPr txBox="1">
            <a:spLocks noGrp="1"/>
          </p:cNvSpPr>
          <p:nvPr>
            <p:ph type="body" sz="quarter" idx="24"/>
          </p:nvPr>
        </p:nvSpPr>
        <p:spPr>
          <a:xfrm>
            <a:off x="8934837" y="2178050"/>
            <a:ext cx="2819401" cy="526031"/>
          </a:xfrm>
          <a:prstGeom prst="rect">
            <a:avLst/>
          </a:prstGeom>
        </p:spPr>
        <p:txBody>
          <a:bodyPr numCol="1" spcCol="38100">
            <a:spAutoFit/>
          </a:bodyPr>
          <a:lstStyle/>
          <a:p>
            <a:pPr>
              <a:spcBef>
                <a:spcPts val="1000"/>
              </a:spcBef>
              <a:defRPr sz="1400" cap="all" spc="28">
                <a:solidFill>
                  <a:srgbClr val="606062"/>
                </a:solidFill>
                <a:latin typeface="+mn-lt"/>
                <a:ea typeface="+mn-ea"/>
                <a:cs typeface="+mn-cs"/>
                <a:sym typeface="Rockwell Bold"/>
              </a:defRPr>
            </a:pPr>
            <a:r>
              <a:t>Inspiration</a:t>
            </a:r>
          </a:p>
          <a:p>
            <a:r>
              <a:t>Double-click to edit text</a:t>
            </a:r>
          </a:p>
        </p:txBody>
      </p:sp>
      <p:sp>
        <p:nvSpPr>
          <p:cNvPr id="105" name="Objectives…"/>
          <p:cNvSpPr txBox="1">
            <a:spLocks noGrp="1"/>
          </p:cNvSpPr>
          <p:nvPr>
            <p:ph type="body" sz="quarter" idx="25"/>
          </p:nvPr>
        </p:nvSpPr>
        <p:spPr>
          <a:xfrm>
            <a:off x="557993" y="2178050"/>
            <a:ext cx="5029201" cy="526031"/>
          </a:xfrm>
          <a:prstGeom prst="rect">
            <a:avLst/>
          </a:prstGeom>
        </p:spPr>
        <p:txBody>
          <a:bodyPr numCol="1" spcCol="38100">
            <a:spAutoFit/>
          </a:bodyPr>
          <a:lstStyle/>
          <a:p>
            <a:pPr>
              <a:spcBef>
                <a:spcPts val="1000"/>
              </a:spcBef>
              <a:defRPr sz="1400" cap="all" spc="28">
                <a:solidFill>
                  <a:srgbClr val="606062"/>
                </a:solidFill>
                <a:latin typeface="+mn-lt"/>
                <a:ea typeface="+mn-ea"/>
                <a:cs typeface="+mn-cs"/>
                <a:sym typeface="Rockwell Bold"/>
              </a:defRPr>
            </a:pPr>
            <a:r>
              <a:t>Objectives</a:t>
            </a:r>
          </a:p>
          <a:p>
            <a:r>
              <a:t>Double-click to edit text</a:t>
            </a:r>
          </a:p>
        </p:txBody>
      </p:sp>
      <p:sp>
        <p:nvSpPr>
          <p:cNvPr id="106" name="Students will learn…"/>
          <p:cNvSpPr txBox="1">
            <a:spLocks noGrp="1"/>
          </p:cNvSpPr>
          <p:nvPr>
            <p:ph type="body" sz="quarter" idx="26"/>
          </p:nvPr>
        </p:nvSpPr>
        <p:spPr>
          <a:xfrm>
            <a:off x="1869603" y="1447799"/>
            <a:ext cx="10052150" cy="254001"/>
          </a:xfrm>
          <a:prstGeom prst="rect">
            <a:avLst/>
          </a:prstGeom>
        </p:spPr>
        <p:txBody>
          <a:bodyPr numCol="1" spcCol="38100" anchor="b">
            <a:spAutoFit/>
          </a:bodyPr>
          <a:lstStyle>
            <a:lvl1pPr>
              <a:defRPr sz="1200"/>
            </a:lvl1pPr>
          </a:lstStyle>
          <a:p>
            <a:r>
              <a:t>Students will learn…</a:t>
            </a:r>
          </a:p>
        </p:txBody>
      </p:sp>
      <p:sp>
        <p:nvSpPr>
          <p:cNvPr id="107" name="Practice…"/>
          <p:cNvSpPr txBox="1">
            <a:spLocks noGrp="1"/>
          </p:cNvSpPr>
          <p:nvPr>
            <p:ph type="body" sz="quarter" idx="27"/>
          </p:nvPr>
        </p:nvSpPr>
        <p:spPr>
          <a:xfrm>
            <a:off x="5834062" y="3504691"/>
            <a:ext cx="2819401"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Practice</a:t>
            </a:r>
          </a:p>
          <a:p>
            <a:r>
              <a:t>Double-click to edit text</a:t>
            </a:r>
          </a:p>
        </p:txBody>
      </p:sp>
      <p:sp>
        <p:nvSpPr>
          <p:cNvPr id="108" name="Extra Resources…"/>
          <p:cNvSpPr txBox="1">
            <a:spLocks noGrp="1"/>
          </p:cNvSpPr>
          <p:nvPr>
            <p:ph type="body" sz="quarter" idx="28"/>
          </p:nvPr>
        </p:nvSpPr>
        <p:spPr>
          <a:xfrm>
            <a:off x="8934837" y="3504691"/>
            <a:ext cx="2819401"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Extra Resources</a:t>
            </a:r>
          </a:p>
          <a:p>
            <a:r>
              <a:t>Double-click to edit text</a:t>
            </a:r>
          </a:p>
        </p:txBody>
      </p:sp>
      <p:sp>
        <p:nvSpPr>
          <p:cNvPr id="109" name="Themes…"/>
          <p:cNvSpPr txBox="1">
            <a:spLocks noGrp="1"/>
          </p:cNvSpPr>
          <p:nvPr>
            <p:ph type="body" sz="quarter" idx="29"/>
          </p:nvPr>
        </p:nvSpPr>
        <p:spPr>
          <a:xfrm>
            <a:off x="557993" y="3504691"/>
            <a:ext cx="5029201"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Themes</a:t>
            </a:r>
          </a:p>
          <a:p>
            <a:r>
              <a:t>Double-click to edit text</a:t>
            </a:r>
          </a:p>
        </p:txBody>
      </p:sp>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Weekly Breakdown">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436909" y="315217"/>
            <a:ext cx="8387855" cy="1092201"/>
          </a:xfrm>
          <a:prstGeom prst="rect">
            <a:avLst/>
          </a:prstGeom>
        </p:spPr>
        <p:txBody>
          <a:bodyPr/>
          <a:lstStyle/>
          <a:p>
            <a:r>
              <a:t>Title Text</a:t>
            </a:r>
          </a:p>
        </p:txBody>
      </p:sp>
      <p:sp>
        <p:nvSpPr>
          <p:cNvPr id="118" name="Weekly Breakdown"/>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Weekly Breakdown</a:t>
            </a:r>
          </a:p>
        </p:txBody>
      </p:sp>
      <p:sp>
        <p:nvSpPr>
          <p:cNvPr id="119" name="Line"/>
          <p:cNvSpPr/>
          <p:nvPr/>
        </p:nvSpPr>
        <p:spPr>
          <a:xfrm flipV="1">
            <a:off x="432074" y="1460500"/>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0" name="Line"/>
          <p:cNvSpPr/>
          <p:nvPr/>
        </p:nvSpPr>
        <p:spPr>
          <a:xfrm>
            <a:off x="428899" y="1638300"/>
            <a:ext cx="5610846" cy="1"/>
          </a:xfrm>
          <a:prstGeom prst="line">
            <a:avLst/>
          </a:prstGeom>
          <a:ln w="35560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1" name="Line"/>
          <p:cNvSpPr/>
          <p:nvPr/>
        </p:nvSpPr>
        <p:spPr>
          <a:xfrm flipV="1">
            <a:off x="6300368" y="1460499"/>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2" name="Line"/>
          <p:cNvSpPr/>
          <p:nvPr/>
        </p:nvSpPr>
        <p:spPr>
          <a:xfrm flipV="1">
            <a:off x="11904864" y="1460499"/>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3" name="Double-click to edit text"/>
          <p:cNvSpPr txBox="1">
            <a:spLocks noGrp="1"/>
          </p:cNvSpPr>
          <p:nvPr>
            <p:ph type="body" sz="quarter" idx="22"/>
          </p:nvPr>
        </p:nvSpPr>
        <p:spPr>
          <a:xfrm>
            <a:off x="557993" y="1927225"/>
            <a:ext cx="5352658" cy="241300"/>
          </a:xfrm>
          <a:prstGeom prst="rect">
            <a:avLst/>
          </a:prstGeom>
        </p:spPr>
        <p:txBody>
          <a:bodyPr numCol="1" spcCol="38100">
            <a:spAutoFit/>
          </a:bodyPr>
          <a:lstStyle/>
          <a:p>
            <a:r>
              <a:t>Double-click to edit text</a:t>
            </a:r>
          </a:p>
        </p:txBody>
      </p:sp>
      <p:sp>
        <p:nvSpPr>
          <p:cNvPr id="124" name="Themes…"/>
          <p:cNvSpPr txBox="1">
            <a:spLocks noGrp="1"/>
          </p:cNvSpPr>
          <p:nvPr>
            <p:ph type="body" sz="quarter" idx="23"/>
          </p:nvPr>
        </p:nvSpPr>
        <p:spPr>
          <a:xfrm>
            <a:off x="557993" y="3063366"/>
            <a:ext cx="5352658"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Themes</a:t>
            </a:r>
          </a:p>
          <a:p>
            <a:r>
              <a:t>• Double-click to edit text</a:t>
            </a:r>
          </a:p>
        </p:txBody>
      </p:sp>
      <p:sp>
        <p:nvSpPr>
          <p:cNvPr id="125" name="Line"/>
          <p:cNvSpPr/>
          <p:nvPr/>
        </p:nvSpPr>
        <p:spPr>
          <a:xfrm flipV="1">
            <a:off x="6036569" y="1460500"/>
            <a:ext cx="1" cy="2286000"/>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6" name="Line"/>
          <p:cNvSpPr/>
          <p:nvPr/>
        </p:nvSpPr>
        <p:spPr>
          <a:xfrm>
            <a:off x="6297193" y="1638300"/>
            <a:ext cx="5610846" cy="0"/>
          </a:xfrm>
          <a:prstGeom prst="line">
            <a:avLst/>
          </a:prstGeom>
          <a:ln w="35560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27" name="Week one"/>
          <p:cNvSpPr txBox="1">
            <a:spLocks noGrp="1"/>
          </p:cNvSpPr>
          <p:nvPr>
            <p:ph type="body" sz="quarter" idx="24"/>
          </p:nvPr>
        </p:nvSpPr>
        <p:spPr>
          <a:xfrm>
            <a:off x="428899" y="1466850"/>
            <a:ext cx="5610846" cy="309836"/>
          </a:xfrm>
          <a:prstGeom prst="rect">
            <a:avLst/>
          </a:prstGeom>
        </p:spPr>
        <p:txBody>
          <a:bodyPr numCol="1" spcCol="38100">
            <a:spAutoFit/>
          </a:bodyPr>
          <a:lstStyle>
            <a:lvl1pPr marL="41000">
              <a:spcBef>
                <a:spcPts val="1000"/>
              </a:spcBef>
              <a:defRPr sz="1800" cap="all" spc="36">
                <a:solidFill>
                  <a:srgbClr val="FFFFFF"/>
                </a:solidFill>
                <a:latin typeface="+mn-lt"/>
                <a:ea typeface="+mn-ea"/>
                <a:cs typeface="+mn-cs"/>
                <a:sym typeface="Rockwell Bold"/>
              </a:defRPr>
            </a:lvl1pPr>
          </a:lstStyle>
          <a:p>
            <a:r>
              <a:t>Week one</a:t>
            </a:r>
          </a:p>
        </p:txBody>
      </p:sp>
      <p:sp>
        <p:nvSpPr>
          <p:cNvPr id="128" name="Double-click to edit text"/>
          <p:cNvSpPr txBox="1">
            <a:spLocks noGrp="1"/>
          </p:cNvSpPr>
          <p:nvPr>
            <p:ph type="body" sz="quarter" idx="25"/>
          </p:nvPr>
        </p:nvSpPr>
        <p:spPr>
          <a:xfrm>
            <a:off x="6426287" y="1927225"/>
            <a:ext cx="5352658" cy="241300"/>
          </a:xfrm>
          <a:prstGeom prst="rect">
            <a:avLst/>
          </a:prstGeom>
        </p:spPr>
        <p:txBody>
          <a:bodyPr numCol="1" spcCol="38100">
            <a:spAutoFit/>
          </a:bodyPr>
          <a:lstStyle/>
          <a:p>
            <a:r>
              <a:t>Double-click to edit text</a:t>
            </a:r>
          </a:p>
        </p:txBody>
      </p:sp>
      <p:sp>
        <p:nvSpPr>
          <p:cNvPr id="129" name="Themes…"/>
          <p:cNvSpPr txBox="1">
            <a:spLocks noGrp="1"/>
          </p:cNvSpPr>
          <p:nvPr>
            <p:ph type="body" sz="quarter" idx="26"/>
          </p:nvPr>
        </p:nvSpPr>
        <p:spPr>
          <a:xfrm>
            <a:off x="6426287" y="3063366"/>
            <a:ext cx="5352658"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Themes</a:t>
            </a:r>
          </a:p>
          <a:p>
            <a:r>
              <a:t>• Double-click to edit text</a:t>
            </a:r>
          </a:p>
        </p:txBody>
      </p:sp>
      <p:sp>
        <p:nvSpPr>
          <p:cNvPr id="130" name="Week Three"/>
          <p:cNvSpPr txBox="1">
            <a:spLocks noGrp="1"/>
          </p:cNvSpPr>
          <p:nvPr>
            <p:ph type="body" sz="quarter" idx="27"/>
          </p:nvPr>
        </p:nvSpPr>
        <p:spPr>
          <a:xfrm>
            <a:off x="6297193" y="1466850"/>
            <a:ext cx="5610847" cy="309836"/>
          </a:xfrm>
          <a:prstGeom prst="rect">
            <a:avLst/>
          </a:prstGeom>
        </p:spPr>
        <p:txBody>
          <a:bodyPr numCol="1" spcCol="38100">
            <a:spAutoFit/>
          </a:bodyPr>
          <a:lstStyle>
            <a:lvl1pPr marL="41000">
              <a:spcBef>
                <a:spcPts val="1000"/>
              </a:spcBef>
              <a:defRPr sz="1800" cap="all" spc="36">
                <a:solidFill>
                  <a:srgbClr val="FFFFFF"/>
                </a:solidFill>
                <a:latin typeface="+mn-lt"/>
                <a:ea typeface="+mn-ea"/>
                <a:cs typeface="+mn-cs"/>
                <a:sym typeface="Rockwell Bold"/>
              </a:defRPr>
            </a:lvl1pPr>
          </a:lstStyle>
          <a:p>
            <a:r>
              <a:t>Week Three</a:t>
            </a:r>
          </a:p>
        </p:txBody>
      </p:sp>
      <p:sp>
        <p:nvSpPr>
          <p:cNvPr id="131" name="Line"/>
          <p:cNvSpPr/>
          <p:nvPr/>
        </p:nvSpPr>
        <p:spPr>
          <a:xfrm flipV="1">
            <a:off x="432074" y="3937000"/>
            <a:ext cx="1" cy="2286000"/>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2" name="Line"/>
          <p:cNvSpPr/>
          <p:nvPr/>
        </p:nvSpPr>
        <p:spPr>
          <a:xfrm>
            <a:off x="428899" y="4114800"/>
            <a:ext cx="5610846" cy="0"/>
          </a:xfrm>
          <a:prstGeom prst="line">
            <a:avLst/>
          </a:prstGeom>
          <a:ln w="35560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3" name="Line"/>
          <p:cNvSpPr/>
          <p:nvPr/>
        </p:nvSpPr>
        <p:spPr>
          <a:xfrm flipV="1">
            <a:off x="6300368" y="3936999"/>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4" name="Line"/>
          <p:cNvSpPr/>
          <p:nvPr/>
        </p:nvSpPr>
        <p:spPr>
          <a:xfrm flipV="1">
            <a:off x="11904864" y="3936999"/>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5" name="Double-click to edit text"/>
          <p:cNvSpPr txBox="1">
            <a:spLocks noGrp="1"/>
          </p:cNvSpPr>
          <p:nvPr>
            <p:ph type="body" sz="quarter" idx="28"/>
          </p:nvPr>
        </p:nvSpPr>
        <p:spPr>
          <a:xfrm>
            <a:off x="557993" y="4403725"/>
            <a:ext cx="5352658" cy="241300"/>
          </a:xfrm>
          <a:prstGeom prst="rect">
            <a:avLst/>
          </a:prstGeom>
        </p:spPr>
        <p:txBody>
          <a:bodyPr numCol="1" spcCol="38100">
            <a:spAutoFit/>
          </a:bodyPr>
          <a:lstStyle/>
          <a:p>
            <a:r>
              <a:t>Double-click to edit text</a:t>
            </a:r>
          </a:p>
        </p:txBody>
      </p:sp>
      <p:sp>
        <p:nvSpPr>
          <p:cNvPr id="136" name="Themes…"/>
          <p:cNvSpPr txBox="1">
            <a:spLocks noGrp="1"/>
          </p:cNvSpPr>
          <p:nvPr>
            <p:ph type="body" sz="quarter" idx="29"/>
          </p:nvPr>
        </p:nvSpPr>
        <p:spPr>
          <a:xfrm>
            <a:off x="557993" y="5539866"/>
            <a:ext cx="5352658"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Themes</a:t>
            </a:r>
          </a:p>
          <a:p>
            <a:r>
              <a:t>• Double-click to edit text</a:t>
            </a:r>
          </a:p>
        </p:txBody>
      </p:sp>
      <p:sp>
        <p:nvSpPr>
          <p:cNvPr id="137" name="Line"/>
          <p:cNvSpPr/>
          <p:nvPr/>
        </p:nvSpPr>
        <p:spPr>
          <a:xfrm flipV="1">
            <a:off x="6036569" y="3936999"/>
            <a:ext cx="1" cy="2286001"/>
          </a:xfrm>
          <a:prstGeom prst="line">
            <a:avLst/>
          </a:prstGeom>
          <a:ln w="635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8" name="Line"/>
          <p:cNvSpPr/>
          <p:nvPr/>
        </p:nvSpPr>
        <p:spPr>
          <a:xfrm>
            <a:off x="6297193" y="4114800"/>
            <a:ext cx="5610846" cy="0"/>
          </a:xfrm>
          <a:prstGeom prst="line">
            <a:avLst/>
          </a:prstGeom>
          <a:ln w="355600">
            <a:solidFill>
              <a:srgbClr val="F99330"/>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39" name="Week TWO"/>
          <p:cNvSpPr txBox="1"/>
          <p:nvPr/>
        </p:nvSpPr>
        <p:spPr>
          <a:xfrm>
            <a:off x="428899" y="3943350"/>
            <a:ext cx="5610846" cy="30983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spAutoFit/>
          </a:bodyPr>
          <a:lstStyle>
            <a:lvl1pPr marL="41000">
              <a:spcBef>
                <a:spcPts val="1000"/>
              </a:spcBef>
              <a:defRPr sz="1800" cap="all" spc="36">
                <a:solidFill>
                  <a:srgbClr val="FFFFFF"/>
                </a:solidFill>
                <a:latin typeface="+mn-lt"/>
                <a:ea typeface="+mn-ea"/>
                <a:cs typeface="+mn-cs"/>
                <a:sym typeface="Rockwell Bold"/>
              </a:defRPr>
            </a:lvl1pPr>
          </a:lstStyle>
          <a:p>
            <a:r>
              <a:t>Week TWO</a:t>
            </a:r>
          </a:p>
        </p:txBody>
      </p:sp>
      <p:sp>
        <p:nvSpPr>
          <p:cNvPr id="140" name="Double-click to edit text"/>
          <p:cNvSpPr txBox="1">
            <a:spLocks noGrp="1"/>
          </p:cNvSpPr>
          <p:nvPr>
            <p:ph type="body" sz="quarter" idx="30"/>
          </p:nvPr>
        </p:nvSpPr>
        <p:spPr>
          <a:xfrm>
            <a:off x="6426287" y="4403725"/>
            <a:ext cx="5352658" cy="241300"/>
          </a:xfrm>
          <a:prstGeom prst="rect">
            <a:avLst/>
          </a:prstGeom>
        </p:spPr>
        <p:txBody>
          <a:bodyPr numCol="1" spcCol="38100">
            <a:spAutoFit/>
          </a:bodyPr>
          <a:lstStyle/>
          <a:p>
            <a:r>
              <a:t>Double-click to edit text</a:t>
            </a:r>
          </a:p>
        </p:txBody>
      </p:sp>
      <p:sp>
        <p:nvSpPr>
          <p:cNvPr id="141" name="Themes…"/>
          <p:cNvSpPr txBox="1">
            <a:spLocks noGrp="1"/>
          </p:cNvSpPr>
          <p:nvPr>
            <p:ph type="body" sz="quarter" idx="31"/>
          </p:nvPr>
        </p:nvSpPr>
        <p:spPr>
          <a:xfrm>
            <a:off x="6426287" y="5539866"/>
            <a:ext cx="5352658" cy="526032"/>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Themes</a:t>
            </a:r>
          </a:p>
          <a:p>
            <a:r>
              <a:t>• Double-click to edit text</a:t>
            </a:r>
          </a:p>
        </p:txBody>
      </p:sp>
      <p:sp>
        <p:nvSpPr>
          <p:cNvPr id="142" name="Week four"/>
          <p:cNvSpPr txBox="1"/>
          <p:nvPr/>
        </p:nvSpPr>
        <p:spPr>
          <a:xfrm>
            <a:off x="6297193" y="3943350"/>
            <a:ext cx="5610847" cy="309836"/>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spAutoFit/>
          </a:bodyPr>
          <a:lstStyle>
            <a:lvl1pPr marL="41000">
              <a:spcBef>
                <a:spcPts val="1000"/>
              </a:spcBef>
              <a:defRPr sz="1800" cap="all" spc="36">
                <a:solidFill>
                  <a:srgbClr val="FFFFFF"/>
                </a:solidFill>
                <a:latin typeface="+mn-lt"/>
                <a:ea typeface="+mn-ea"/>
                <a:cs typeface="+mn-cs"/>
                <a:sym typeface="Rockwell Bold"/>
              </a:defRPr>
            </a:lvl1pPr>
          </a:lstStyle>
          <a:p>
            <a:r>
              <a:t>Week four</a:t>
            </a:r>
          </a:p>
        </p:txBody>
      </p:sp>
      <p:sp>
        <p:nvSpPr>
          <p:cNvPr id="14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Grade Weights">
    <p:spTree>
      <p:nvGrpSpPr>
        <p:cNvPr id="1" name=""/>
        <p:cNvGrpSpPr/>
        <p:nvPr/>
      </p:nvGrpSpPr>
      <p:grpSpPr>
        <a:xfrm>
          <a:off x="0" y="0"/>
          <a:ext cx="0" cy="0"/>
          <a:chOff x="0" y="0"/>
          <a:chExt cx="0" cy="0"/>
        </a:xfrm>
      </p:grpSpPr>
      <p:sp>
        <p:nvSpPr>
          <p:cNvPr id="150" name="Rectangle"/>
          <p:cNvSpPr/>
          <p:nvPr/>
        </p:nvSpPr>
        <p:spPr>
          <a:xfrm>
            <a:off x="407934" y="2335310"/>
            <a:ext cx="11528532" cy="304801"/>
          </a:xfrm>
          <a:prstGeom prst="rect">
            <a:avLst/>
          </a:prstGeom>
          <a:solidFill>
            <a:srgbClr val="606062"/>
          </a:solidFill>
          <a:ln w="12700">
            <a:miter lim="400000"/>
          </a:ln>
        </p:spPr>
        <p:txBody>
          <a:bodyPr lIns="254000" tIns="254000" rIns="254000" bIns="254000" anchor="b"/>
          <a:lstStyle/>
          <a:p>
            <a:pPr>
              <a:lnSpc>
                <a:spcPct val="75000"/>
              </a:lnSpc>
              <a:spcBef>
                <a:spcPts val="0"/>
              </a:spcBef>
              <a:defRPr sz="4800" cap="all" spc="0">
                <a:solidFill>
                  <a:srgbClr val="FFFFFF"/>
                </a:solidFill>
                <a:latin typeface="+mn-lt"/>
                <a:ea typeface="+mn-ea"/>
                <a:cs typeface="+mn-cs"/>
                <a:sym typeface="Rockwell Bold"/>
              </a:defRPr>
            </a:pPr>
            <a:endParaRPr/>
          </a:p>
        </p:txBody>
      </p:sp>
      <p:sp>
        <p:nvSpPr>
          <p:cNvPr id="151" name="Rectangle"/>
          <p:cNvSpPr/>
          <p:nvPr/>
        </p:nvSpPr>
        <p:spPr>
          <a:xfrm>
            <a:off x="407934" y="2690910"/>
            <a:ext cx="11528532" cy="304801"/>
          </a:xfrm>
          <a:prstGeom prst="rect">
            <a:avLst/>
          </a:prstGeom>
          <a:solidFill>
            <a:srgbClr val="606062"/>
          </a:solidFill>
          <a:ln w="12700">
            <a:miter lim="400000"/>
          </a:ln>
        </p:spPr>
        <p:txBody>
          <a:bodyPr lIns="254000" tIns="254000" rIns="254000" bIns="254000" anchor="b"/>
          <a:lstStyle/>
          <a:p>
            <a:pPr>
              <a:lnSpc>
                <a:spcPct val="75000"/>
              </a:lnSpc>
              <a:spcBef>
                <a:spcPts val="0"/>
              </a:spcBef>
              <a:defRPr sz="4800" cap="all" spc="0">
                <a:solidFill>
                  <a:srgbClr val="FFFFFF"/>
                </a:solidFill>
                <a:latin typeface="+mn-lt"/>
                <a:ea typeface="+mn-ea"/>
                <a:cs typeface="+mn-cs"/>
                <a:sym typeface="Rockwell Bold"/>
              </a:defRPr>
            </a:pPr>
            <a:endParaRPr/>
          </a:p>
        </p:txBody>
      </p:sp>
      <p:sp>
        <p:nvSpPr>
          <p:cNvPr id="152" name="Rectangle"/>
          <p:cNvSpPr/>
          <p:nvPr/>
        </p:nvSpPr>
        <p:spPr>
          <a:xfrm>
            <a:off x="407934" y="3053060"/>
            <a:ext cx="11528532" cy="304801"/>
          </a:xfrm>
          <a:prstGeom prst="rect">
            <a:avLst/>
          </a:prstGeom>
          <a:solidFill>
            <a:srgbClr val="606062"/>
          </a:solidFill>
          <a:ln w="12700">
            <a:miter lim="400000"/>
          </a:ln>
        </p:spPr>
        <p:txBody>
          <a:bodyPr lIns="254000" tIns="254000" rIns="254000" bIns="254000" anchor="b"/>
          <a:lstStyle/>
          <a:p>
            <a:pPr>
              <a:lnSpc>
                <a:spcPct val="75000"/>
              </a:lnSpc>
              <a:spcBef>
                <a:spcPts val="0"/>
              </a:spcBef>
              <a:defRPr sz="4800" cap="all" spc="0">
                <a:solidFill>
                  <a:srgbClr val="FFFFFF"/>
                </a:solidFill>
                <a:latin typeface="+mn-lt"/>
                <a:ea typeface="+mn-ea"/>
                <a:cs typeface="+mn-cs"/>
                <a:sym typeface="Rockwell Bold"/>
              </a:defRPr>
            </a:pPr>
            <a:endParaRPr/>
          </a:p>
        </p:txBody>
      </p:sp>
      <p:sp>
        <p:nvSpPr>
          <p:cNvPr id="153" name="Rectangle"/>
          <p:cNvSpPr/>
          <p:nvPr/>
        </p:nvSpPr>
        <p:spPr>
          <a:xfrm>
            <a:off x="407934" y="3402110"/>
            <a:ext cx="11528532" cy="304801"/>
          </a:xfrm>
          <a:prstGeom prst="rect">
            <a:avLst/>
          </a:prstGeom>
          <a:solidFill>
            <a:srgbClr val="606062"/>
          </a:solidFill>
          <a:ln w="12700">
            <a:miter lim="400000"/>
          </a:ln>
        </p:spPr>
        <p:txBody>
          <a:bodyPr lIns="254000" tIns="254000" rIns="254000" bIns="254000" anchor="b"/>
          <a:lstStyle/>
          <a:p>
            <a:pPr>
              <a:lnSpc>
                <a:spcPct val="75000"/>
              </a:lnSpc>
              <a:spcBef>
                <a:spcPts val="0"/>
              </a:spcBef>
              <a:defRPr sz="4800" cap="all" spc="0">
                <a:solidFill>
                  <a:srgbClr val="FFFFFF"/>
                </a:solidFill>
                <a:latin typeface="+mn-lt"/>
                <a:ea typeface="+mn-ea"/>
                <a:cs typeface="+mn-cs"/>
                <a:sym typeface="Rockwell Bold"/>
              </a:defRPr>
            </a:pPr>
            <a:endParaRPr/>
          </a:p>
        </p:txBody>
      </p:sp>
      <p:sp>
        <p:nvSpPr>
          <p:cNvPr id="154" name="Rectangle"/>
          <p:cNvSpPr/>
          <p:nvPr/>
        </p:nvSpPr>
        <p:spPr>
          <a:xfrm>
            <a:off x="407934" y="1979710"/>
            <a:ext cx="11528532" cy="304801"/>
          </a:xfrm>
          <a:prstGeom prst="rect">
            <a:avLst/>
          </a:prstGeom>
          <a:solidFill>
            <a:srgbClr val="606062"/>
          </a:solidFill>
          <a:ln w="12700">
            <a:miter lim="400000"/>
          </a:ln>
        </p:spPr>
        <p:txBody>
          <a:bodyPr lIns="254000" tIns="254000" rIns="254000" bIns="254000" anchor="b"/>
          <a:lstStyle/>
          <a:p>
            <a:pPr>
              <a:lnSpc>
                <a:spcPct val="75000"/>
              </a:lnSpc>
              <a:spcBef>
                <a:spcPts val="0"/>
              </a:spcBef>
              <a:defRPr sz="4800" cap="all" spc="0">
                <a:solidFill>
                  <a:srgbClr val="FFFFFF"/>
                </a:solidFill>
                <a:latin typeface="+mn-lt"/>
                <a:ea typeface="+mn-ea"/>
                <a:cs typeface="+mn-cs"/>
                <a:sym typeface="Rockwell Bold"/>
              </a:defRPr>
            </a:pPr>
            <a:endParaRPr/>
          </a:p>
        </p:txBody>
      </p:sp>
      <p:sp>
        <p:nvSpPr>
          <p:cNvPr id="155" name="Title Text"/>
          <p:cNvSpPr txBox="1">
            <a:spLocks noGrp="1"/>
          </p:cNvSpPr>
          <p:nvPr>
            <p:ph type="title"/>
          </p:nvPr>
        </p:nvSpPr>
        <p:spPr>
          <a:xfrm>
            <a:off x="436909" y="315217"/>
            <a:ext cx="8387855" cy="1092201"/>
          </a:xfrm>
          <a:prstGeom prst="rect">
            <a:avLst/>
          </a:prstGeom>
        </p:spPr>
        <p:txBody>
          <a:bodyPr/>
          <a:lstStyle/>
          <a:p>
            <a:r>
              <a:t>Title Text</a:t>
            </a:r>
          </a:p>
        </p:txBody>
      </p:sp>
      <p:grpSp>
        <p:nvGrpSpPr>
          <p:cNvPr id="158" name="Group"/>
          <p:cNvGrpSpPr/>
          <p:nvPr/>
        </p:nvGrpSpPr>
        <p:grpSpPr>
          <a:xfrm>
            <a:off x="-1" y="0"/>
            <a:ext cx="12344401" cy="209550"/>
            <a:chOff x="0" y="0"/>
            <a:chExt cx="12344400" cy="209550"/>
          </a:xfrm>
        </p:grpSpPr>
        <p:sp>
          <p:nvSpPr>
            <p:cNvPr id="156"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157" name="Rectangle"/>
            <p:cNvSpPr/>
            <p:nvPr/>
          </p:nvSpPr>
          <p:spPr>
            <a:xfrm>
              <a:off x="-1" y="0"/>
              <a:ext cx="12344401" cy="209550"/>
            </a:xfrm>
            <a:prstGeom prst="rect">
              <a:avLst/>
            </a:prstGeom>
            <a:blipFill rotWithShape="1">
              <a:blip r:embed="rId2">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159" name="Grade Weights"/>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Grade Weights</a:t>
            </a:r>
          </a:p>
        </p:txBody>
      </p:sp>
      <p:sp>
        <p:nvSpPr>
          <p:cNvPr id="160" name="Grade Weights"/>
          <p:cNvSpPr txBox="1">
            <a:spLocks noGrp="1"/>
          </p:cNvSpPr>
          <p:nvPr>
            <p:ph type="body" sz="quarter" idx="22"/>
          </p:nvPr>
        </p:nvSpPr>
        <p:spPr>
          <a:xfrm>
            <a:off x="434503" y="1377950"/>
            <a:ext cx="11477732" cy="317500"/>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Grade Weights</a:t>
            </a:r>
          </a:p>
        </p:txBody>
      </p:sp>
      <p:sp>
        <p:nvSpPr>
          <p:cNvPr id="161" name="Stripes-placeholder.png"/>
          <p:cNvSpPr>
            <a:spLocks noGrp="1"/>
          </p:cNvSpPr>
          <p:nvPr>
            <p:ph type="pic" idx="23"/>
          </p:nvPr>
        </p:nvSpPr>
        <p:spPr>
          <a:xfrm>
            <a:off x="6300116" y="3448236"/>
            <a:ext cx="13004801" cy="9753601"/>
          </a:xfrm>
          <a:prstGeom prst="rect">
            <a:avLst/>
          </a:prstGeom>
        </p:spPr>
        <p:txBody>
          <a:bodyPr lIns="91439" tIns="45719" rIns="91439" bIns="45719" numCol="1" spcCol="38100"/>
          <a:lstStyle/>
          <a:p>
            <a:endParaRPr/>
          </a:p>
        </p:txBody>
      </p:sp>
      <p:sp>
        <p:nvSpPr>
          <p:cNvPr id="162" name="Out of class work…"/>
          <p:cNvSpPr txBox="1">
            <a:spLocks noGrp="1"/>
          </p:cNvSpPr>
          <p:nvPr>
            <p:ph type="body" sz="quarter" idx="24"/>
          </p:nvPr>
        </p:nvSpPr>
        <p:spPr>
          <a:xfrm>
            <a:off x="434503" y="4361961"/>
            <a:ext cx="5610226" cy="526031"/>
          </a:xfrm>
          <a:prstGeom prst="rect">
            <a:avLst/>
          </a:prstGeom>
        </p:spPr>
        <p:txBody>
          <a:bodyPr numCol="1" spcCol="38100" anchor="b">
            <a:spAutoFit/>
          </a:bodyPr>
          <a:lstStyle/>
          <a:p>
            <a:pPr>
              <a:spcBef>
                <a:spcPts val="1000"/>
              </a:spcBef>
              <a:defRPr sz="1400" cap="all" spc="28">
                <a:solidFill>
                  <a:srgbClr val="606062"/>
                </a:solidFill>
                <a:latin typeface="+mn-lt"/>
                <a:ea typeface="+mn-ea"/>
                <a:cs typeface="+mn-cs"/>
                <a:sym typeface="Rockwell Bold"/>
              </a:defRPr>
            </a:pPr>
            <a:r>
              <a:t>Out of class work</a:t>
            </a:r>
          </a:p>
          <a:p>
            <a:r>
              <a:t>Double-click to edit text</a:t>
            </a:r>
          </a:p>
        </p:txBody>
      </p:sp>
      <p:graphicFrame>
        <p:nvGraphicFramePr>
          <p:cNvPr id="163" name="Table"/>
          <p:cNvGraphicFramePr/>
          <p:nvPr/>
        </p:nvGraphicFramePr>
        <p:xfrm>
          <a:off x="12755193" y="1916210"/>
          <a:ext cx="11525150" cy="2152848"/>
        </p:xfrm>
        <a:graphic>
          <a:graphicData uri="http://schemas.openxmlformats.org/drawingml/2006/table">
            <a:tbl>
              <a:tblPr>
                <a:tableStyleId>{C409E641-E652-40CA-920F-4A59E2B00235}</a:tableStyleId>
              </a:tblPr>
              <a:tblGrid>
                <a:gridCol w="1152515">
                  <a:extLst>
                    <a:ext uri="{9D8B030D-6E8A-4147-A177-3AD203B41FA5}">
                      <a16:colId xmlns:a16="http://schemas.microsoft.com/office/drawing/2014/main" val="20000"/>
                    </a:ext>
                  </a:extLst>
                </a:gridCol>
                <a:gridCol w="1152515">
                  <a:extLst>
                    <a:ext uri="{9D8B030D-6E8A-4147-A177-3AD203B41FA5}">
                      <a16:colId xmlns:a16="http://schemas.microsoft.com/office/drawing/2014/main" val="20001"/>
                    </a:ext>
                  </a:extLst>
                </a:gridCol>
                <a:gridCol w="1152515">
                  <a:extLst>
                    <a:ext uri="{9D8B030D-6E8A-4147-A177-3AD203B41FA5}">
                      <a16:colId xmlns:a16="http://schemas.microsoft.com/office/drawing/2014/main" val="20002"/>
                    </a:ext>
                  </a:extLst>
                </a:gridCol>
                <a:gridCol w="1152515">
                  <a:extLst>
                    <a:ext uri="{9D8B030D-6E8A-4147-A177-3AD203B41FA5}">
                      <a16:colId xmlns:a16="http://schemas.microsoft.com/office/drawing/2014/main" val="20003"/>
                    </a:ext>
                  </a:extLst>
                </a:gridCol>
                <a:gridCol w="1152515">
                  <a:extLst>
                    <a:ext uri="{9D8B030D-6E8A-4147-A177-3AD203B41FA5}">
                      <a16:colId xmlns:a16="http://schemas.microsoft.com/office/drawing/2014/main" val="20004"/>
                    </a:ext>
                  </a:extLst>
                </a:gridCol>
                <a:gridCol w="1152515">
                  <a:extLst>
                    <a:ext uri="{9D8B030D-6E8A-4147-A177-3AD203B41FA5}">
                      <a16:colId xmlns:a16="http://schemas.microsoft.com/office/drawing/2014/main" val="20005"/>
                    </a:ext>
                  </a:extLst>
                </a:gridCol>
                <a:gridCol w="1152515">
                  <a:extLst>
                    <a:ext uri="{9D8B030D-6E8A-4147-A177-3AD203B41FA5}">
                      <a16:colId xmlns:a16="http://schemas.microsoft.com/office/drawing/2014/main" val="20006"/>
                    </a:ext>
                  </a:extLst>
                </a:gridCol>
                <a:gridCol w="1152515">
                  <a:extLst>
                    <a:ext uri="{9D8B030D-6E8A-4147-A177-3AD203B41FA5}">
                      <a16:colId xmlns:a16="http://schemas.microsoft.com/office/drawing/2014/main" val="20007"/>
                    </a:ext>
                  </a:extLst>
                </a:gridCol>
                <a:gridCol w="1152515">
                  <a:extLst>
                    <a:ext uri="{9D8B030D-6E8A-4147-A177-3AD203B41FA5}">
                      <a16:colId xmlns:a16="http://schemas.microsoft.com/office/drawing/2014/main" val="20008"/>
                    </a:ext>
                  </a:extLst>
                </a:gridCol>
                <a:gridCol w="1152515">
                  <a:extLst>
                    <a:ext uri="{9D8B030D-6E8A-4147-A177-3AD203B41FA5}">
                      <a16:colId xmlns:a16="http://schemas.microsoft.com/office/drawing/2014/main" val="20009"/>
                    </a:ext>
                  </a:extLst>
                </a:gridCol>
              </a:tblGrid>
              <a:tr h="358808">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25400">
                      <a:solidFill>
                        <a:srgbClr val="FFFFFF"/>
                      </a:solidFill>
                      <a:miter lim="400000"/>
                    </a:lnT>
                    <a:lnB w="50800">
                      <a:solidFill>
                        <a:srgbClr val="FFFFFF"/>
                      </a:solidFill>
                      <a:miter lim="400000"/>
                    </a:lnB>
                    <a:solidFill>
                      <a:srgbClr val="606062"/>
                    </a:solidFill>
                  </a:tcPr>
                </a:tc>
                <a:extLst>
                  <a:ext uri="{0D108BD9-81ED-4DB2-BD59-A6C34878D82A}">
                    <a16:rowId xmlns:a16="http://schemas.microsoft.com/office/drawing/2014/main" val="10000"/>
                  </a:ext>
                </a:extLst>
              </a:tr>
              <a:tr h="358808">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extLst>
                  <a:ext uri="{0D108BD9-81ED-4DB2-BD59-A6C34878D82A}">
                    <a16:rowId xmlns:a16="http://schemas.microsoft.com/office/drawing/2014/main" val="10001"/>
                  </a:ext>
                </a:extLst>
              </a:tr>
              <a:tr h="358808">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extLst>
                  <a:ext uri="{0D108BD9-81ED-4DB2-BD59-A6C34878D82A}">
                    <a16:rowId xmlns:a16="http://schemas.microsoft.com/office/drawing/2014/main" val="10002"/>
                  </a:ext>
                </a:extLst>
              </a:tr>
              <a:tr h="358808">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50800">
                      <a:solidFill>
                        <a:srgbClr val="FFFFFF"/>
                      </a:solidFill>
                      <a:miter lim="400000"/>
                    </a:lnB>
                    <a:solidFill>
                      <a:srgbClr val="606062"/>
                    </a:solidFill>
                  </a:tcPr>
                </a:tc>
                <a:extLst>
                  <a:ext uri="{0D108BD9-81ED-4DB2-BD59-A6C34878D82A}">
                    <a16:rowId xmlns:a16="http://schemas.microsoft.com/office/drawing/2014/main" val="10003"/>
                  </a:ext>
                </a:extLst>
              </a:tr>
              <a:tr h="358808">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tc>
                  <a:txBody>
                    <a:bodyPr/>
                    <a:lstStyle/>
                    <a:p>
                      <a:pPr algn="l" defTabSz="914400">
                        <a:defRPr sz="1000" cap="none" spc="0">
                          <a:sym typeface="Helvetica"/>
                        </a:defRPr>
                      </a:pPr>
                      <a:endParaRPr/>
                    </a:p>
                  </a:txBody>
                  <a:tcPr marL="50800" marR="50800" marT="50800" marB="50800" anchor="ctr" horzOverflow="overflow">
                    <a:lnT w="50800">
                      <a:solidFill>
                        <a:srgbClr val="FFFFFF"/>
                      </a:solidFill>
                      <a:miter lim="400000"/>
                    </a:lnT>
                    <a:lnB w="0">
                      <a:miter lim="400000"/>
                    </a:lnB>
                    <a:solidFill>
                      <a:srgbClr val="606062"/>
                    </a:solidFill>
                  </a:tcPr>
                </a:tc>
                <a:extLst>
                  <a:ext uri="{0D108BD9-81ED-4DB2-BD59-A6C34878D82A}">
                    <a16:rowId xmlns:a16="http://schemas.microsoft.com/office/drawing/2014/main" val="10004"/>
                  </a:ext>
                </a:extLst>
              </a:tr>
              <a:tr h="358808">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50800">
                      <a:solidFill>
                        <a:srgbClr val="FFFFFF"/>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12700">
                      <a:solidFill>
                        <a:srgbClr val="606062"/>
                      </a:solidFill>
                      <a:miter lim="400000"/>
                    </a:lnB>
                    <a:noFill/>
                  </a:tcPr>
                </a:tc>
                <a:tc>
                  <a:txBody>
                    <a:bodyPr/>
                    <a:lstStyle/>
                    <a:p>
                      <a:pPr algn="l" defTabSz="914400">
                        <a:defRPr sz="1000" cap="none" spc="0">
                          <a:sym typeface="Helvetica"/>
                        </a:defRPr>
                      </a:pPr>
                      <a:endParaRPr/>
                    </a:p>
                  </a:txBody>
                  <a:tcPr marL="50800" marR="50800" marT="50800" marB="50800" anchor="ctr" horzOverflow="overflow">
                    <a:lnT w="0">
                      <a:miter lim="400000"/>
                    </a:lnT>
                    <a:lnB w="12700">
                      <a:solidFill>
                        <a:srgbClr val="606062"/>
                      </a:solidFill>
                      <a:miter lim="400000"/>
                    </a:lnB>
                    <a:noFill/>
                  </a:tcPr>
                </a:tc>
                <a:extLst>
                  <a:ext uri="{0D108BD9-81ED-4DB2-BD59-A6C34878D82A}">
                    <a16:rowId xmlns:a16="http://schemas.microsoft.com/office/drawing/2014/main" val="10005"/>
                  </a:ext>
                </a:extLst>
              </a:tr>
            </a:tbl>
          </a:graphicData>
        </a:graphic>
      </p:graphicFrame>
      <p:sp>
        <p:nvSpPr>
          <p:cNvPr id="164" name="Week one grade weights"/>
          <p:cNvSpPr txBox="1">
            <a:spLocks noGrp="1"/>
          </p:cNvSpPr>
          <p:nvPr>
            <p:ph type="body" sz="quarter" idx="25"/>
          </p:nvPr>
        </p:nvSpPr>
        <p:spPr>
          <a:xfrm>
            <a:off x="409551" y="1979710"/>
            <a:ext cx="11525298" cy="279401"/>
          </a:xfrm>
          <a:prstGeom prst="rect">
            <a:avLst/>
          </a:prstGeom>
          <a:solidFill>
            <a:srgbClr val="9C9E9F"/>
          </a:solidFill>
        </p:spPr>
        <p:txBody>
          <a:bodyPr numCol="1" spcCol="38100">
            <a:spAutoFit/>
          </a:bodyPr>
          <a:lstStyle>
            <a:lvl1pPr indent="50800">
              <a:spcBef>
                <a:spcPts val="0"/>
              </a:spcBef>
              <a:defRPr sz="1300" b="1">
                <a:solidFill>
                  <a:srgbClr val="FFFFFF"/>
                </a:solidFill>
              </a:defRPr>
            </a:lvl1pPr>
          </a:lstStyle>
          <a:p>
            <a:r>
              <a:t>Week one grade weights</a:t>
            </a:r>
          </a:p>
        </p:txBody>
      </p:sp>
      <p:sp>
        <p:nvSpPr>
          <p:cNvPr id="165" name="Week two grade weights"/>
          <p:cNvSpPr txBox="1">
            <a:spLocks noGrp="1"/>
          </p:cNvSpPr>
          <p:nvPr>
            <p:ph type="body" sz="quarter" idx="26"/>
          </p:nvPr>
        </p:nvSpPr>
        <p:spPr>
          <a:xfrm>
            <a:off x="1678113" y="2335310"/>
            <a:ext cx="10256736" cy="279401"/>
          </a:xfrm>
          <a:prstGeom prst="rect">
            <a:avLst/>
          </a:prstGeom>
          <a:solidFill>
            <a:srgbClr val="9C9E9F"/>
          </a:solidFill>
        </p:spPr>
        <p:txBody>
          <a:bodyPr numCol="1" spcCol="38100">
            <a:spAutoFit/>
          </a:bodyPr>
          <a:lstStyle>
            <a:lvl1pPr indent="50800">
              <a:spcBef>
                <a:spcPts val="0"/>
              </a:spcBef>
              <a:defRPr sz="1300" b="1">
                <a:solidFill>
                  <a:srgbClr val="FFFFFF"/>
                </a:solidFill>
              </a:defRPr>
            </a:lvl1pPr>
          </a:lstStyle>
          <a:p>
            <a:r>
              <a:t>Week two grade weights</a:t>
            </a:r>
          </a:p>
        </p:txBody>
      </p:sp>
      <p:sp>
        <p:nvSpPr>
          <p:cNvPr id="166" name="Week three grade weights"/>
          <p:cNvSpPr txBox="1">
            <a:spLocks noGrp="1"/>
          </p:cNvSpPr>
          <p:nvPr>
            <p:ph type="body" sz="quarter" idx="27"/>
          </p:nvPr>
        </p:nvSpPr>
        <p:spPr>
          <a:xfrm>
            <a:off x="2941217" y="2690910"/>
            <a:ext cx="8993632" cy="279401"/>
          </a:xfrm>
          <a:prstGeom prst="rect">
            <a:avLst/>
          </a:prstGeom>
          <a:solidFill>
            <a:srgbClr val="9C9E9F"/>
          </a:solidFill>
        </p:spPr>
        <p:txBody>
          <a:bodyPr numCol="1" spcCol="38100">
            <a:spAutoFit/>
          </a:bodyPr>
          <a:lstStyle>
            <a:lvl1pPr indent="50800">
              <a:spcBef>
                <a:spcPts val="0"/>
              </a:spcBef>
              <a:defRPr sz="1300" b="1">
                <a:solidFill>
                  <a:srgbClr val="FFFFFF"/>
                </a:solidFill>
              </a:defRPr>
            </a:lvl1pPr>
          </a:lstStyle>
          <a:p>
            <a:r>
              <a:t>Week three grade weights</a:t>
            </a:r>
          </a:p>
        </p:txBody>
      </p:sp>
      <p:sp>
        <p:nvSpPr>
          <p:cNvPr id="167" name="Week four grade weights"/>
          <p:cNvSpPr txBox="1">
            <a:spLocks noGrp="1"/>
          </p:cNvSpPr>
          <p:nvPr>
            <p:ph type="body" sz="quarter" idx="28"/>
          </p:nvPr>
        </p:nvSpPr>
        <p:spPr>
          <a:xfrm>
            <a:off x="4208736" y="3053060"/>
            <a:ext cx="7726113" cy="279401"/>
          </a:xfrm>
          <a:prstGeom prst="rect">
            <a:avLst/>
          </a:prstGeom>
          <a:solidFill>
            <a:srgbClr val="9C9E9F"/>
          </a:solidFill>
        </p:spPr>
        <p:txBody>
          <a:bodyPr numCol="1" spcCol="38100">
            <a:spAutoFit/>
          </a:bodyPr>
          <a:lstStyle>
            <a:lvl1pPr indent="50800">
              <a:spcBef>
                <a:spcPts val="0"/>
              </a:spcBef>
              <a:defRPr sz="1300" b="1">
                <a:solidFill>
                  <a:srgbClr val="FFFFFF"/>
                </a:solidFill>
              </a:defRPr>
            </a:lvl1pPr>
          </a:lstStyle>
          <a:p>
            <a:r>
              <a:t>Week four grade weights</a:t>
            </a:r>
          </a:p>
        </p:txBody>
      </p:sp>
      <p:sp>
        <p:nvSpPr>
          <p:cNvPr id="168" name="GPS"/>
          <p:cNvSpPr txBox="1">
            <a:spLocks noGrp="1"/>
          </p:cNvSpPr>
          <p:nvPr>
            <p:ph type="body" sz="quarter" idx="29"/>
          </p:nvPr>
        </p:nvSpPr>
        <p:spPr>
          <a:xfrm>
            <a:off x="5477347" y="3402110"/>
            <a:ext cx="6457502" cy="279401"/>
          </a:xfrm>
          <a:prstGeom prst="rect">
            <a:avLst/>
          </a:prstGeom>
          <a:solidFill>
            <a:srgbClr val="9C9E9F"/>
          </a:solidFill>
        </p:spPr>
        <p:txBody>
          <a:bodyPr numCol="1" spcCol="38100">
            <a:spAutoFit/>
          </a:bodyPr>
          <a:lstStyle>
            <a:lvl1pPr>
              <a:spcBef>
                <a:spcPts val="0"/>
              </a:spcBef>
              <a:defRPr sz="1300" b="1">
                <a:solidFill>
                  <a:srgbClr val="FFFFFF"/>
                </a:solidFill>
              </a:defRPr>
            </a:lvl1pPr>
          </a:lstStyle>
          <a:p>
            <a:r>
              <a:t>GPS</a:t>
            </a:r>
          </a:p>
        </p:txBody>
      </p:sp>
      <p:sp>
        <p:nvSpPr>
          <p:cNvPr id="169" name="Week 1"/>
          <p:cNvSpPr txBox="1"/>
          <p:nvPr/>
        </p:nvSpPr>
        <p:spPr>
          <a:xfrm>
            <a:off x="409551" y="3757710"/>
            <a:ext cx="756789" cy="2794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spAutoFit/>
          </a:bodyPr>
          <a:lstStyle>
            <a:lvl1pPr>
              <a:spcBef>
                <a:spcPts val="0"/>
              </a:spcBef>
              <a:defRPr sz="1300" b="1">
                <a:solidFill>
                  <a:srgbClr val="606062"/>
                </a:solidFill>
              </a:defRPr>
            </a:lvl1pPr>
          </a:lstStyle>
          <a:p>
            <a:r>
              <a:t>Week 1</a:t>
            </a:r>
          </a:p>
        </p:txBody>
      </p:sp>
      <p:sp>
        <p:nvSpPr>
          <p:cNvPr id="170" name="Week 2"/>
          <p:cNvSpPr txBox="1"/>
          <p:nvPr/>
        </p:nvSpPr>
        <p:spPr>
          <a:xfrm>
            <a:off x="1678113" y="3757710"/>
            <a:ext cx="756788" cy="2794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spAutoFit/>
          </a:bodyPr>
          <a:lstStyle>
            <a:lvl1pPr>
              <a:spcBef>
                <a:spcPts val="0"/>
              </a:spcBef>
              <a:defRPr sz="1300" b="1">
                <a:solidFill>
                  <a:srgbClr val="606062"/>
                </a:solidFill>
              </a:defRPr>
            </a:lvl1pPr>
          </a:lstStyle>
          <a:p>
            <a:r>
              <a:t>Week 2</a:t>
            </a:r>
          </a:p>
        </p:txBody>
      </p:sp>
      <p:sp>
        <p:nvSpPr>
          <p:cNvPr id="171" name="Week 3"/>
          <p:cNvSpPr txBox="1"/>
          <p:nvPr/>
        </p:nvSpPr>
        <p:spPr>
          <a:xfrm>
            <a:off x="2941217" y="3757710"/>
            <a:ext cx="756789" cy="2794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spAutoFit/>
          </a:bodyPr>
          <a:lstStyle>
            <a:lvl1pPr>
              <a:spcBef>
                <a:spcPts val="0"/>
              </a:spcBef>
              <a:defRPr sz="1300" b="1">
                <a:solidFill>
                  <a:srgbClr val="606062"/>
                </a:solidFill>
              </a:defRPr>
            </a:lvl1pPr>
          </a:lstStyle>
          <a:p>
            <a:r>
              <a:t>Week 3</a:t>
            </a:r>
          </a:p>
        </p:txBody>
      </p:sp>
      <p:sp>
        <p:nvSpPr>
          <p:cNvPr id="172" name="Week 4"/>
          <p:cNvSpPr txBox="1"/>
          <p:nvPr/>
        </p:nvSpPr>
        <p:spPr>
          <a:xfrm>
            <a:off x="4208736" y="3757710"/>
            <a:ext cx="756789" cy="2794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spAutoFit/>
          </a:bodyPr>
          <a:lstStyle>
            <a:lvl1pPr>
              <a:spcBef>
                <a:spcPts val="0"/>
              </a:spcBef>
              <a:defRPr sz="1300" b="1">
                <a:solidFill>
                  <a:srgbClr val="606062"/>
                </a:solidFill>
              </a:defRPr>
            </a:lvl1pPr>
          </a:lstStyle>
          <a:p>
            <a:r>
              <a:t>Week 4</a:t>
            </a:r>
          </a:p>
        </p:txBody>
      </p:sp>
      <p:sp>
        <p:nvSpPr>
          <p:cNvPr id="173" name="Grade Weight"/>
          <p:cNvSpPr txBox="1"/>
          <p:nvPr/>
        </p:nvSpPr>
        <p:spPr>
          <a:xfrm>
            <a:off x="10423651" y="1655661"/>
            <a:ext cx="1384199" cy="2413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spAutoFit/>
          </a:bodyPr>
          <a:lstStyle>
            <a:lvl1pPr algn="r">
              <a:spcBef>
                <a:spcPts val="0"/>
              </a:spcBef>
              <a:defRPr b="1" cap="all">
                <a:solidFill>
                  <a:srgbClr val="606062"/>
                </a:solidFill>
              </a:defRPr>
            </a:lvl1pPr>
          </a:lstStyle>
          <a:p>
            <a:r>
              <a:t>Grade Weight</a:t>
            </a:r>
          </a:p>
        </p:txBody>
      </p:sp>
      <p:sp>
        <p:nvSpPr>
          <p:cNvPr id="174" name="XX%"/>
          <p:cNvSpPr txBox="1">
            <a:spLocks noGrp="1"/>
          </p:cNvSpPr>
          <p:nvPr>
            <p:ph type="body" sz="quarter" idx="30"/>
          </p:nvPr>
        </p:nvSpPr>
        <p:spPr>
          <a:xfrm>
            <a:off x="11051061" y="1979710"/>
            <a:ext cx="756789" cy="279401"/>
          </a:xfrm>
          <a:prstGeom prst="rect">
            <a:avLst/>
          </a:prstGeom>
        </p:spPr>
        <p:txBody>
          <a:bodyPr numCol="1" spcCol="38100">
            <a:spAutoFit/>
          </a:bodyPr>
          <a:lstStyle>
            <a:lvl1pPr indent="50800" algn="r">
              <a:spcBef>
                <a:spcPts val="0"/>
              </a:spcBef>
              <a:defRPr sz="1300" b="1">
                <a:solidFill>
                  <a:srgbClr val="FFFFFF"/>
                </a:solidFill>
              </a:defRPr>
            </a:lvl1pPr>
          </a:lstStyle>
          <a:p>
            <a:r>
              <a:t>XX%</a:t>
            </a:r>
          </a:p>
        </p:txBody>
      </p:sp>
      <p:sp>
        <p:nvSpPr>
          <p:cNvPr id="175" name="XX%"/>
          <p:cNvSpPr txBox="1">
            <a:spLocks noGrp="1"/>
          </p:cNvSpPr>
          <p:nvPr>
            <p:ph type="body" sz="quarter" idx="31"/>
          </p:nvPr>
        </p:nvSpPr>
        <p:spPr>
          <a:xfrm>
            <a:off x="11051061" y="2335310"/>
            <a:ext cx="756789" cy="279401"/>
          </a:xfrm>
          <a:prstGeom prst="rect">
            <a:avLst/>
          </a:prstGeom>
        </p:spPr>
        <p:txBody>
          <a:bodyPr numCol="1" spcCol="38100">
            <a:spAutoFit/>
          </a:bodyPr>
          <a:lstStyle>
            <a:lvl1pPr indent="50800" algn="r">
              <a:spcBef>
                <a:spcPts val="0"/>
              </a:spcBef>
              <a:defRPr sz="1300" b="1">
                <a:solidFill>
                  <a:srgbClr val="FFFFFF"/>
                </a:solidFill>
              </a:defRPr>
            </a:lvl1pPr>
          </a:lstStyle>
          <a:p>
            <a:r>
              <a:t>XX%</a:t>
            </a:r>
          </a:p>
        </p:txBody>
      </p:sp>
      <p:sp>
        <p:nvSpPr>
          <p:cNvPr id="176" name="XX%"/>
          <p:cNvSpPr txBox="1">
            <a:spLocks noGrp="1"/>
          </p:cNvSpPr>
          <p:nvPr>
            <p:ph type="body" sz="quarter" idx="32"/>
          </p:nvPr>
        </p:nvSpPr>
        <p:spPr>
          <a:xfrm>
            <a:off x="11051061" y="2690910"/>
            <a:ext cx="756789" cy="279401"/>
          </a:xfrm>
          <a:prstGeom prst="rect">
            <a:avLst/>
          </a:prstGeom>
        </p:spPr>
        <p:txBody>
          <a:bodyPr numCol="1" spcCol="38100">
            <a:spAutoFit/>
          </a:bodyPr>
          <a:lstStyle>
            <a:lvl1pPr indent="50800" algn="r">
              <a:spcBef>
                <a:spcPts val="0"/>
              </a:spcBef>
              <a:defRPr sz="1300" b="1">
                <a:solidFill>
                  <a:srgbClr val="FFFFFF"/>
                </a:solidFill>
              </a:defRPr>
            </a:lvl1pPr>
          </a:lstStyle>
          <a:p>
            <a:r>
              <a:t>XX%</a:t>
            </a:r>
          </a:p>
        </p:txBody>
      </p:sp>
      <p:sp>
        <p:nvSpPr>
          <p:cNvPr id="177" name="XX%"/>
          <p:cNvSpPr txBox="1">
            <a:spLocks noGrp="1"/>
          </p:cNvSpPr>
          <p:nvPr>
            <p:ph type="body" sz="quarter" idx="33"/>
          </p:nvPr>
        </p:nvSpPr>
        <p:spPr>
          <a:xfrm>
            <a:off x="11051061" y="3046510"/>
            <a:ext cx="756789" cy="279401"/>
          </a:xfrm>
          <a:prstGeom prst="rect">
            <a:avLst/>
          </a:prstGeom>
        </p:spPr>
        <p:txBody>
          <a:bodyPr numCol="1" spcCol="38100">
            <a:spAutoFit/>
          </a:bodyPr>
          <a:lstStyle>
            <a:lvl1pPr indent="50800" algn="r">
              <a:spcBef>
                <a:spcPts val="0"/>
              </a:spcBef>
              <a:defRPr sz="1300" b="1">
                <a:solidFill>
                  <a:srgbClr val="FFFFFF"/>
                </a:solidFill>
              </a:defRPr>
            </a:lvl1pPr>
          </a:lstStyle>
          <a:p>
            <a:r>
              <a:t>XX%</a:t>
            </a:r>
          </a:p>
        </p:txBody>
      </p:sp>
      <p:sp>
        <p:nvSpPr>
          <p:cNvPr id="178" name="10%"/>
          <p:cNvSpPr txBox="1">
            <a:spLocks noGrp="1"/>
          </p:cNvSpPr>
          <p:nvPr>
            <p:ph type="body" sz="quarter" idx="34"/>
          </p:nvPr>
        </p:nvSpPr>
        <p:spPr>
          <a:xfrm>
            <a:off x="11051061" y="3402110"/>
            <a:ext cx="756789" cy="279401"/>
          </a:xfrm>
          <a:prstGeom prst="rect">
            <a:avLst/>
          </a:prstGeom>
        </p:spPr>
        <p:txBody>
          <a:bodyPr numCol="1" spcCol="38100">
            <a:spAutoFit/>
          </a:bodyPr>
          <a:lstStyle>
            <a:lvl1pPr indent="50800" algn="r">
              <a:spcBef>
                <a:spcPts val="0"/>
              </a:spcBef>
              <a:defRPr sz="1300" b="1">
                <a:solidFill>
                  <a:srgbClr val="FFFFFF"/>
                </a:solidFill>
              </a:defRPr>
            </a:lvl1pPr>
          </a:lstStyle>
          <a:p>
            <a:r>
              <a:t>10%</a:t>
            </a:r>
          </a:p>
        </p:txBody>
      </p:sp>
      <p:sp>
        <p:nvSpPr>
          <p:cNvPr id="179" name="Total   100%"/>
          <p:cNvSpPr txBox="1"/>
          <p:nvPr/>
        </p:nvSpPr>
        <p:spPr>
          <a:xfrm>
            <a:off x="9443320" y="3770810"/>
            <a:ext cx="2364530" cy="2794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spAutoFit/>
          </a:bodyPr>
          <a:lstStyle>
            <a:lvl1pPr indent="50800" algn="r">
              <a:spcBef>
                <a:spcPts val="0"/>
              </a:spcBef>
              <a:defRPr sz="1300" b="1">
                <a:solidFill>
                  <a:srgbClr val="606062"/>
                </a:solidFill>
              </a:defRPr>
            </a:lvl1pPr>
          </a:lstStyle>
          <a:p>
            <a:r>
              <a:t>Total			100%</a:t>
            </a:r>
          </a:p>
        </p:txBody>
      </p:sp>
      <p:sp>
        <p:nvSpPr>
          <p:cNvPr id="180" name="Line"/>
          <p:cNvSpPr/>
          <p:nvPr/>
        </p:nvSpPr>
        <p:spPr>
          <a:xfrm>
            <a:off x="9570319" y="4118073"/>
            <a:ext cx="2364530" cy="1"/>
          </a:xfrm>
          <a:prstGeom prst="line">
            <a:avLst/>
          </a:prstGeom>
          <a:ln>
            <a:solidFill>
              <a:srgbClr val="606062"/>
            </a:solidFill>
            <a:miter lim="400000"/>
          </a:ln>
        </p:spPr>
        <p:txBody>
          <a:bodyPr lIns="0" tIns="0" rIns="0" bIns="0"/>
          <a:lstStyle/>
          <a:p>
            <a:pPr defTabSz="457200">
              <a:lnSpc>
                <a:spcPct val="100000"/>
              </a:lnSpc>
              <a:spcBef>
                <a:spcPts val="0"/>
              </a:spcBef>
              <a:defRPr sz="900">
                <a:solidFill>
                  <a:srgbClr val="000000"/>
                </a:solidFill>
              </a:defRPr>
            </a:pPr>
            <a:endParaRPr/>
          </a:p>
        </p:txBody>
      </p:sp>
      <p:sp>
        <p:nvSpPr>
          <p:cNvPr id="1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Extras">
    <p:spTree>
      <p:nvGrpSpPr>
        <p:cNvPr id="1" name=""/>
        <p:cNvGrpSpPr/>
        <p:nvPr/>
      </p:nvGrpSpPr>
      <p:grpSpPr>
        <a:xfrm>
          <a:off x="0" y="0"/>
          <a:ext cx="0" cy="0"/>
          <a:chOff x="0" y="0"/>
          <a:chExt cx="0" cy="0"/>
        </a:xfrm>
      </p:grpSpPr>
      <p:grpSp>
        <p:nvGrpSpPr>
          <p:cNvPr id="190" name="Group"/>
          <p:cNvGrpSpPr/>
          <p:nvPr/>
        </p:nvGrpSpPr>
        <p:grpSpPr>
          <a:xfrm>
            <a:off x="8434784" y="304800"/>
            <a:ext cx="3914279" cy="6456165"/>
            <a:chOff x="0" y="0"/>
            <a:chExt cx="3914278" cy="6456164"/>
          </a:xfrm>
        </p:grpSpPr>
        <p:sp>
          <p:nvSpPr>
            <p:cNvPr id="188" name="Rectangle"/>
            <p:cNvSpPr/>
            <p:nvPr/>
          </p:nvSpPr>
          <p:spPr>
            <a:xfrm>
              <a:off x="0" y="0"/>
              <a:ext cx="3914279" cy="6456165"/>
            </a:xfrm>
            <a:prstGeom prst="rect">
              <a:avLst/>
            </a:prstGeom>
            <a:solidFill>
              <a:srgbClr val="9C9E9F">
                <a:alpha val="15000"/>
              </a:srgbClr>
            </a:solid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3000" b="1" cap="all" spc="90">
                  <a:solidFill>
                    <a:srgbClr val="ED6A00"/>
                  </a:solidFill>
                </a:defRPr>
              </a:pPr>
              <a:endParaRPr/>
            </a:p>
          </p:txBody>
        </p:sp>
        <p:sp>
          <p:nvSpPr>
            <p:cNvPr id="189" name="Rectangle"/>
            <p:cNvSpPr/>
            <p:nvPr/>
          </p:nvSpPr>
          <p:spPr>
            <a:xfrm>
              <a:off x="0" y="0"/>
              <a:ext cx="3914279" cy="6456165"/>
            </a:xfrm>
            <a:prstGeom prst="rect">
              <a:avLst/>
            </a:prstGeom>
            <a:blipFill rotWithShape="1">
              <a:blip r:embed="rId2">
                <a:alphaModFix amt="49710"/>
              </a:blip>
              <a:srcRect/>
              <a:tile tx="0" ty="0" sx="100000" sy="100000" flip="none" algn="tl"/>
            </a:blipFill>
            <a:ln w="12700" cap="flat">
              <a:noFill/>
              <a:miter lim="400000"/>
            </a:ln>
            <a:effectLst/>
          </p:spPr>
          <p:txBody>
            <a:bodyPr wrap="square" lIns="38100" tIns="38100" rIns="38100" bIns="38100" numCol="1" anchor="ctr">
              <a:noAutofit/>
            </a:bodyPr>
            <a:lstStyle/>
            <a:p>
              <a:pPr algn="ctr" defTabSz="584200">
                <a:lnSpc>
                  <a:spcPct val="100000"/>
                </a:lnSpc>
                <a:spcBef>
                  <a:spcPts val="0"/>
                </a:spcBef>
                <a:defRPr sz="1400" b="1" cap="all" spc="42">
                  <a:solidFill>
                    <a:srgbClr val="ED6A00"/>
                  </a:solidFill>
                </a:defRPr>
              </a:pPr>
              <a:endParaRPr/>
            </a:p>
          </p:txBody>
        </p:sp>
      </p:grpSp>
      <p:sp>
        <p:nvSpPr>
          <p:cNvPr id="191" name="Title Text"/>
          <p:cNvSpPr>
            <a:spLocks noGrp="1"/>
          </p:cNvSpPr>
          <p:nvPr>
            <p:ph type="title"/>
          </p:nvPr>
        </p:nvSpPr>
        <p:spPr>
          <a:xfrm>
            <a:off x="434503" y="314920"/>
            <a:ext cx="7625409" cy="1092201"/>
          </a:xfrm>
          <a:prstGeom prst="rect">
            <a:avLst/>
          </a:prstGeom>
          <a:ln w="12700"/>
        </p:spPr>
        <p:txBody>
          <a:bodyPr/>
          <a:lstStyle/>
          <a:p>
            <a:r>
              <a:t>Title Text</a:t>
            </a:r>
          </a:p>
        </p:txBody>
      </p:sp>
      <p:grpSp>
        <p:nvGrpSpPr>
          <p:cNvPr id="194" name="Group"/>
          <p:cNvGrpSpPr/>
          <p:nvPr/>
        </p:nvGrpSpPr>
        <p:grpSpPr>
          <a:xfrm>
            <a:off x="-1" y="0"/>
            <a:ext cx="12344401" cy="209550"/>
            <a:chOff x="0" y="0"/>
            <a:chExt cx="12344400" cy="209550"/>
          </a:xfrm>
        </p:grpSpPr>
        <p:sp>
          <p:nvSpPr>
            <p:cNvPr id="192"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193" name="Rectangle"/>
            <p:cNvSpPr/>
            <p:nvPr/>
          </p:nvSpPr>
          <p:spPr>
            <a:xfrm>
              <a:off x="-1" y="0"/>
              <a:ext cx="12344401" cy="209550"/>
            </a:xfrm>
            <a:prstGeom prst="rect">
              <a:avLst/>
            </a:prstGeom>
            <a:blipFill rotWithShape="1">
              <a:blip r:embed="rId3">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195" name="Recommended Research"/>
          <p:cNvSpPr>
            <a:spLocks noGrp="1"/>
          </p:cNvSpPr>
          <p:nvPr>
            <p:ph type="body" sz="quarter" idx="21"/>
          </p:nvPr>
        </p:nvSpPr>
        <p:spPr>
          <a:xfrm>
            <a:off x="8922419" y="-63500"/>
            <a:ext cx="2939009" cy="1016000"/>
          </a:xfrm>
          <a:prstGeom prst="rect">
            <a:avLst/>
          </a:prstGeom>
          <a:solidFill>
            <a:srgbClr val="ED6A00"/>
          </a:solidFill>
          <a:ln w="76200">
            <a:solidFill>
              <a:srgbClr val="FFFFFF"/>
            </a:solidFill>
          </a:ln>
        </p:spPr>
        <p:txBody>
          <a:bodyPr lIns="254000" tIns="254000" rIns="254000" bIns="254000" numCol="1" spcCol="38100" anchor="b"/>
          <a:lstStyle>
            <a:lvl1pPr algn="ctr" defTabSz="584200">
              <a:lnSpc>
                <a:spcPct val="100000"/>
              </a:lnSpc>
              <a:spcBef>
                <a:spcPts val="0"/>
              </a:spcBef>
              <a:defRPr sz="1400" b="1" cap="all" spc="42">
                <a:solidFill>
                  <a:srgbClr val="FFFFFF"/>
                </a:solidFill>
              </a:defRPr>
            </a:lvl1pPr>
          </a:lstStyle>
          <a:p>
            <a:r>
              <a:t>Recommended Research</a:t>
            </a:r>
          </a:p>
        </p:txBody>
      </p:sp>
      <p:sp>
        <p:nvSpPr>
          <p:cNvPr id="196" name="Topic 1 | Topic 2 | Topic 3"/>
          <p:cNvSpPr txBox="1">
            <a:spLocks noGrp="1"/>
          </p:cNvSpPr>
          <p:nvPr>
            <p:ph type="body" sz="quarter" idx="22"/>
          </p:nvPr>
        </p:nvSpPr>
        <p:spPr>
          <a:xfrm>
            <a:off x="434503" y="1377950"/>
            <a:ext cx="7625409" cy="317500"/>
          </a:xfrm>
          <a:prstGeom prst="rect">
            <a:avLst/>
          </a:prstGeom>
        </p:spPr>
        <p:txBody>
          <a:bodyPr numCol="1" spcCol="38100" anchor="ctr">
            <a:spAutoFit/>
          </a:bodyPr>
          <a:lstStyle>
            <a:lvl1pPr>
              <a:lnSpc>
                <a:spcPct val="90000"/>
              </a:lnSpc>
              <a:spcBef>
                <a:spcPts val="1600"/>
              </a:spcBef>
              <a:defRPr sz="1600" cap="all">
                <a:solidFill>
                  <a:srgbClr val="ED6A00"/>
                </a:solidFill>
              </a:defRPr>
            </a:lvl1pPr>
          </a:lstStyle>
          <a:p>
            <a:r>
              <a:t>Topic 1 | Topic 2 | Topic 3</a:t>
            </a:r>
          </a:p>
        </p:txBody>
      </p:sp>
      <p:sp>
        <p:nvSpPr>
          <p:cNvPr id="197" name="Topic 1…"/>
          <p:cNvSpPr txBox="1">
            <a:spLocks noGrp="1"/>
          </p:cNvSpPr>
          <p:nvPr>
            <p:ph type="body" sz="quarter" idx="23"/>
          </p:nvPr>
        </p:nvSpPr>
        <p:spPr>
          <a:xfrm>
            <a:off x="434503" y="2141042"/>
            <a:ext cx="7625409" cy="1979413"/>
          </a:xfrm>
          <a:prstGeom prst="rect">
            <a:avLst/>
          </a:prstGeom>
        </p:spPr>
        <p:txBody>
          <a:bodyPr numCol="1" spcCol="38100">
            <a:spAutoFit/>
          </a:bodyPr>
          <a:lstStyle/>
          <a:p>
            <a:pPr>
              <a:spcBef>
                <a:spcPts val="1000"/>
              </a:spcBef>
              <a:defRPr sz="1400" cap="all">
                <a:solidFill>
                  <a:srgbClr val="606062"/>
                </a:solidFill>
                <a:latin typeface="+mn-lt"/>
                <a:ea typeface="+mn-ea"/>
                <a:cs typeface="+mn-cs"/>
                <a:sym typeface="Rockwell Bold"/>
              </a:defRPr>
            </a:pPr>
            <a:r>
              <a:t>Topic 1</a:t>
            </a:r>
          </a:p>
          <a:p>
            <a:pPr defTabSz="241300"/>
            <a:r>
              <a:t>Double click to edit text</a:t>
            </a:r>
          </a:p>
          <a:p>
            <a:pPr>
              <a:spcBef>
                <a:spcPts val="1000"/>
              </a:spcBef>
              <a:defRPr sz="1400" cap="all">
                <a:solidFill>
                  <a:srgbClr val="606062"/>
                </a:solidFill>
                <a:latin typeface="+mn-lt"/>
                <a:ea typeface="+mn-ea"/>
                <a:cs typeface="+mn-cs"/>
                <a:sym typeface="Rockwell Bold"/>
              </a:defRPr>
            </a:pPr>
            <a:r>
              <a:t>Topic 2</a:t>
            </a:r>
          </a:p>
          <a:p>
            <a:pPr defTabSz="241300"/>
            <a:r>
              <a:t>Double click to edit text</a:t>
            </a:r>
          </a:p>
          <a:p>
            <a:pPr>
              <a:spcBef>
                <a:spcPts val="1000"/>
              </a:spcBef>
              <a:defRPr sz="1400" cap="all">
                <a:solidFill>
                  <a:srgbClr val="606062"/>
                </a:solidFill>
                <a:latin typeface="+mn-lt"/>
                <a:ea typeface="+mn-ea"/>
                <a:cs typeface="+mn-cs"/>
                <a:sym typeface="Rockwell Bold"/>
              </a:defRPr>
            </a:pPr>
            <a:r>
              <a:t>Topic 3</a:t>
            </a:r>
          </a:p>
          <a:p>
            <a:pPr defTabSz="241300"/>
            <a:r>
              <a:t>Double click to edit text</a:t>
            </a:r>
          </a:p>
        </p:txBody>
      </p:sp>
      <p:sp>
        <p:nvSpPr>
          <p:cNvPr id="19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onnections">
    <p:spTree>
      <p:nvGrpSpPr>
        <p:cNvPr id="1" name=""/>
        <p:cNvGrpSpPr/>
        <p:nvPr/>
      </p:nvGrpSpPr>
      <p:grpSpPr>
        <a:xfrm>
          <a:off x="0" y="0"/>
          <a:ext cx="0" cy="0"/>
          <a:chOff x="0" y="0"/>
          <a:chExt cx="0" cy="0"/>
        </a:xfrm>
      </p:grpSpPr>
      <p:sp>
        <p:nvSpPr>
          <p:cNvPr id="205" name="Title Text"/>
          <p:cNvSpPr txBox="1">
            <a:spLocks noGrp="1"/>
          </p:cNvSpPr>
          <p:nvPr>
            <p:ph type="title"/>
          </p:nvPr>
        </p:nvSpPr>
        <p:spPr>
          <a:xfrm>
            <a:off x="436909" y="317500"/>
            <a:ext cx="9594058" cy="1092200"/>
          </a:xfrm>
          <a:prstGeom prst="rect">
            <a:avLst/>
          </a:prstGeom>
        </p:spPr>
        <p:txBody>
          <a:bodyPr/>
          <a:lstStyle/>
          <a:p>
            <a:r>
              <a:t>Title Text</a:t>
            </a:r>
          </a:p>
        </p:txBody>
      </p:sp>
      <p:sp>
        <p:nvSpPr>
          <p:cNvPr id="206" name="Body Level One…"/>
          <p:cNvSpPr txBox="1">
            <a:spLocks noGrp="1"/>
          </p:cNvSpPr>
          <p:nvPr>
            <p:ph type="body" idx="1"/>
          </p:nvPr>
        </p:nvSpPr>
        <p:spPr>
          <a:xfrm>
            <a:off x="433040" y="2057400"/>
            <a:ext cx="9601796" cy="4495773"/>
          </a:xfrm>
          <a:prstGeom prst="rect">
            <a:avLst/>
          </a:prstGeom>
        </p:spPr>
        <p:txBody>
          <a:bodyPr numCol="2" spcCol="355276"/>
          <a:lstStyle/>
          <a:p>
            <a:r>
              <a:t>Body Level One</a:t>
            </a:r>
          </a:p>
          <a:p>
            <a:pPr lvl="1"/>
            <a:r>
              <a:t>Body Level Two</a:t>
            </a:r>
          </a:p>
          <a:p>
            <a:pPr lvl="2"/>
            <a:r>
              <a:t>Body Level Three</a:t>
            </a:r>
          </a:p>
          <a:p>
            <a:pPr lvl="3"/>
            <a:r>
              <a:t>Body Level Four</a:t>
            </a:r>
          </a:p>
          <a:p>
            <a:pPr lvl="4"/>
            <a:r>
              <a:t>Body Level Five</a:t>
            </a:r>
          </a:p>
        </p:txBody>
      </p:sp>
      <p:sp>
        <p:nvSpPr>
          <p:cNvPr id="207" name="Connections"/>
          <p:cNvSpPr txBox="1"/>
          <p:nvPr/>
        </p:nvSpPr>
        <p:spPr>
          <a:xfrm>
            <a:off x="434503" y="1377950"/>
            <a:ext cx="9598870" cy="317500"/>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ctr">
            <a:spAutoFit/>
          </a:bodyPr>
          <a:lstStyle>
            <a:lvl1pPr>
              <a:lnSpc>
                <a:spcPct val="90000"/>
              </a:lnSpc>
              <a:spcBef>
                <a:spcPts val="1600"/>
              </a:spcBef>
              <a:defRPr sz="1600" cap="all">
                <a:solidFill>
                  <a:srgbClr val="ED6A00"/>
                </a:solidFill>
              </a:defRPr>
            </a:lvl1pPr>
          </a:lstStyle>
          <a:p>
            <a:r>
              <a:t>Connections</a:t>
            </a:r>
          </a:p>
        </p:txBody>
      </p:sp>
      <p:sp>
        <p:nvSpPr>
          <p:cNvPr id="208" name="Stripes-placeholder.png"/>
          <p:cNvSpPr>
            <a:spLocks noGrp="1"/>
          </p:cNvSpPr>
          <p:nvPr>
            <p:ph type="pic" idx="21"/>
          </p:nvPr>
        </p:nvSpPr>
        <p:spPr>
          <a:xfrm>
            <a:off x="7055766" y="304799"/>
            <a:ext cx="13004801" cy="9753601"/>
          </a:xfrm>
          <a:prstGeom prst="rect">
            <a:avLst/>
          </a:prstGeom>
        </p:spPr>
        <p:txBody>
          <a:bodyPr lIns="91439" tIns="45719" rIns="91439" bIns="45719" numCol="1" spcCol="38100"/>
          <a:lstStyle/>
          <a:p>
            <a:endParaRPr/>
          </a:p>
        </p:txBody>
      </p:sp>
      <p:sp>
        <p:nvSpPr>
          <p:cNvPr id="20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436909" y="315217"/>
            <a:ext cx="11480107" cy="1092201"/>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anchor="b">
            <a:normAutofit/>
          </a:bodyPr>
          <a:lstStyle/>
          <a:p>
            <a:r>
              <a:t>Title Text</a:t>
            </a:r>
          </a:p>
        </p:txBody>
      </p:sp>
      <p:sp>
        <p:nvSpPr>
          <p:cNvPr id="3" name="Body Level One…"/>
          <p:cNvSpPr txBox="1">
            <a:spLocks noGrp="1"/>
          </p:cNvSpPr>
          <p:nvPr>
            <p:ph type="body" idx="1"/>
          </p:nvPr>
        </p:nvSpPr>
        <p:spPr>
          <a:xfrm>
            <a:off x="433040" y="1925389"/>
            <a:ext cx="11462445" cy="4495773"/>
          </a:xfrm>
          <a:prstGeom prst="rect">
            <a:avLst/>
          </a:prstGeom>
          <a:ln w="3175">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8100" tIns="38100" rIns="38100" bIns="38100" numCol="3" spcCol="278637"/>
          <a:lstStyle/>
          <a:p>
            <a:r>
              <a:t>Body Level One</a:t>
            </a:r>
          </a:p>
          <a:p>
            <a:pPr lvl="1"/>
            <a:r>
              <a:t>Body Level Two</a:t>
            </a:r>
          </a:p>
          <a:p>
            <a:pPr lvl="2"/>
            <a:r>
              <a:t>Body Level Three</a:t>
            </a:r>
          </a:p>
          <a:p>
            <a:pPr lvl="3"/>
            <a:r>
              <a:t>Body Level Four</a:t>
            </a:r>
          </a:p>
          <a:p>
            <a:pPr lvl="4"/>
            <a:r>
              <a:t>Body Level Five</a:t>
            </a:r>
          </a:p>
        </p:txBody>
      </p:sp>
      <p:grpSp>
        <p:nvGrpSpPr>
          <p:cNvPr id="6" name="Group"/>
          <p:cNvGrpSpPr/>
          <p:nvPr/>
        </p:nvGrpSpPr>
        <p:grpSpPr>
          <a:xfrm>
            <a:off x="-1" y="0"/>
            <a:ext cx="12344401" cy="209550"/>
            <a:chOff x="0" y="0"/>
            <a:chExt cx="12344400" cy="209550"/>
          </a:xfrm>
        </p:grpSpPr>
        <p:sp>
          <p:nvSpPr>
            <p:cNvPr id="4" name="Rectangle"/>
            <p:cNvSpPr/>
            <p:nvPr/>
          </p:nvSpPr>
          <p:spPr>
            <a:xfrm>
              <a:off x="-1" y="0"/>
              <a:ext cx="12344401" cy="209550"/>
            </a:xfrm>
            <a:prstGeom prst="rect">
              <a:avLst/>
            </a:prstGeom>
            <a:solidFill>
              <a:srgbClr val="ED6A00"/>
            </a:solid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sp>
          <p:nvSpPr>
            <p:cNvPr id="5" name="Rectangle"/>
            <p:cNvSpPr/>
            <p:nvPr/>
          </p:nvSpPr>
          <p:spPr>
            <a:xfrm>
              <a:off x="-1" y="0"/>
              <a:ext cx="12344401" cy="209550"/>
            </a:xfrm>
            <a:prstGeom prst="rect">
              <a:avLst/>
            </a:prstGeom>
            <a:blipFill rotWithShape="1">
              <a:blip r:embed="rId36">
                <a:alphaModFix amt="14868"/>
              </a:blip>
              <a:srcRect/>
              <a:tile tx="0" ty="0" sx="100000" sy="100000" flip="none" algn="tl"/>
            </a:blipFill>
            <a:ln w="12700" cap="flat">
              <a:noFill/>
              <a:miter lim="400000"/>
            </a:ln>
            <a:effectLst/>
          </p:spPr>
          <p:txBody>
            <a:bodyPr wrap="square" lIns="38100" tIns="38100" rIns="38100" bIns="38100" numCol="1" anchor="ctr">
              <a:noAutofit/>
            </a:bodyPr>
            <a:lstStyle/>
            <a:p>
              <a:pPr defTabSz="584200">
                <a:lnSpc>
                  <a:spcPct val="100000"/>
                </a:lnSpc>
                <a:spcBef>
                  <a:spcPts val="0"/>
                </a:spcBef>
                <a:defRPr sz="1400" b="1" i="1">
                  <a:solidFill>
                    <a:srgbClr val="303030"/>
                  </a:solidFill>
                </a:defRPr>
              </a:pPr>
              <a:endParaRPr/>
            </a:p>
          </p:txBody>
        </p:sp>
      </p:grpSp>
      <p:sp>
        <p:nvSpPr>
          <p:cNvPr id="7" name="Slide Number"/>
          <p:cNvSpPr txBox="1">
            <a:spLocks noGrp="1"/>
          </p:cNvSpPr>
          <p:nvPr>
            <p:ph type="sldNum" sz="quarter" idx="2"/>
          </p:nvPr>
        </p:nvSpPr>
        <p:spPr>
          <a:xfrm>
            <a:off x="6032070" y="6619875"/>
            <a:ext cx="267560" cy="249015"/>
          </a:xfrm>
          <a:prstGeom prst="rect">
            <a:avLst/>
          </a:prstGeom>
          <a:ln w="3175">
            <a:miter lim="400000"/>
          </a:ln>
        </p:spPr>
        <p:txBody>
          <a:bodyPr wrap="none" lIns="38100" tIns="38100" rIns="38100" bIns="38100">
            <a:spAutoFit/>
          </a:bodyPr>
          <a:lstStyle>
            <a:lvl1pPr algn="ctr" defTabSz="584200">
              <a:lnSpc>
                <a:spcPct val="100000"/>
              </a:lnSpc>
              <a:spcBef>
                <a:spcPts val="0"/>
              </a:spcBef>
              <a:defRPr sz="1200" b="1" cap="all" spc="36">
                <a:solidFill>
                  <a:srgbClr val="424242"/>
                </a:solidFill>
                <a:latin typeface="Arial"/>
                <a:ea typeface="Arial"/>
                <a:cs typeface="Arial"/>
                <a:sym typeface="Aria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Lst>
  <p:transition spd="med"/>
  <p:txStyles>
    <p:titleStyle>
      <a:lvl1pPr marL="0" marR="0" indent="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1pPr>
      <a:lvl2pPr marL="0" marR="0" indent="2286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2pPr>
      <a:lvl3pPr marL="0" marR="0" indent="4572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3pPr>
      <a:lvl4pPr marL="0" marR="0" indent="6858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4pPr>
      <a:lvl5pPr marL="0" marR="0" indent="9144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5pPr>
      <a:lvl6pPr marL="0" marR="0" indent="11430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6pPr>
      <a:lvl7pPr marL="0" marR="0" indent="13716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7pPr>
      <a:lvl8pPr marL="0" marR="0" indent="16002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8pPr>
      <a:lvl9pPr marL="0" marR="0" indent="1828800" algn="l" defTabSz="546100" rtl="0" latinLnBrk="0">
        <a:lnSpc>
          <a:spcPct val="75000"/>
        </a:lnSpc>
        <a:spcBef>
          <a:spcPts val="0"/>
        </a:spcBef>
        <a:spcAft>
          <a:spcPts val="0"/>
        </a:spcAft>
        <a:buClrTx/>
        <a:buSzTx/>
        <a:buFontTx/>
        <a:buNone/>
        <a:tabLst/>
        <a:defRPr sz="4800" b="0" i="0" u="none" strike="noStrike" cap="all" spc="0" baseline="0">
          <a:solidFill>
            <a:srgbClr val="2F2A2B"/>
          </a:solidFill>
          <a:uFillTx/>
          <a:latin typeface="+mn-lt"/>
          <a:ea typeface="+mn-ea"/>
          <a:cs typeface="+mn-cs"/>
          <a:sym typeface="Rockwell Bold"/>
        </a:defRPr>
      </a:lvl9pPr>
    </p:titleStyle>
    <p:bodyStyle>
      <a:lvl1pPr marL="0" marR="0" indent="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1pPr>
      <a:lvl2pPr marL="0" marR="0" indent="2286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2pPr>
      <a:lvl3pPr marL="0" marR="0" indent="4572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3pPr>
      <a:lvl4pPr marL="0" marR="0" indent="6858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4pPr>
      <a:lvl5pPr marL="0" marR="0" indent="9144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5pPr>
      <a:lvl6pPr marL="0" marR="0" indent="11430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6pPr>
      <a:lvl7pPr marL="0" marR="0" indent="13716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7pPr>
      <a:lvl8pPr marL="0" marR="0" indent="16002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8pPr>
      <a:lvl9pPr marL="0" marR="0" indent="1828800" algn="l" defTabSz="546100" rtl="0" latinLnBrk="0">
        <a:lnSpc>
          <a:spcPct val="110000"/>
        </a:lnSpc>
        <a:spcBef>
          <a:spcPts val="400"/>
        </a:spcBef>
        <a:spcAft>
          <a:spcPts val="0"/>
        </a:spcAft>
        <a:buClrTx/>
        <a:buSzTx/>
        <a:buFontTx/>
        <a:buNone/>
        <a:tabLst/>
        <a:defRPr sz="1100" b="0" i="0" u="none" strike="noStrike" cap="none" spc="0" baseline="0">
          <a:solidFill>
            <a:srgbClr val="2F2A2B"/>
          </a:solidFill>
          <a:uFillTx/>
          <a:latin typeface="Helvetica"/>
          <a:ea typeface="Helvetica"/>
          <a:cs typeface="Helvetica"/>
          <a:sym typeface="Helvetica"/>
        </a:defRPr>
      </a:lvl9pPr>
    </p:bodyStyle>
    <p:otherStyle>
      <a:lvl1pPr marL="0" marR="0" indent="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1pPr>
      <a:lvl2pPr marL="0" marR="0" indent="2286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2pPr>
      <a:lvl3pPr marL="0" marR="0" indent="4572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3pPr>
      <a:lvl4pPr marL="0" marR="0" indent="6858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4pPr>
      <a:lvl5pPr marL="0" marR="0" indent="9144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5pPr>
      <a:lvl6pPr marL="0" marR="0" indent="11430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6pPr>
      <a:lvl7pPr marL="0" marR="0" indent="13716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7pPr>
      <a:lvl8pPr marL="0" marR="0" indent="16002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8pPr>
      <a:lvl9pPr marL="0" marR="0" indent="1828800" algn="ctr" defTabSz="584200" latinLnBrk="0">
        <a:lnSpc>
          <a:spcPct val="100000"/>
        </a:lnSpc>
        <a:spcBef>
          <a:spcPts val="0"/>
        </a:spcBef>
        <a:spcAft>
          <a:spcPts val="0"/>
        </a:spcAft>
        <a:buClrTx/>
        <a:buSzTx/>
        <a:buFontTx/>
        <a:buNone/>
        <a:tabLst/>
        <a:defRPr sz="1200" b="1" i="0" u="none" strike="noStrike" cap="all" spc="36"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In the Introduction to Development II course, students will examine fundamental concepts and models used to solve problems with programming in application development. In this course, students will explore how to structure code efficiently and utilize da"/>
          <p:cNvSpPr txBox="1">
            <a:spLocks noGrp="1"/>
          </p:cNvSpPr>
          <p:nvPr>
            <p:ph type="subTitle" sz="half" idx="1"/>
          </p:nvPr>
        </p:nvSpPr>
        <p:spPr>
          <a:xfrm>
            <a:off x="7081738" y="1054248"/>
            <a:ext cx="4319687" cy="4957268"/>
          </a:xfrm>
          <a:prstGeom prst="rect">
            <a:avLst/>
          </a:prstGeom>
        </p:spPr>
        <p:txBody>
          <a:bodyPr/>
          <a:lstStyle>
            <a:lvl1pPr defTabSz="457200">
              <a:lnSpc>
                <a:spcPts val="4200"/>
              </a:lnSpc>
              <a:spcBef>
                <a:spcPts val="0"/>
              </a:spcBef>
              <a:defRPr sz="2000">
                <a:solidFill>
                  <a:srgbClr val="606062"/>
                </a:solidFill>
              </a:defRPr>
            </a:lvl1pPr>
          </a:lstStyle>
          <a:p>
            <a:r>
              <a:rPr dirty="0"/>
              <a:t>In the </a:t>
            </a:r>
            <a:r>
              <a:rPr lang="en-US" dirty="0"/>
              <a:t>Data Visualization and Modeling Course students will learn best practices for visualizing and modeling data.  Additionally, they will learn and develop skills programming in Python.</a:t>
            </a:r>
            <a:endParaRPr dirty="0"/>
          </a:p>
        </p:txBody>
      </p:sp>
      <p:pic>
        <p:nvPicPr>
          <p:cNvPr id="521" name="Image" descr="Image"/>
          <p:cNvPicPr>
            <a:picLocks noGrp="1" noChangeAspect="1"/>
          </p:cNvPicPr>
          <p:nvPr>
            <p:ph type="pic" idx="21"/>
          </p:nvPr>
        </p:nvPicPr>
        <p:blipFill>
          <a:blip r:embed="rId2"/>
          <a:srcRect l="9320" r="43220" b="33899"/>
          <a:stretch>
            <a:fillRect/>
          </a:stretch>
        </p:blipFill>
        <p:spPr>
          <a:xfrm>
            <a:off x="0" y="309264"/>
            <a:ext cx="6172052" cy="6447136"/>
          </a:xfrm>
          <a:prstGeom prst="rect">
            <a:avLst/>
          </a:prstGeom>
        </p:spPr>
      </p:pic>
      <p:sp>
        <p:nvSpPr>
          <p:cNvPr id="522" name="INTRODUCTION TO DEVELOPMENT II…"/>
          <p:cNvSpPr>
            <a:spLocks noGrp="1"/>
          </p:cNvSpPr>
          <p:nvPr>
            <p:ph type="ctrTitle"/>
          </p:nvPr>
        </p:nvSpPr>
        <p:spPr>
          <a:prstGeom prst="rect">
            <a:avLst/>
          </a:prstGeom>
        </p:spPr>
        <p:txBody>
          <a:bodyPr>
            <a:normAutofit fontScale="90000"/>
          </a:bodyPr>
          <a:lstStyle/>
          <a:p>
            <a:pPr defTabSz="425195">
              <a:lnSpc>
                <a:spcPct val="100000"/>
              </a:lnSpc>
              <a:defRPr sz="1116" cap="none" spc="0">
                <a:solidFill>
                  <a:srgbClr val="000000"/>
                </a:solidFill>
                <a:latin typeface="Times Roman"/>
                <a:ea typeface="Times Roman"/>
                <a:cs typeface="Times Roman"/>
                <a:sym typeface="Times Roman"/>
              </a:defRPr>
            </a:pPr>
            <a:endParaRPr dirty="0"/>
          </a:p>
          <a:p>
            <a:pPr defTabSz="425195">
              <a:lnSpc>
                <a:spcPts val="5000"/>
              </a:lnSpc>
              <a:defRPr sz="3906" b="1" cap="none" spc="0">
                <a:latin typeface="Times Roman"/>
                <a:ea typeface="Times Roman"/>
                <a:cs typeface="Times Roman"/>
                <a:sym typeface="Times Roman"/>
              </a:defRPr>
            </a:pPr>
            <a:r>
              <a:rPr lang="en-US" sz="3900" dirty="0">
                <a:latin typeface="+mj-lt"/>
              </a:rPr>
              <a:t>DATA VISUALIZATION AND MODELING</a:t>
            </a:r>
            <a:endParaRPr sz="3900" dirty="0">
              <a:latin typeface="+mj-lt"/>
            </a:endParaRPr>
          </a:p>
          <a:p>
            <a:pPr defTabSz="507873">
              <a:lnSpc>
                <a:spcPct val="90000"/>
              </a:lnSpc>
              <a:spcBef>
                <a:spcPts val="1100"/>
              </a:spcBef>
              <a:defRPr sz="1488" b="1" spc="0">
                <a:latin typeface="Helvetica"/>
                <a:ea typeface="Helvetica"/>
                <a:cs typeface="Helvetica"/>
                <a:sym typeface="Helvetica"/>
              </a:defRPr>
            </a:pPr>
            <a:r>
              <a:rPr lang="en-US" sz="1450" dirty="0"/>
              <a:t>SIM3032</a:t>
            </a:r>
            <a:r>
              <a:rPr sz="1450" dirty="0"/>
              <a:t> | </a:t>
            </a:r>
            <a:r>
              <a:rPr lang="en-US" sz="1450" dirty="0"/>
              <a:t>Computer </a:t>
            </a:r>
            <a:r>
              <a:rPr lang="en-US" sz="1450" dirty="0" err="1"/>
              <a:t>ScieNCE</a:t>
            </a:r>
            <a:r>
              <a:rPr lang="en-US" sz="1450" dirty="0"/>
              <a:t> BACHELORS OF SCIENCE</a:t>
            </a:r>
            <a:endParaRPr sz="1450"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Student progress will be centralized around the development of weekly practice exercises and assessments.  Upon completion, students will be tasked with presenting their progress."/>
          <p:cNvSpPr txBox="1">
            <a:spLocks noGrp="1"/>
          </p:cNvSpPr>
          <p:nvPr>
            <p:ph type="body" sz="quarter" idx="1"/>
          </p:nvPr>
        </p:nvSpPr>
        <p:spPr>
          <a:xfrm>
            <a:off x="434503" y="2867003"/>
            <a:ext cx="5303194" cy="1146197"/>
          </a:xfrm>
          <a:prstGeom prst="rect">
            <a:avLst/>
          </a:prstGeom>
        </p:spPr>
        <p:txBody>
          <a:bodyPr/>
          <a:lstStyle>
            <a:lvl1pPr defTabSz="457200">
              <a:lnSpc>
                <a:spcPts val="2400"/>
              </a:lnSpc>
              <a:spcBef>
                <a:spcPts val="900"/>
              </a:spcBef>
              <a:defRPr>
                <a:solidFill>
                  <a:srgbClr val="606062"/>
                </a:solidFill>
              </a:defRPr>
            </a:lvl1pPr>
          </a:lstStyle>
          <a:p>
            <a:r>
              <a:rPr lang="en-US" sz="1000" dirty="0"/>
              <a:t>This course will introduce students to the Python programming language, data visualization and data modeling.</a:t>
            </a:r>
            <a:endParaRPr sz="1000" dirty="0"/>
          </a:p>
        </p:txBody>
      </p:sp>
      <p:sp>
        <p:nvSpPr>
          <p:cNvPr id="525" name="INTRODUCTION TO DEVELOPMENT II"/>
          <p:cNvSpPr>
            <a:spLocks noGrp="1"/>
          </p:cNvSpPr>
          <p:nvPr>
            <p:ph type="title"/>
          </p:nvPr>
        </p:nvSpPr>
        <p:spPr>
          <a:prstGeom prst="rect">
            <a:avLst/>
          </a:prstGeom>
        </p:spPr>
        <p:txBody>
          <a:bodyPr/>
          <a:lstStyle>
            <a:lvl1pPr defTabSz="431419">
              <a:defRPr sz="3792" spc="0">
                <a:solidFill>
                  <a:srgbClr val="424242"/>
                </a:solidFill>
              </a:defRPr>
            </a:lvl1pPr>
          </a:lstStyle>
          <a:p>
            <a:r>
              <a:rPr lang="en-US" sz="3750" dirty="0"/>
              <a:t>DATA VISUALIZATION AND MODELING</a:t>
            </a:r>
            <a:endParaRPr dirty="0"/>
          </a:p>
        </p:txBody>
      </p:sp>
      <p:sp>
        <p:nvSpPr>
          <p:cNvPr id="526" name="Course Outcomes"/>
          <p:cNvSpPr>
            <a:spLocks noGrp="1"/>
          </p:cNvSpPr>
          <p:nvPr>
            <p:ph type="body" idx="21"/>
          </p:nvPr>
        </p:nvSpPr>
        <p:spPr>
          <a:prstGeom prst="rect">
            <a:avLst/>
          </a:prstGeom>
        </p:spPr>
        <p:txBody>
          <a:bodyPr/>
          <a:lstStyle/>
          <a:p>
            <a:r>
              <a:t>Course Outcomes</a:t>
            </a:r>
          </a:p>
        </p:txBody>
      </p:sp>
      <p:sp>
        <p:nvSpPr>
          <p:cNvPr id="527" name="Course Materials…"/>
          <p:cNvSpPr txBox="1">
            <a:spLocks noGrp="1"/>
          </p:cNvSpPr>
          <p:nvPr>
            <p:ph type="body" idx="22"/>
          </p:nvPr>
        </p:nvSpPr>
        <p:spPr>
          <a:xfrm>
            <a:off x="6609035" y="4138622"/>
            <a:ext cx="5303193" cy="1487010"/>
          </a:xfrm>
          <a:prstGeom prst="rect">
            <a:avLst/>
          </a:prstGeom>
        </p:spPr>
        <p:txBody>
          <a:bodyPr lIns="38100" tIns="38100" rIns="38100" bIns="38100" numCol="1" spcCol="38100" anchor="t">
            <a:spAutoFit/>
          </a:bodyPr>
          <a:lstStyle/>
          <a:p>
            <a:pPr>
              <a:spcBef>
                <a:spcPts val="1000"/>
              </a:spcBef>
              <a:defRPr sz="1400" cap="all">
                <a:solidFill>
                  <a:srgbClr val="606062"/>
                </a:solidFill>
                <a:latin typeface="+mn-lt"/>
                <a:ea typeface="+mn-ea"/>
                <a:cs typeface="+mn-cs"/>
                <a:sym typeface="Rockwell Bold"/>
              </a:defRPr>
            </a:pPr>
            <a:r>
              <a:rPr dirty="0"/>
              <a:t>Course Materials</a:t>
            </a:r>
          </a:p>
          <a:p>
            <a:pPr marL="199390" indent="-199390">
              <a:buClr>
                <a:srgbClr val="ED6A00"/>
              </a:buClr>
              <a:buSzPct val="110000"/>
              <a:buChar char="‣"/>
            </a:pPr>
            <a:r>
              <a:rPr dirty="0"/>
              <a:t>Laptop</a:t>
            </a:r>
          </a:p>
          <a:p>
            <a:pPr marL="199390" indent="-199390">
              <a:buClr>
                <a:srgbClr val="ED6A00"/>
              </a:buClr>
              <a:buSzPct val="110000"/>
              <a:buChar char="‣"/>
            </a:pPr>
            <a:r>
              <a:rPr lang="en-US" dirty="0" err="1"/>
              <a:t>Jupyter</a:t>
            </a:r>
            <a:r>
              <a:rPr lang="en-US" dirty="0"/>
              <a:t> </a:t>
            </a:r>
            <a:r>
              <a:rPr dirty="0"/>
              <a:t>Notebook</a:t>
            </a:r>
            <a:r>
              <a:rPr lang="en-US" dirty="0"/>
              <a:t>s</a:t>
            </a:r>
            <a:endParaRPr dirty="0"/>
          </a:p>
          <a:p>
            <a:pPr marL="199390" indent="-199390">
              <a:buClr>
                <a:srgbClr val="ED6A00"/>
              </a:buClr>
              <a:buSzPct val="110000"/>
              <a:buChar char="‣"/>
            </a:pPr>
            <a:r>
              <a:rPr lang="en-US" dirty="0"/>
              <a:t>Anaconda Navigator</a:t>
            </a:r>
          </a:p>
          <a:p>
            <a:pPr marL="199390" indent="-199390">
              <a:buClr>
                <a:srgbClr val="ED6A00"/>
              </a:buClr>
              <a:buSzPct val="110000"/>
              <a:buChar char="‣"/>
            </a:pPr>
            <a:r>
              <a:rPr dirty="0"/>
              <a:t>O’Reilly Books Online</a:t>
            </a:r>
            <a:endParaRPr lang="en-US" dirty="0"/>
          </a:p>
          <a:p>
            <a:pPr marL="199390" indent="-199390">
              <a:buClr>
                <a:srgbClr val="ED6A00"/>
              </a:buClr>
              <a:buSzPct val="110000"/>
              <a:buChar char="‣"/>
            </a:pPr>
            <a:r>
              <a:rPr lang="en-US" dirty="0"/>
              <a:t>Python</a:t>
            </a:r>
            <a:endParaRPr dirty="0"/>
          </a:p>
        </p:txBody>
      </p:sp>
      <p:sp>
        <p:nvSpPr>
          <p:cNvPr id="528" name="This course will introduce the concepts of DATA STRUCTURES.  ARRAYS, LISTS AND DICTIONARIES WILL BE COVERED. STUDENTS WILL ALSO LEARN REUSABLE CODE AND CLASS STRUCTURE."/>
          <p:cNvSpPr>
            <a:spLocks noGrp="1"/>
          </p:cNvSpPr>
          <p:nvPr>
            <p:ph type="body" idx="23"/>
          </p:nvPr>
        </p:nvSpPr>
        <p:spPr>
          <a:xfrm>
            <a:off x="434503" y="2402780"/>
            <a:ext cx="5303194" cy="417807"/>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6200" tIns="76200" rIns="76200" bIns="76200" numCol="1" spcCol="38100" anchor="t">
            <a:spAutoFit/>
          </a:bodyPr>
          <a:lstStyle>
            <a:lvl1pPr defTabSz="457200">
              <a:lnSpc>
                <a:spcPts val="2400"/>
              </a:lnSpc>
              <a:spcBef>
                <a:spcPts val="900"/>
              </a:spcBef>
              <a:defRPr b="1" cap="all">
                <a:solidFill>
                  <a:srgbClr val="FFFFFF"/>
                </a:solidFill>
                <a:latin typeface="Times Roman"/>
                <a:ea typeface="Times Roman"/>
                <a:cs typeface="Times Roman"/>
                <a:sym typeface="Times Roman"/>
              </a:defRPr>
            </a:lvl1pPr>
          </a:lstStyle>
          <a:p>
            <a:r>
              <a:rPr lang="en-US" dirty="0"/>
              <a:t>SIM3032 | COMPUTER SCIENCE BACHELORS OF SCIENCE</a:t>
            </a:r>
          </a:p>
        </p:txBody>
      </p:sp>
      <p:graphicFrame>
        <p:nvGraphicFramePr>
          <p:cNvPr id="529" name="Table"/>
          <p:cNvGraphicFramePr/>
          <p:nvPr>
            <p:extLst>
              <p:ext uri="{D42A27DB-BD31-4B8C-83A1-F6EECF244321}">
                <p14:modId xmlns:p14="http://schemas.microsoft.com/office/powerpoint/2010/main" val="1648010469"/>
              </p:ext>
            </p:extLst>
          </p:nvPr>
        </p:nvGraphicFramePr>
        <p:xfrm>
          <a:off x="482600" y="4010917"/>
          <a:ext cx="5255095" cy="2127158"/>
        </p:xfrm>
        <a:graphic>
          <a:graphicData uri="http://schemas.openxmlformats.org/drawingml/2006/table">
            <a:tbl>
              <a:tblPr firstRow="1" bandRow="1">
                <a:tableStyleId>{C409E641-E652-40CA-920F-4A59E2B00235}</a:tableStyleId>
              </a:tblPr>
              <a:tblGrid>
                <a:gridCol w="5255095">
                  <a:extLst>
                    <a:ext uri="{9D8B030D-6E8A-4147-A177-3AD203B41FA5}">
                      <a16:colId xmlns:a16="http://schemas.microsoft.com/office/drawing/2014/main" val="20000"/>
                    </a:ext>
                  </a:extLst>
                </a:gridCol>
              </a:tblGrid>
              <a:tr h="315189">
                <a:tc>
                  <a:txBody>
                    <a:bodyPr/>
                    <a:lstStyle/>
                    <a:p>
                      <a:pPr algn="l" defTabSz="914400">
                        <a:defRPr sz="1800" b="0" cap="none" spc="0">
                          <a:solidFill>
                            <a:srgbClr val="000000"/>
                          </a:solidFill>
                        </a:defRPr>
                      </a:pPr>
                      <a:r>
                        <a:rPr lang="en-US" sz="1400" cap="all">
                          <a:solidFill>
                            <a:srgbClr val="606062"/>
                          </a:solidFill>
                        </a:rPr>
                        <a:t>Course</a:t>
                      </a:r>
                      <a:r>
                        <a:rPr sz="1400" cap="all">
                          <a:solidFill>
                            <a:srgbClr val="606062"/>
                          </a:solidFill>
                          <a:sym typeface="Rockwell Bold"/>
                        </a:rPr>
                        <a:t> Outcomes</a:t>
                      </a:r>
                    </a:p>
                  </a:txBody>
                  <a:tcPr marL="0" marR="0" marT="0" marB="0" anchor="ctr" horzOverflow="overflow">
                    <a:lnB w="50800">
                      <a:solidFill>
                        <a:srgbClr val="606062"/>
                      </a:solidFill>
                      <a:miter lim="400000"/>
                    </a:lnB>
                    <a:noFill/>
                  </a:tcPr>
                </a:tc>
                <a:extLst>
                  <a:ext uri="{0D108BD9-81ED-4DB2-BD59-A6C34878D82A}">
                    <a16:rowId xmlns:a16="http://schemas.microsoft.com/office/drawing/2014/main" val="10000"/>
                  </a:ext>
                </a:extLst>
              </a:tr>
              <a:tr h="315189">
                <a:tc>
                  <a:txBody>
                    <a:bodyPr/>
                    <a:lstStyle/>
                    <a:p>
                      <a:pPr algn="l" defTabSz="457200">
                        <a:lnSpc>
                          <a:spcPts val="2400"/>
                        </a:lnSpc>
                        <a:spcBef>
                          <a:spcPts val="900"/>
                        </a:spcBef>
                        <a:defRPr sz="1800" cap="none" spc="0">
                          <a:solidFill>
                            <a:srgbClr val="000000"/>
                          </a:solidFill>
                        </a:defRPr>
                      </a:pPr>
                      <a:r>
                        <a:rPr lang="en-US" sz="1100" dirty="0">
                          <a:solidFill>
                            <a:srgbClr val="606062"/>
                          </a:solidFill>
                          <a:sym typeface="Helvetica"/>
                        </a:rPr>
                        <a:t>Introduction to the Python language</a:t>
                      </a:r>
                      <a:endParaRPr sz="1100" dirty="0">
                        <a:solidFill>
                          <a:srgbClr val="606062"/>
                        </a:solidFill>
                        <a:sym typeface="Helvetica"/>
                      </a:endParaRPr>
                    </a:p>
                  </a:txBody>
                  <a:tcPr marL="50800" marR="50800" marT="50800" marB="50800" horzOverflow="overflow">
                    <a:lnT w="50800">
                      <a:solidFill>
                        <a:srgbClr val="606062"/>
                      </a:solidFill>
                      <a:miter lim="400000"/>
                    </a:lnT>
                  </a:tcPr>
                </a:tc>
                <a:extLst>
                  <a:ext uri="{0D108BD9-81ED-4DB2-BD59-A6C34878D82A}">
                    <a16:rowId xmlns:a16="http://schemas.microsoft.com/office/drawing/2014/main" val="10001"/>
                  </a:ext>
                </a:extLst>
              </a:tr>
              <a:tr h="315189">
                <a:tc>
                  <a:txBody>
                    <a:bodyPr/>
                    <a:lstStyle/>
                    <a:p>
                      <a:pPr algn="l" defTabSz="457200">
                        <a:lnSpc>
                          <a:spcPts val="2400"/>
                        </a:lnSpc>
                        <a:spcBef>
                          <a:spcPts val="900"/>
                        </a:spcBef>
                        <a:defRPr sz="1800" cap="none" spc="0">
                          <a:solidFill>
                            <a:srgbClr val="000000"/>
                          </a:solidFill>
                        </a:defRPr>
                      </a:pPr>
                      <a:r>
                        <a:rPr lang="en-US" sz="1100" dirty="0">
                          <a:solidFill>
                            <a:srgbClr val="606062"/>
                          </a:solidFill>
                          <a:sym typeface="Helvetica"/>
                        </a:rPr>
                        <a:t>Understanding the need and process for visualizing large data sets</a:t>
                      </a:r>
                      <a:endParaRPr sz="1100" dirty="0">
                        <a:solidFill>
                          <a:srgbClr val="606062"/>
                        </a:solidFill>
                        <a:sym typeface="Helvetica"/>
                      </a:endParaRPr>
                    </a:p>
                  </a:txBody>
                  <a:tcPr marL="50800" marR="50800" marT="50800" marB="50800" horzOverflow="overflow"/>
                </a:tc>
                <a:extLst>
                  <a:ext uri="{0D108BD9-81ED-4DB2-BD59-A6C34878D82A}">
                    <a16:rowId xmlns:a16="http://schemas.microsoft.com/office/drawing/2014/main" val="10002"/>
                  </a:ext>
                </a:extLst>
              </a:tr>
              <a:tr h="315189">
                <a:tc>
                  <a:txBody>
                    <a:bodyPr/>
                    <a:lstStyle/>
                    <a:p>
                      <a:pPr algn="l" defTabSz="457200">
                        <a:lnSpc>
                          <a:spcPts val="2400"/>
                        </a:lnSpc>
                        <a:spcBef>
                          <a:spcPts val="900"/>
                        </a:spcBef>
                        <a:defRPr sz="1800" cap="none" spc="0">
                          <a:solidFill>
                            <a:srgbClr val="000000"/>
                          </a:solidFill>
                        </a:defRPr>
                      </a:pPr>
                      <a:r>
                        <a:rPr lang="en-US" sz="1100" b="0" i="0" u="none" strike="noStrike" cap="none" spc="0" baseline="0" dirty="0">
                          <a:solidFill>
                            <a:srgbClr val="606062"/>
                          </a:solidFill>
                          <a:uFillTx/>
                          <a:latin typeface="Helvetica"/>
                          <a:cs typeface="Helvetica"/>
                          <a:sym typeface="Helvetica"/>
                        </a:rPr>
                        <a:t>Development of static and dynamic </a:t>
                      </a:r>
                      <a:r>
                        <a:rPr lang="en-US" sz="1100" dirty="0">
                          <a:solidFill>
                            <a:srgbClr val="606062"/>
                          </a:solidFill>
                          <a:sym typeface="Helvetica"/>
                        </a:rPr>
                        <a:t>visualizations</a:t>
                      </a:r>
                      <a:endParaRPr sz="1100" dirty="0">
                        <a:solidFill>
                          <a:srgbClr val="606062"/>
                        </a:solidFill>
                        <a:sym typeface="Helvetica"/>
                      </a:endParaRPr>
                    </a:p>
                  </a:txBody>
                  <a:tcPr marL="50800" marR="50800" marT="50800" marB="50800" horzOverflow="overflow"/>
                </a:tc>
                <a:extLst>
                  <a:ext uri="{0D108BD9-81ED-4DB2-BD59-A6C34878D82A}">
                    <a16:rowId xmlns:a16="http://schemas.microsoft.com/office/drawing/2014/main" val="10003"/>
                  </a:ext>
                </a:extLst>
              </a:tr>
              <a:tr h="315189">
                <a:tc>
                  <a:txBody>
                    <a:bodyPr/>
                    <a:lstStyle/>
                    <a:p>
                      <a:pPr algn="l" defTabSz="457200">
                        <a:lnSpc>
                          <a:spcPts val="2400"/>
                        </a:lnSpc>
                        <a:spcBef>
                          <a:spcPts val="900"/>
                        </a:spcBef>
                        <a:defRPr sz="1800" cap="none" spc="0">
                          <a:solidFill>
                            <a:srgbClr val="000000"/>
                          </a:solidFill>
                        </a:defRPr>
                      </a:pPr>
                      <a:r>
                        <a:rPr lang="en-US" sz="1100" dirty="0">
                          <a:solidFill>
                            <a:srgbClr val="606062"/>
                          </a:solidFill>
                          <a:sym typeface="Helvetica"/>
                        </a:rPr>
                        <a:t>Apply efficient debugging practices and strengthen problem-solving skills</a:t>
                      </a:r>
                      <a:endParaRPr sz="1100" dirty="0">
                        <a:solidFill>
                          <a:srgbClr val="606062"/>
                        </a:solidFill>
                        <a:sym typeface="Helvetica"/>
                      </a:endParaRPr>
                    </a:p>
                  </a:txBody>
                  <a:tcPr marL="50800" marR="50800" marT="50800" marB="50800" horzOverflow="overflow"/>
                </a:tc>
                <a:extLst>
                  <a:ext uri="{0D108BD9-81ED-4DB2-BD59-A6C34878D82A}">
                    <a16:rowId xmlns:a16="http://schemas.microsoft.com/office/drawing/2014/main" val="10004"/>
                  </a:ext>
                </a:extLst>
              </a:tr>
              <a:tr h="363913">
                <a:tc>
                  <a:txBody>
                    <a:bodyPr/>
                    <a:lstStyle/>
                    <a:p>
                      <a:pPr algn="l" defTabSz="457200">
                        <a:lnSpc>
                          <a:spcPts val="2400"/>
                        </a:lnSpc>
                        <a:spcBef>
                          <a:spcPts val="900"/>
                        </a:spcBef>
                        <a:defRPr sz="1100" cap="none" spc="0">
                          <a:solidFill>
                            <a:srgbClr val="606062"/>
                          </a:solidFill>
                          <a:sym typeface="Helvetica"/>
                        </a:defRPr>
                      </a:pPr>
                      <a:r>
                        <a:rPr lang="en-US" sz="1100" b="0" i="0" u="none" strike="noStrike" cap="none" spc="0" baseline="0" dirty="0">
                          <a:solidFill>
                            <a:srgbClr val="606062"/>
                          </a:solidFill>
                          <a:uFillTx/>
                          <a:latin typeface="Helvetica"/>
                          <a:ea typeface="Helvetica"/>
                          <a:cs typeface="Helvetica"/>
                          <a:sym typeface="Helvetica"/>
                        </a:rPr>
                        <a:t>Develop stronger understanding of programming methodology through practice</a:t>
                      </a:r>
                      <a:endParaRPr sz="1100" b="0" i="0" u="none" strike="noStrike" cap="none" spc="0" baseline="0" dirty="0">
                        <a:solidFill>
                          <a:srgbClr val="606062"/>
                        </a:solidFill>
                        <a:uFillTx/>
                        <a:latin typeface="Helvetica"/>
                        <a:cs typeface="Helvetica"/>
                        <a:sym typeface="Arial"/>
                      </a:endParaRPr>
                    </a:p>
                  </a:txBody>
                  <a:tcPr marL="50800" marR="50800" marT="50800" marB="50800" horzOverflow="overflow"/>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 name="INTRODUCTION TO DEVELOPMENT II"/>
          <p:cNvSpPr>
            <a:spLocks noGrp="1"/>
          </p:cNvSpPr>
          <p:nvPr>
            <p:ph type="title"/>
          </p:nvPr>
        </p:nvSpPr>
        <p:spPr>
          <a:prstGeom prst="rect">
            <a:avLst/>
          </a:prstGeom>
        </p:spPr>
        <p:txBody>
          <a:bodyPr/>
          <a:lstStyle>
            <a:lvl1pPr defTabSz="475106">
              <a:defRPr sz="4176" spc="0"/>
            </a:lvl1pPr>
          </a:lstStyle>
          <a:p>
            <a:r>
              <a:rPr lang="en-US" dirty="0"/>
              <a:t>DATA VISUALIZATION AND MODELING</a:t>
            </a:r>
            <a:endParaRPr dirty="0"/>
          </a:p>
        </p:txBody>
      </p:sp>
      <p:sp>
        <p:nvSpPr>
          <p:cNvPr id="534" name="Skills Development"/>
          <p:cNvSpPr txBox="1">
            <a:spLocks noGrp="1"/>
          </p:cNvSpPr>
          <p:nvPr>
            <p:ph type="body" idx="22"/>
          </p:nvPr>
        </p:nvSpPr>
        <p:spPr>
          <a:prstGeom prst="rect">
            <a:avLst/>
          </a:prstGeom>
        </p:spPr>
        <p:txBody>
          <a:bodyPr/>
          <a:lstStyle/>
          <a:p>
            <a:r>
              <a:t>Skills Development</a:t>
            </a:r>
          </a:p>
        </p:txBody>
      </p:sp>
      <p:sp>
        <p:nvSpPr>
          <p:cNvPr id="535" name="Reinforcing Agile production techniques, this course will provide students with an enthusiastic environment to improve skills based on their own goals and milestones. Students will progress at their own rate, working individually towards the strengthenin"/>
          <p:cNvSpPr txBox="1">
            <a:spLocks noGrp="1"/>
          </p:cNvSpPr>
          <p:nvPr>
            <p:ph type="body" idx="23"/>
          </p:nvPr>
        </p:nvSpPr>
        <p:spPr>
          <a:xfrm>
            <a:off x="531652" y="3802807"/>
            <a:ext cx="2541882" cy="2191434"/>
          </a:xfrm>
          <a:prstGeom prst="rect">
            <a:avLst/>
          </a:prstGeom>
        </p:spPr>
        <p:txBody>
          <a:bodyPr lIns="38100" tIns="38100" rIns="38100" bIns="38100" numCol="1" spcCol="38100" anchor="t">
            <a:spAutoFit/>
          </a:bodyPr>
          <a:lstStyle/>
          <a:p>
            <a:pPr defTabSz="457200">
              <a:spcBef>
                <a:spcPts val="0"/>
              </a:spcBef>
              <a:defRPr>
                <a:solidFill>
                  <a:srgbClr val="474747"/>
                </a:solidFill>
              </a:defRPr>
            </a:pPr>
            <a:r>
              <a:rPr lang="en-US" sz="1400" spc="-10" dirty="0">
                <a:solidFill>
                  <a:srgbClr val="000000"/>
                </a:solidFill>
                <a:latin typeface="Helvetica" panose="020B0604020202020204" pitchFamily="34" charset="0"/>
                <a:ea typeface="SimSun" panose="02010600030101010101" pitchFamily="2" charset="-122"/>
                <a:cs typeface="Helvetica" panose="020B0604020202020204" pitchFamily="34" charset="0"/>
              </a:rPr>
              <a:t>Data Visualization and Modeling prepares students for future courses in artificial intelligence and machine learning by introducing the Python programming language and developing the use of visualizations for data-driven decision-making.</a:t>
            </a:r>
            <a:endParaRPr lang="en-US" sz="1400" dirty="0">
              <a:latin typeface="Helvetica" panose="020B0604020202020204" pitchFamily="34" charset="0"/>
              <a:cs typeface="Helvetica" panose="020B0604020202020204" pitchFamily="34" charset="0"/>
            </a:endParaRPr>
          </a:p>
        </p:txBody>
      </p:sp>
      <p:sp>
        <p:nvSpPr>
          <p:cNvPr id="536" name="Students will build on the career research that they have conducted in their core courses and explore some new resources that will help them better understand the job positions and career tracks that interest them."/>
          <p:cNvSpPr txBox="1">
            <a:spLocks noGrp="1"/>
          </p:cNvSpPr>
          <p:nvPr>
            <p:ph type="body" idx="24"/>
          </p:nvPr>
        </p:nvSpPr>
        <p:spPr>
          <a:xfrm>
            <a:off x="3240734" y="3802807"/>
            <a:ext cx="2541882" cy="2902398"/>
          </a:xfrm>
          <a:prstGeom prst="rect">
            <a:avLst/>
          </a:prstGeom>
        </p:spPr>
        <p:txBody>
          <a:bodyPr lIns="38100" tIns="38100" rIns="38100" bIns="38100" numCol="1" spcCol="38100" anchor="t">
            <a:spAutoFit/>
          </a:bodyPr>
          <a:lstStyle/>
          <a:p>
            <a:pPr defTabSz="457200">
              <a:spcBef>
                <a:spcPts val="0"/>
              </a:spcBef>
              <a:defRPr>
                <a:solidFill>
                  <a:srgbClr val="474747"/>
                </a:solidFill>
              </a:defRPr>
            </a:pPr>
            <a:r>
              <a:rPr lang="en-US" sz="1400" spc="-10" dirty="0">
                <a:solidFill>
                  <a:srgbClr val="000000"/>
                </a:solidFill>
                <a:latin typeface="Helvetica" panose="020B0604020202020204" pitchFamily="34" charset="0"/>
                <a:ea typeface="SimSun" panose="02010600030101010101" pitchFamily="2" charset="-122"/>
                <a:cs typeface="Helvetica" panose="020B0604020202020204" pitchFamily="34" charset="0"/>
              </a:rPr>
              <a:t>Data Visualization and Modeling Labs are </a:t>
            </a:r>
            <a:r>
              <a:rPr lang="en-US" sz="1400" spc="-10" dirty="0">
                <a:solidFill>
                  <a:srgbClr val="000000"/>
                </a:solidFill>
                <a:effectLst/>
                <a:latin typeface="Helvetica" panose="020B0604020202020204" pitchFamily="34" charset="0"/>
                <a:ea typeface="SimSun" panose="02010600030101010101" pitchFamily="2" charset="-122"/>
                <a:cs typeface="Helvetica" panose="020B0604020202020204" pitchFamily="34" charset="0"/>
              </a:rPr>
              <a:t>designed to promote the use of debugging practices that will be essential in the industry.</a:t>
            </a:r>
          </a:p>
          <a:p>
            <a:pPr defTabSz="457200">
              <a:spcBef>
                <a:spcPts val="0"/>
              </a:spcBef>
              <a:defRPr>
                <a:solidFill>
                  <a:srgbClr val="474747"/>
                </a:solidFill>
              </a:defRPr>
            </a:pPr>
            <a:endParaRPr lang="en-US" sz="1400" spc="-10" dirty="0">
              <a:solidFill>
                <a:srgbClr val="000000"/>
              </a:solidFill>
              <a:latin typeface="Helvetica" panose="020B0604020202020204" pitchFamily="34" charset="0"/>
              <a:ea typeface="SimSun" panose="02010600030101010101" pitchFamily="2" charset="-122"/>
              <a:cs typeface="Helvetica" panose="020B0604020202020204" pitchFamily="34" charset="0"/>
            </a:endParaRPr>
          </a:p>
          <a:p>
            <a:pPr defTabSz="457200">
              <a:spcBef>
                <a:spcPts val="0"/>
              </a:spcBef>
              <a:defRPr>
                <a:solidFill>
                  <a:srgbClr val="474747"/>
                </a:solidFill>
              </a:defRPr>
            </a:pPr>
            <a:r>
              <a:rPr lang="en-US" sz="1400" spc="-10" dirty="0">
                <a:solidFill>
                  <a:srgbClr val="000000"/>
                </a:solidFill>
                <a:effectLst/>
                <a:latin typeface="Helvetica" panose="020B0604020202020204" pitchFamily="34" charset="0"/>
                <a:ea typeface="SimSun" panose="02010600030101010101" pitchFamily="2" charset="-122"/>
                <a:cs typeface="Helvetica" panose="020B0604020202020204" pitchFamily="34" charset="0"/>
              </a:rPr>
              <a:t>Additionally, they allow students to practice collaborating with and presenting to stakeholders, which are essential industry skills.</a:t>
            </a:r>
            <a:endParaRPr sz="1400" dirty="0">
              <a:latin typeface="Helvetica" panose="020B0604020202020204" pitchFamily="34" charset="0"/>
              <a:cs typeface="Helvetica" panose="020B0604020202020204" pitchFamily="34" charset="0"/>
            </a:endParaRPr>
          </a:p>
        </p:txBody>
      </p:sp>
      <p:sp>
        <p:nvSpPr>
          <p:cNvPr id="537" name="Throughout Portfolio 2, students will be increase their web development skills by coding in C# and JavaScript. They will complete user testing, and will be planning for the future of their portfolio project."/>
          <p:cNvSpPr txBox="1">
            <a:spLocks noGrp="1"/>
          </p:cNvSpPr>
          <p:nvPr>
            <p:ph type="body" idx="25"/>
          </p:nvPr>
        </p:nvSpPr>
        <p:spPr>
          <a:xfrm>
            <a:off x="5962097" y="3802807"/>
            <a:ext cx="2541882" cy="2446824"/>
          </a:xfrm>
          <a:prstGeom prst="rect">
            <a:avLst/>
          </a:prstGeom>
        </p:spPr>
        <p:txBody>
          <a:bodyPr wrap="square" lIns="38100" tIns="38100" rIns="38100" bIns="38100" numCol="1" spcCol="38100" anchor="t">
            <a:spAutoFit/>
          </a:bodyPr>
          <a:lstStyle>
            <a:lvl1pPr marR="457200" defTabSz="457200">
              <a:lnSpc>
                <a:spcPct val="100000"/>
              </a:lnSpc>
              <a:spcBef>
                <a:spcPts val="0"/>
              </a:spcBef>
              <a:defRPr>
                <a:solidFill>
                  <a:srgbClr val="53585F"/>
                </a:solidFill>
              </a:defRPr>
            </a:lvl1pPr>
          </a:lstStyle>
          <a:p>
            <a:r>
              <a:rPr lang="en-US" sz="1400" b="0" i="0" dirty="0">
                <a:effectLst/>
                <a:latin typeface="Helvetica" panose="020B0604020202020204" pitchFamily="34" charset="0"/>
                <a:cs typeface="Helvetica" panose="020B0604020202020204" pitchFamily="34" charset="0"/>
              </a:rPr>
              <a:t>Data Visualization and Modeling prepares students for success in </a:t>
            </a:r>
            <a:r>
              <a:rPr lang="en-US" sz="1400" b="1" dirty="0">
                <a:latin typeface="Helvetica" panose="020B0604020202020204" pitchFamily="34" charset="0"/>
                <a:cs typeface="Helvetica" panose="020B0604020202020204" pitchFamily="34" charset="0"/>
              </a:rPr>
              <a:t>Capstone Project and Portfolio. </a:t>
            </a:r>
            <a:r>
              <a:rPr lang="en-US" sz="1400" dirty="0">
                <a:latin typeface="Helvetica" panose="020B0604020202020204" pitchFamily="34" charset="0"/>
                <a:cs typeface="Helvetica" panose="020B0604020202020204" pitchFamily="34" charset="0"/>
              </a:rPr>
              <a:t>Here students can take data processing, visualization concepts and early machine learning concepts into their final project.</a:t>
            </a:r>
            <a:endParaRPr lang="en-US" sz="1400" b="1" i="0" dirty="0">
              <a:effectLst/>
              <a:latin typeface="Helvetica" panose="020B0604020202020204" pitchFamily="34" charset="0"/>
              <a:cs typeface="Helvetica" panose="020B060402020202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INTRODUCTION TO DEVELOPMENT II"/>
          <p:cNvSpPr txBox="1">
            <a:spLocks noGrp="1"/>
          </p:cNvSpPr>
          <p:nvPr>
            <p:ph type="title"/>
          </p:nvPr>
        </p:nvSpPr>
        <p:spPr>
          <a:prstGeom prst="rect">
            <a:avLst/>
          </a:prstGeom>
        </p:spPr>
        <p:txBody>
          <a:bodyPr/>
          <a:lstStyle>
            <a:lvl1pPr defTabSz="475106">
              <a:defRPr sz="4176" spc="0"/>
            </a:lvl1pPr>
          </a:lstStyle>
          <a:p>
            <a:r>
              <a:rPr lang="en-US" dirty="0"/>
              <a:t>DATA VISUALIZATION AND MODELING</a:t>
            </a:r>
            <a:endParaRPr dirty="0"/>
          </a:p>
        </p:txBody>
      </p:sp>
      <p:sp>
        <p:nvSpPr>
          <p:cNvPr id="542" name="Weekly Breakdown"/>
          <p:cNvSpPr>
            <a:spLocks noGrp="1"/>
          </p:cNvSpPr>
          <p:nvPr>
            <p:ph type="body" idx="21"/>
          </p:nvPr>
        </p:nvSpPr>
        <p:spPr>
          <a:prstGeom prst="rect">
            <a:avLst/>
          </a:prstGeom>
        </p:spPr>
        <p:txBody>
          <a:bodyPr/>
          <a:lstStyle/>
          <a:p>
            <a:r>
              <a:t>Weekly Breakdown</a:t>
            </a:r>
          </a:p>
        </p:txBody>
      </p:sp>
      <p:sp>
        <p:nvSpPr>
          <p:cNvPr id="544" name="Week one"/>
          <p:cNvSpPr txBox="1">
            <a:spLocks noGrp="1"/>
          </p:cNvSpPr>
          <p:nvPr>
            <p:ph type="body" idx="24"/>
          </p:nvPr>
        </p:nvSpPr>
        <p:spPr>
          <a:prstGeom prst="rect">
            <a:avLst/>
          </a:prstGeom>
        </p:spPr>
        <p:txBody>
          <a:bodyPr/>
          <a:lstStyle/>
          <a:p>
            <a:r>
              <a:t>Week one</a:t>
            </a:r>
          </a:p>
        </p:txBody>
      </p:sp>
      <p:sp>
        <p:nvSpPr>
          <p:cNvPr id="545" name="This week exposes the students to class structure, which includes public fields.   They will also learn about UML diagrams and how to create them.  Methods will be introduced which will increase their skillsets by making reusable code."/>
          <p:cNvSpPr txBox="1">
            <a:spLocks noGrp="1"/>
          </p:cNvSpPr>
          <p:nvPr>
            <p:ph type="body" idx="25"/>
          </p:nvPr>
        </p:nvSpPr>
        <p:spPr>
          <a:xfrm>
            <a:off x="6426287" y="1927225"/>
            <a:ext cx="5352658" cy="670633"/>
          </a:xfrm>
          <a:prstGeom prst="rect">
            <a:avLst/>
          </a:prstGeom>
        </p:spPr>
        <p:txBody>
          <a:bodyPr lIns="38100" tIns="38100" rIns="38100" bIns="38100" numCol="1" spcCol="38100" anchor="t">
            <a:spAutoFit/>
          </a:bodyPr>
          <a:lstStyle>
            <a:lvl1pPr>
              <a:defRPr sz="1200"/>
            </a:lvl1pPr>
          </a:lstStyle>
          <a:p>
            <a:r>
              <a:rPr lang="en-US" dirty="0"/>
              <a:t>Students develop their visualization skills by creating figures that show more complex relationships between quantitative features and across space and time.</a:t>
            </a:r>
            <a:endParaRPr dirty="0"/>
          </a:p>
        </p:txBody>
      </p:sp>
      <p:sp>
        <p:nvSpPr>
          <p:cNvPr id="546" name="Week Three"/>
          <p:cNvSpPr txBox="1">
            <a:spLocks noGrp="1"/>
          </p:cNvSpPr>
          <p:nvPr>
            <p:ph type="body" idx="27"/>
          </p:nvPr>
        </p:nvSpPr>
        <p:spPr>
          <a:prstGeom prst="rect">
            <a:avLst/>
          </a:prstGeom>
        </p:spPr>
        <p:txBody>
          <a:bodyPr/>
          <a:lstStyle/>
          <a:p>
            <a:r>
              <a:t>Week Three</a:t>
            </a:r>
          </a:p>
        </p:txBody>
      </p:sp>
      <p:sp>
        <p:nvSpPr>
          <p:cNvPr id="547" name="Students are introduced to Dictionaries and asked to make comparisons between all of the data structures. Students will be assessed based on their ability to utilize Arrays, Lists and Dictionaries together as well advanced loops."/>
          <p:cNvSpPr txBox="1">
            <a:spLocks noGrp="1"/>
          </p:cNvSpPr>
          <p:nvPr>
            <p:ph type="body" idx="28"/>
          </p:nvPr>
        </p:nvSpPr>
        <p:spPr>
          <a:xfrm>
            <a:off x="557993" y="4403725"/>
            <a:ext cx="5352658" cy="467500"/>
          </a:xfrm>
          <a:prstGeom prst="rect">
            <a:avLst/>
          </a:prstGeom>
        </p:spPr>
        <p:txBody>
          <a:bodyPr lIns="38100" tIns="38100" rIns="38100" bIns="38100" numCol="1" spcCol="38100" anchor="t">
            <a:spAutoFit/>
          </a:bodyPr>
          <a:lstStyle>
            <a:lvl1pPr>
              <a:defRPr sz="1200"/>
            </a:lvl1pPr>
          </a:lstStyle>
          <a:p>
            <a:r>
              <a:rPr lang="en-US" dirty="0"/>
              <a:t>Students begin visualizing data to explore relationships between categorical features and differences between groups. </a:t>
            </a:r>
            <a:endParaRPr dirty="0"/>
          </a:p>
        </p:txBody>
      </p:sp>
      <p:sp>
        <p:nvSpPr>
          <p:cNvPr id="548" name="The final week the students will dive deep into the basic String variable and start to think of it as a Class.  We will discuss String Properties and Methods.  Synthesis will be a key component this final week. They will bring everything that they have l"/>
          <p:cNvSpPr txBox="1">
            <a:spLocks noGrp="1"/>
          </p:cNvSpPr>
          <p:nvPr>
            <p:ph type="body" idx="30"/>
          </p:nvPr>
        </p:nvSpPr>
        <p:spPr>
          <a:xfrm>
            <a:off x="6426287" y="4403725"/>
            <a:ext cx="5352658" cy="873765"/>
          </a:xfrm>
          <a:prstGeom prst="rect">
            <a:avLst/>
          </a:prstGeom>
        </p:spPr>
        <p:txBody>
          <a:bodyPr/>
          <a:lstStyle>
            <a:lvl1pPr>
              <a:defRPr sz="1200"/>
            </a:lvl1pPr>
          </a:lstStyle>
          <a:p>
            <a:r>
              <a:rPr lang="en-US" dirty="0"/>
              <a:t>During the final week, students will explore techniques for visualizing unstructured text data.  We will wrap up the class with a lesson on exploratory data analysis, which will synthesize the concepts we learned previously and prepare students to excel in future coursework.</a:t>
            </a:r>
            <a:endParaRPr dirty="0"/>
          </a:p>
        </p:txBody>
      </p:sp>
      <p:sp>
        <p:nvSpPr>
          <p:cNvPr id="2" name="TextBox 1">
            <a:extLst>
              <a:ext uri="{FF2B5EF4-FFF2-40B4-BE49-F238E27FC236}">
                <a16:creationId xmlns:a16="http://schemas.microsoft.com/office/drawing/2014/main" id="{F358CE93-5C3D-528F-6254-D60406403132}"/>
              </a:ext>
            </a:extLst>
          </p:cNvPr>
          <p:cNvSpPr txBox="1"/>
          <p:nvPr/>
        </p:nvSpPr>
        <p:spPr>
          <a:xfrm>
            <a:off x="554942" y="1930764"/>
            <a:ext cx="5352117" cy="737638"/>
          </a:xfrm>
          <a:prstGeom prst="rect">
            <a:avLst/>
          </a:prstGeom>
          <a:noFill/>
          <a:ln w="3175"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8100" tIns="38100" rIns="38100" bIns="38100" numCol="1" spcCol="38100" rtlCol="0" fromWordArt="0" anchor="t" anchorCtr="0" forceAA="0" compatLnSpc="1">
            <a:prstTxWarp prst="textNoShape">
              <a:avLst/>
            </a:prstTxWarp>
            <a:spAutoFit/>
          </a:bodyPr>
          <a:lstStyle/>
          <a:p>
            <a:r>
              <a:rPr lang="en-US" sz="1200" dirty="0"/>
              <a:t>This week students are introduced to best practices in data visualization and begin working with Python visualization tools and the Python Pandas ecosystem.</a:t>
            </a:r>
            <a:endParaRPr lang="en-US"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INTRODUCTION TO DEVELOPMENT II"/>
          <p:cNvSpPr txBox="1">
            <a:spLocks noGrp="1"/>
          </p:cNvSpPr>
          <p:nvPr>
            <p:ph type="title"/>
          </p:nvPr>
        </p:nvSpPr>
        <p:spPr>
          <a:prstGeom prst="rect">
            <a:avLst/>
          </a:prstGeom>
        </p:spPr>
        <p:txBody>
          <a:bodyPr/>
          <a:lstStyle>
            <a:lvl1pPr defTabSz="475106">
              <a:defRPr sz="4176" spc="0"/>
            </a:lvl1pPr>
          </a:lstStyle>
          <a:p>
            <a:r>
              <a:rPr lang="en-US" dirty="0"/>
              <a:t>DATA VISUALIZATION AND MODELING</a:t>
            </a:r>
            <a:endParaRPr dirty="0"/>
          </a:p>
        </p:txBody>
      </p:sp>
      <p:sp>
        <p:nvSpPr>
          <p:cNvPr id="551" name="Grade Weights"/>
          <p:cNvSpPr>
            <a:spLocks noGrp="1"/>
          </p:cNvSpPr>
          <p:nvPr>
            <p:ph type="body" idx="21"/>
          </p:nvPr>
        </p:nvSpPr>
        <p:spPr>
          <a:prstGeom prst="rect">
            <a:avLst/>
          </a:prstGeom>
        </p:spPr>
        <p:txBody>
          <a:bodyPr/>
          <a:lstStyle/>
          <a:p>
            <a:r>
              <a:t>Grade Weights</a:t>
            </a:r>
          </a:p>
        </p:txBody>
      </p:sp>
      <p:sp>
        <p:nvSpPr>
          <p:cNvPr id="552" name="Grade Weights"/>
          <p:cNvSpPr txBox="1">
            <a:spLocks noGrp="1"/>
          </p:cNvSpPr>
          <p:nvPr>
            <p:ph type="body" idx="22"/>
          </p:nvPr>
        </p:nvSpPr>
        <p:spPr>
          <a:prstGeom prst="rect">
            <a:avLst/>
          </a:prstGeom>
        </p:spPr>
        <p:txBody>
          <a:bodyPr/>
          <a:lstStyle/>
          <a:p>
            <a:r>
              <a:t>Grade Weights</a:t>
            </a:r>
          </a:p>
        </p:txBody>
      </p:sp>
      <p:pic>
        <p:nvPicPr>
          <p:cNvPr id="553" name="Stripes-placeholder.png" descr="Stripes-placeholder.png"/>
          <p:cNvPicPr>
            <a:picLocks noGrp="1" noChangeAspect="1"/>
          </p:cNvPicPr>
          <p:nvPr>
            <p:ph type="pic" idx="23"/>
          </p:nvPr>
        </p:nvPicPr>
        <p:blipFill>
          <a:blip r:embed="rId2"/>
          <a:srcRect t="9214" r="56821" b="66035"/>
          <a:stretch>
            <a:fillRect/>
          </a:stretch>
        </p:blipFill>
        <p:spPr>
          <a:xfrm>
            <a:off x="6300116" y="4346971"/>
            <a:ext cx="5615286" cy="2413993"/>
          </a:xfrm>
          <a:prstGeom prst="rect">
            <a:avLst/>
          </a:prstGeom>
        </p:spPr>
      </p:pic>
      <p:sp>
        <p:nvSpPr>
          <p:cNvPr id="554" name="Out-of-class work…"/>
          <p:cNvSpPr txBox="1">
            <a:spLocks noGrp="1"/>
          </p:cNvSpPr>
          <p:nvPr>
            <p:ph type="body" idx="24"/>
          </p:nvPr>
        </p:nvSpPr>
        <p:spPr>
          <a:xfrm>
            <a:off x="434503" y="4346971"/>
            <a:ext cx="5610226" cy="2106154"/>
          </a:xfrm>
          <a:prstGeom prst="rect">
            <a:avLst/>
          </a:prstGeom>
        </p:spPr>
        <p:txBody>
          <a:bodyPr anchor="t"/>
          <a:lstStyle/>
          <a:p>
            <a:pPr>
              <a:spcBef>
                <a:spcPts val="1000"/>
              </a:spcBef>
              <a:defRPr sz="1400" cap="all" spc="28">
                <a:solidFill>
                  <a:srgbClr val="606062"/>
                </a:solidFill>
                <a:latin typeface="+mn-lt"/>
                <a:ea typeface="+mn-ea"/>
                <a:cs typeface="+mn-cs"/>
                <a:sym typeface="Rockwell Bold"/>
              </a:defRPr>
            </a:pPr>
            <a:r>
              <a:rPr dirty="0"/>
              <a:t>Out-of-class work</a:t>
            </a:r>
          </a:p>
          <a:p>
            <a:pPr defTabSz="457200">
              <a:lnSpc>
                <a:spcPts val="2700"/>
              </a:lnSpc>
              <a:spcBef>
                <a:spcPts val="900"/>
              </a:spcBef>
              <a:defRPr>
                <a:solidFill>
                  <a:srgbClr val="606062"/>
                </a:solidFill>
              </a:defRPr>
            </a:pPr>
            <a:r>
              <a:rPr dirty="0"/>
              <a:t>This course requires at least </a:t>
            </a:r>
            <a:r>
              <a:rPr lang="en-US" dirty="0">
                <a:solidFill>
                  <a:srgbClr val="303030"/>
                </a:solidFill>
              </a:rPr>
              <a:t>28</a:t>
            </a:r>
            <a:r>
              <a:rPr dirty="0"/>
              <a:t> hours of preparation and out-of-class work. Out-of-class activities are documented in this syllabus and include reading assignments, outside research, project development, skills practice, and homework. Consideration has been given to creating out-of-class work that will support students’ efforts to successfully complete this course while achieving course objectives and program learning outcomes.</a:t>
            </a:r>
          </a:p>
        </p:txBody>
      </p:sp>
      <p:sp>
        <p:nvSpPr>
          <p:cNvPr id="555" name="PreCheck Quiz (1%), Loops (5%), Arrays (5%), Lists (5%), Quiz 1 (3%)"/>
          <p:cNvSpPr txBox="1">
            <a:spLocks noGrp="1"/>
          </p:cNvSpPr>
          <p:nvPr>
            <p:ph type="body" idx="25"/>
          </p:nvPr>
        </p:nvSpPr>
        <p:spPr>
          <a:xfrm>
            <a:off x="409774" y="1979710"/>
            <a:ext cx="11525297" cy="279401"/>
          </a:xfrm>
          <a:prstGeom prst="rect">
            <a:avLst/>
          </a:prstGeom>
        </p:spPr>
        <p:txBody>
          <a:bodyPr/>
          <a:lstStyle/>
          <a:p>
            <a:r>
              <a:rPr lang="en-US" dirty="0"/>
              <a:t>Data Visualization (10%), Getting Started with Python and Pandas (10%)</a:t>
            </a:r>
            <a:endParaRPr dirty="0"/>
          </a:p>
        </p:txBody>
      </p:sp>
      <p:sp>
        <p:nvSpPr>
          <p:cNvPr id="556" name="Dictionaries (5%), Adv. Loop &amp; Dictionaries (5%), Synthesis Project (5%), Quiz 2 (3%)"/>
          <p:cNvSpPr txBox="1">
            <a:spLocks noGrp="1"/>
          </p:cNvSpPr>
          <p:nvPr>
            <p:ph type="body" idx="26"/>
          </p:nvPr>
        </p:nvSpPr>
        <p:spPr>
          <a:prstGeom prst="rect">
            <a:avLst/>
          </a:prstGeom>
        </p:spPr>
        <p:txBody>
          <a:bodyPr/>
          <a:lstStyle/>
          <a:p>
            <a:r>
              <a:rPr lang="en-US" dirty="0"/>
              <a:t>Relationships Between Categorical Features (10%), Differences Between Groups (10%)</a:t>
            </a:r>
            <a:endParaRPr dirty="0"/>
          </a:p>
        </p:txBody>
      </p:sp>
      <p:sp>
        <p:nvSpPr>
          <p:cNvPr id="557" name="UML (5%), Methods (5%), String Class (5%), Quiz 3 (3%)"/>
          <p:cNvSpPr txBox="1">
            <a:spLocks noGrp="1"/>
          </p:cNvSpPr>
          <p:nvPr>
            <p:ph type="body" idx="27"/>
          </p:nvPr>
        </p:nvSpPr>
        <p:spPr>
          <a:xfrm>
            <a:off x="2941217" y="2690910"/>
            <a:ext cx="8993632" cy="279948"/>
          </a:xfrm>
          <a:prstGeom prst="rect">
            <a:avLst/>
          </a:prstGeom>
        </p:spPr>
        <p:txBody>
          <a:bodyPr/>
          <a:lstStyle/>
          <a:p>
            <a:r>
              <a:rPr lang="en-US" dirty="0"/>
              <a:t>Relationships Between Quantitative Features (10%) Relationships in Space and Time (10%)</a:t>
            </a:r>
          </a:p>
        </p:txBody>
      </p:sp>
      <p:sp>
        <p:nvSpPr>
          <p:cNvPr id="558" name="Review Assignment (5%), Final Project (15%), Final Exam (15%)"/>
          <p:cNvSpPr txBox="1">
            <a:spLocks noGrp="1"/>
          </p:cNvSpPr>
          <p:nvPr>
            <p:ph type="body" idx="28"/>
          </p:nvPr>
        </p:nvSpPr>
        <p:spPr>
          <a:prstGeom prst="rect">
            <a:avLst/>
          </a:prstGeom>
        </p:spPr>
        <p:txBody>
          <a:bodyPr/>
          <a:lstStyle/>
          <a:p>
            <a:r>
              <a:rPr lang="en-US" dirty="0"/>
              <a:t>Text Data (15%), Exploratory Data Analysis (15%)</a:t>
            </a:r>
            <a:endParaRPr dirty="0"/>
          </a:p>
        </p:txBody>
      </p:sp>
      <p:sp>
        <p:nvSpPr>
          <p:cNvPr id="559" name="GPS"/>
          <p:cNvSpPr txBox="1">
            <a:spLocks noGrp="1"/>
          </p:cNvSpPr>
          <p:nvPr>
            <p:ph type="body" idx="29"/>
          </p:nvPr>
        </p:nvSpPr>
        <p:spPr>
          <a:prstGeom prst="rect">
            <a:avLst/>
          </a:prstGeom>
        </p:spPr>
        <p:txBody>
          <a:bodyPr/>
          <a:lstStyle/>
          <a:p>
            <a:r>
              <a:rPr dirty="0"/>
              <a:t>GPS</a:t>
            </a:r>
            <a:r>
              <a:rPr lang="en-US" dirty="0"/>
              <a:t> (10%)</a:t>
            </a:r>
            <a:endParaRPr dirty="0"/>
          </a:p>
        </p:txBody>
      </p:sp>
      <p:sp>
        <p:nvSpPr>
          <p:cNvPr id="560" name="19%"/>
          <p:cNvSpPr txBox="1">
            <a:spLocks noGrp="1"/>
          </p:cNvSpPr>
          <p:nvPr>
            <p:ph type="body" idx="30"/>
          </p:nvPr>
        </p:nvSpPr>
        <p:spPr>
          <a:prstGeom prst="rect">
            <a:avLst/>
          </a:prstGeom>
        </p:spPr>
        <p:txBody>
          <a:bodyPr/>
          <a:lstStyle/>
          <a:p>
            <a:r>
              <a:rPr lang="en-US" dirty="0"/>
              <a:t>20</a:t>
            </a:r>
            <a:r>
              <a:rPr dirty="0"/>
              <a:t>%</a:t>
            </a:r>
          </a:p>
        </p:txBody>
      </p:sp>
      <p:sp>
        <p:nvSpPr>
          <p:cNvPr id="561" name="18%"/>
          <p:cNvSpPr txBox="1">
            <a:spLocks noGrp="1"/>
          </p:cNvSpPr>
          <p:nvPr>
            <p:ph type="body" idx="31"/>
          </p:nvPr>
        </p:nvSpPr>
        <p:spPr>
          <a:prstGeom prst="rect">
            <a:avLst/>
          </a:prstGeom>
        </p:spPr>
        <p:txBody>
          <a:bodyPr/>
          <a:lstStyle/>
          <a:p>
            <a:r>
              <a:rPr lang="en-US" dirty="0"/>
              <a:t>20</a:t>
            </a:r>
            <a:r>
              <a:rPr dirty="0"/>
              <a:t>%</a:t>
            </a:r>
          </a:p>
        </p:txBody>
      </p:sp>
      <p:sp>
        <p:nvSpPr>
          <p:cNvPr id="562" name="18%"/>
          <p:cNvSpPr txBox="1">
            <a:spLocks noGrp="1"/>
          </p:cNvSpPr>
          <p:nvPr>
            <p:ph type="body" idx="32"/>
          </p:nvPr>
        </p:nvSpPr>
        <p:spPr>
          <a:prstGeom prst="rect">
            <a:avLst/>
          </a:prstGeom>
        </p:spPr>
        <p:txBody>
          <a:bodyPr/>
          <a:lstStyle/>
          <a:p>
            <a:r>
              <a:rPr lang="en-US" dirty="0"/>
              <a:t>20</a:t>
            </a:r>
            <a:r>
              <a:rPr dirty="0"/>
              <a:t>%</a:t>
            </a:r>
          </a:p>
        </p:txBody>
      </p:sp>
      <p:sp>
        <p:nvSpPr>
          <p:cNvPr id="563" name="35%"/>
          <p:cNvSpPr txBox="1">
            <a:spLocks noGrp="1"/>
          </p:cNvSpPr>
          <p:nvPr>
            <p:ph type="body" idx="33"/>
          </p:nvPr>
        </p:nvSpPr>
        <p:spPr>
          <a:prstGeom prst="rect">
            <a:avLst/>
          </a:prstGeom>
        </p:spPr>
        <p:txBody>
          <a:bodyPr/>
          <a:lstStyle/>
          <a:p>
            <a:r>
              <a:rPr lang="en-US" dirty="0"/>
              <a:t>30</a:t>
            </a:r>
            <a:r>
              <a:rPr dirty="0"/>
              <a:t>%</a:t>
            </a:r>
          </a:p>
        </p:txBody>
      </p:sp>
      <p:sp>
        <p:nvSpPr>
          <p:cNvPr id="564" name="10%"/>
          <p:cNvSpPr txBox="1">
            <a:spLocks noGrp="1"/>
          </p:cNvSpPr>
          <p:nvPr>
            <p:ph type="body" idx="34"/>
          </p:nvPr>
        </p:nvSpPr>
        <p:spPr>
          <a:prstGeom prst="rect">
            <a:avLst/>
          </a:prstGeom>
        </p:spPr>
        <p:txBody>
          <a:bodyPr/>
          <a:lstStyle/>
          <a:p>
            <a:r>
              <a:rPr lang="en-US"/>
              <a:t>10</a:t>
            </a:r>
            <a:r>
              <a:t>%</a:t>
            </a:r>
            <a:endParaRPr dirty="0"/>
          </a:p>
        </p:txBody>
      </p:sp>
    </p:spTree>
  </p:cSld>
  <p:clrMapOvr>
    <a:masterClrMapping/>
  </p:clrMapOvr>
  <p:transition spd="med"/>
</p:sld>
</file>

<file path=ppt/theme/theme1.xml><?xml version="1.0" encoding="utf-8"?>
<a:theme xmlns:a="http://schemas.openxmlformats.org/drawingml/2006/main" name="White">
  <a:themeElements>
    <a:clrScheme name="White">
      <a:dk1>
        <a:srgbClr val="2F2A2B"/>
      </a:dk1>
      <a:lt1>
        <a:srgbClr val="052F25"/>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ckwell Bold"/>
        <a:ea typeface="Rockwell Bold"/>
        <a:cs typeface="Rockwell Bold"/>
      </a:majorFont>
      <a:minorFont>
        <a:latin typeface="Rockwell Bold"/>
        <a:ea typeface="Rockwell Bold"/>
        <a:cs typeface="Rockwell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D6A00"/>
        </a:solidFill>
        <a:ln w="76200" cap="flat">
          <a:solidFill>
            <a:srgbClr val="FFFFFF"/>
          </a:solidFill>
          <a:prstDash val="solid"/>
          <a:miter lim="400000"/>
        </a:ln>
        <a:effectLst/>
        <a:sp3d/>
      </a:spPr>
      <a:bodyPr rot="0" spcFirstLastPara="1" vertOverflow="overflow" horzOverflow="overflow" vert="horz" wrap="square" lIns="254000" tIns="254000" rIns="254000" bIns="254000" numCol="1" spcCol="38100" rtlCol="0" anchor="b">
        <a:spAutoFit/>
      </a:bodyPr>
      <a:lstStyle>
        <a:defPPr marL="0" marR="0" indent="0" algn="ctr" defTabSz="584200" rtl="0" fontAlgn="auto" latinLnBrk="0" hangingPunct="0">
          <a:lnSpc>
            <a:spcPct val="100000"/>
          </a:lnSpc>
          <a:spcBef>
            <a:spcPts val="0"/>
          </a:spcBef>
          <a:spcAft>
            <a:spcPts val="0"/>
          </a:spcAft>
          <a:buClrTx/>
          <a:buSzTx/>
          <a:buFontTx/>
          <a:buNone/>
          <a:tabLst/>
          <a:defRPr kumimoji="0" sz="1400" b="1" i="0" u="none" strike="noStrike" cap="all" spc="42"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6350" cap="flat">
          <a:solidFill>
            <a:srgbClr val="606062"/>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ckwell Bold"/>
        <a:ea typeface="Rockwell Bold"/>
        <a:cs typeface="Rockwell Bold"/>
      </a:majorFont>
      <a:minorFont>
        <a:latin typeface="Rockwell Bold"/>
        <a:ea typeface="Rockwell Bold"/>
        <a:cs typeface="Rockwell Bold"/>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D6A00"/>
        </a:solidFill>
        <a:ln w="76200" cap="flat">
          <a:solidFill>
            <a:srgbClr val="FFFFFF"/>
          </a:solidFill>
          <a:prstDash val="solid"/>
          <a:miter lim="400000"/>
        </a:ln>
        <a:effectLst/>
        <a:sp3d/>
      </a:spPr>
      <a:bodyPr rot="0" spcFirstLastPara="1" vertOverflow="overflow" horzOverflow="overflow" vert="horz" wrap="square" lIns="254000" tIns="254000" rIns="254000" bIns="254000" numCol="1" spcCol="38100" rtlCol="0" anchor="b">
        <a:spAutoFit/>
      </a:bodyPr>
      <a:lstStyle>
        <a:defPPr marL="0" marR="0" indent="0" algn="ctr" defTabSz="584200" rtl="0" fontAlgn="auto" latinLnBrk="0" hangingPunct="0">
          <a:lnSpc>
            <a:spcPct val="100000"/>
          </a:lnSpc>
          <a:spcBef>
            <a:spcPts val="0"/>
          </a:spcBef>
          <a:spcAft>
            <a:spcPts val="0"/>
          </a:spcAft>
          <a:buClrTx/>
          <a:buSzTx/>
          <a:buFontTx/>
          <a:buNone/>
          <a:tabLst/>
          <a:defRPr kumimoji="0" sz="1400" b="1" i="0" u="none" strike="noStrike" cap="all" spc="42" normalizeH="0" baseline="0">
            <a:ln>
              <a:noFill/>
            </a:ln>
            <a:solidFill>
              <a:srgbClr val="FFFFFF"/>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6350" cap="flat">
          <a:solidFill>
            <a:srgbClr val="606062"/>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3175" cap="flat">
          <a:noFill/>
          <a:miter lim="400000"/>
        </a:ln>
        <a:effectLst/>
        <a:sp3d/>
      </a:spPr>
      <a:bodyPr rot="0" spcFirstLastPara="1" vertOverflow="overflow" horzOverflow="overflow" vert="horz" wrap="square" lIns="38100" tIns="38100" rIns="38100" bIns="38100" numCol="1" spcCol="38100" rtlCol="0" anchor="ctr">
        <a:spAutoFit/>
      </a:bodyPr>
      <a:lstStyle>
        <a:defPPr marL="0" marR="0" indent="0" algn="l" defTabSz="546100" rtl="0" fontAlgn="auto" latinLnBrk="0" hangingPunct="0">
          <a:lnSpc>
            <a:spcPct val="110000"/>
          </a:lnSpc>
          <a:spcBef>
            <a:spcPts val="400"/>
          </a:spcBef>
          <a:spcAft>
            <a:spcPts val="0"/>
          </a:spcAft>
          <a:buClrTx/>
          <a:buSzTx/>
          <a:buFontTx/>
          <a:buNone/>
          <a:tabLst/>
          <a:defRPr kumimoji="0" sz="1100" b="0" i="0" u="none" strike="noStrike" cap="none" spc="0" normalizeH="0" baseline="0">
            <a:ln>
              <a:noFill/>
            </a:ln>
            <a:solidFill>
              <a:srgbClr val="2F2A2B"/>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689951a-5307-46c6-a5bf-575f47d9e980">
      <UserInfo>
        <DisplayName/>
        <AccountId xsi:nil="true"/>
        <AccountType/>
      </UserInfo>
    </SharedWithUsers>
    <lcf76f155ced4ddcb4097134ff3c332f xmlns="645d4194-7b0e-47b5-84ba-86dcb3d4abd9">
      <Terms xmlns="http://schemas.microsoft.com/office/infopath/2007/PartnerControls"/>
    </lcf76f155ced4ddcb4097134ff3c332f>
    <TaxCatchAll xmlns="d689951a-5307-46c6-a5bf-575f47d9e980"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DAC1B1B1D1E7048A07D80CA9BE321C7" ma:contentTypeVersion="17" ma:contentTypeDescription="Create a new document." ma:contentTypeScope="" ma:versionID="d57df04cb4e9dde9fa2cdfbfe777af46">
  <xsd:schema xmlns:xsd="http://www.w3.org/2001/XMLSchema" xmlns:xs="http://www.w3.org/2001/XMLSchema" xmlns:p="http://schemas.microsoft.com/office/2006/metadata/properties" xmlns:ns2="645d4194-7b0e-47b5-84ba-86dcb3d4abd9" xmlns:ns3="d689951a-5307-46c6-a5bf-575f47d9e980" targetNamespace="http://schemas.microsoft.com/office/2006/metadata/properties" ma:root="true" ma:fieldsID="6afaeaec1c5c6264f3969190c3debbb5" ns2:_="" ns3:_="">
    <xsd:import namespace="645d4194-7b0e-47b5-84ba-86dcb3d4abd9"/>
    <xsd:import namespace="d689951a-5307-46c6-a5bf-575f47d9e98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AutoKeyPoints" minOccurs="0"/>
                <xsd:element ref="ns2:MediaServiceKeyPoints" minOccurs="0"/>
                <xsd:element ref="ns2:MediaLengthInSeconds" minOccurs="0"/>
                <xsd:element ref="ns3:SharedWithUsers" minOccurs="0"/>
                <xsd:element ref="ns3:SharedWithDetails" minOccurs="0"/>
                <xsd:element ref="ns2:MediaServiceOCR"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d4194-7b0e-47b5-84ba-86dcb3d4abd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LengthInSeconds" ma:index="16" nillable="true" ma:displayName="Length (seconds)"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f617049d-3a8c-48bc-8efc-6eb8edce487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689951a-5307-46c6-a5bf-575f47d9e980"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9d0547ec-89e2-41d8-89ce-b0e2fe58d79c}" ma:internalName="TaxCatchAll" ma:showField="CatchAllData" ma:web="d689951a-5307-46c6-a5bf-575f47d9e98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26025C5-606A-4129-8B04-279DDAFBDD69}">
  <ds:schemaRefs>
    <ds:schemaRef ds:uri="http://schemas.microsoft.com/sharepoint/v3/contenttype/forms"/>
  </ds:schemaRefs>
</ds:datastoreItem>
</file>

<file path=customXml/itemProps2.xml><?xml version="1.0" encoding="utf-8"?>
<ds:datastoreItem xmlns:ds="http://schemas.openxmlformats.org/officeDocument/2006/customXml" ds:itemID="{EC2E1189-0749-4ACF-821C-516C63012589}">
  <ds:schemaRefs>
    <ds:schemaRef ds:uri="645d4194-7b0e-47b5-84ba-86dcb3d4abd9"/>
    <ds:schemaRef ds:uri="d689951a-5307-46c6-a5bf-575f47d9e9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09886245-BAD5-4998-9990-153E548B81ED}">
  <ds:schemaRefs>
    <ds:schemaRef ds:uri="645d4194-7b0e-47b5-84ba-86dcb3d4abd9"/>
    <ds:schemaRef ds:uri="d689951a-5307-46c6-a5bf-575f47d9e98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11</TotalTime>
  <Words>493</Words>
  <Application>Microsoft Office PowerPoint</Application>
  <PresentationFormat>Custom</PresentationFormat>
  <Paragraphs>50</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Helvetica</vt:lpstr>
      <vt:lpstr>Lucida Grande</vt:lpstr>
      <vt:lpstr>Rockwell Bold</vt:lpstr>
      <vt:lpstr>Times New Roman</vt:lpstr>
      <vt:lpstr>White</vt:lpstr>
      <vt:lpstr> DATA VISUALIZATION AND MODELING SIM3032 | Computer ScieNCE BACHELORS OF SCIENCE</vt:lpstr>
      <vt:lpstr>DATA VISUALIZATION AND MODELING</vt:lpstr>
      <vt:lpstr>DATA VISUALIZATION AND MODELING</vt:lpstr>
      <vt:lpstr>DATA VISUALIZATION AND MODELING</vt:lpstr>
      <vt:lpstr>DATA VISUALIZATION AND MODELING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DEVELOPMENT II  DEV2000 | CENTRAL DEVELOPMENT TRACK</dc:title>
  <dc:creator>Carroll, Rebecca</dc:creator>
  <cp:lastModifiedBy>Myers, Chelsea</cp:lastModifiedBy>
  <cp:revision>4</cp:revision>
  <dcterms:modified xsi:type="dcterms:W3CDTF">2025-06-25T16:22:45Z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0x0101006DAC1B1B1D1E7048A07D80CA9BE321C7</vt:lpwstr>
  </property>
  <property fmtid="{D5CDD505-2E9C-101B-9397-08002B2CF9AE}" pid="3" name="ComplianceAssetId">
    <vt:lpwstr/>
  </property>
  <property fmtid="{D5CDD505-2E9C-101B-9397-08002B2CF9AE}" pid="4" name="_ExtendedDescription">
    <vt:lpwstr/>
  </property>
  <property fmtid="{D5CDD505-2E9C-101B-9397-08002B2CF9AE}" pid="5" name="TriggerFlowInfo">
    <vt:lpwstr/>
  </property>
  <property fmtid="{D5CDD505-2E9C-101B-9397-08002B2CF9AE}" pid="6" name="MediaServiceImageTags">
    <vt:lpwstr/>
  </property>
</Properties>
</file>