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583D0-B170-534B-869A-CC10B5ADAD86}" v="48" dt="2024-11-27T04:50:34.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0"/>
    <p:restoredTop sz="94652"/>
  </p:normalViewPr>
  <p:slideViewPr>
    <p:cSldViewPr snapToGrid="0">
      <p:cViewPr varScale="1">
        <p:scale>
          <a:sx n="86" d="100"/>
          <a:sy n="86" d="100"/>
        </p:scale>
        <p:origin x="248"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ich, Chelsea F" userId="99d63a30-4935-450f-915e-102cfdb6b7da" providerId="ADAL" clId="{FB3583D0-B170-534B-869A-CC10B5ADAD86}"/>
    <pc:docChg chg="undo custSel addSld delSld modSld">
      <pc:chgData name="Evanich, Chelsea F" userId="99d63a30-4935-450f-915e-102cfdb6b7da" providerId="ADAL" clId="{FB3583D0-B170-534B-869A-CC10B5ADAD86}" dt="2024-11-27T04:50:18.445" v="2793"/>
      <pc:docMkLst>
        <pc:docMk/>
      </pc:docMkLst>
      <pc:sldChg chg="addSp delSp modSp mod modTransition modAnim">
        <pc:chgData name="Evanich, Chelsea F" userId="99d63a30-4935-450f-915e-102cfdb6b7da" providerId="ADAL" clId="{FB3583D0-B170-534B-869A-CC10B5ADAD86}" dt="2024-11-27T04:50:18.445" v="2793"/>
        <pc:sldMkLst>
          <pc:docMk/>
          <pc:sldMk cId="2491498427" sldId="256"/>
        </pc:sldMkLst>
        <pc:picChg chg="add del mod">
          <ac:chgData name="Evanich, Chelsea F" userId="99d63a30-4935-450f-915e-102cfdb6b7da" providerId="ADAL" clId="{FB3583D0-B170-534B-869A-CC10B5ADAD86}" dt="2024-11-27T04:29:37.040" v="2667" actId="478"/>
          <ac:picMkLst>
            <pc:docMk/>
            <pc:sldMk cId="2491498427" sldId="256"/>
            <ac:picMk id="4" creationId="{878015CF-7EB7-5ED6-7BD4-4AF25ADDDFDB}"/>
          </ac:picMkLst>
        </pc:picChg>
        <pc:picChg chg="add del mod">
          <ac:chgData name="Evanich, Chelsea F" userId="99d63a30-4935-450f-915e-102cfdb6b7da" providerId="ADAL" clId="{FB3583D0-B170-534B-869A-CC10B5ADAD86}" dt="2024-11-27T04:29:01.053" v="2666"/>
          <ac:picMkLst>
            <pc:docMk/>
            <pc:sldMk cId="2491498427" sldId="256"/>
            <ac:picMk id="5" creationId="{A889671D-6CE1-C448-E9AA-01B7148E0FCB}"/>
          </ac:picMkLst>
        </pc:picChg>
        <pc:picChg chg="add del mod">
          <ac:chgData name="Evanich, Chelsea F" userId="99d63a30-4935-450f-915e-102cfdb6b7da" providerId="ADAL" clId="{FB3583D0-B170-534B-869A-CC10B5ADAD86}" dt="2024-11-27T04:32:52.390" v="2672" actId="478"/>
          <ac:picMkLst>
            <pc:docMk/>
            <pc:sldMk cId="2491498427" sldId="256"/>
            <ac:picMk id="6" creationId="{E88F3035-3F90-ADDD-60AD-35375CEACBA2}"/>
          </ac:picMkLst>
        </pc:picChg>
        <pc:picChg chg="add del mod">
          <ac:chgData name="Evanich, Chelsea F" userId="99d63a30-4935-450f-915e-102cfdb6b7da" providerId="ADAL" clId="{FB3583D0-B170-534B-869A-CC10B5ADAD86}" dt="2024-11-27T04:33:12.129" v="2674"/>
          <ac:picMkLst>
            <pc:docMk/>
            <pc:sldMk cId="2491498427" sldId="256"/>
            <ac:picMk id="7" creationId="{E2103F41-0D3E-08AE-1D97-6A72A73685A5}"/>
          </ac:picMkLst>
        </pc:picChg>
        <pc:picChg chg="add del mod">
          <ac:chgData name="Evanich, Chelsea F" userId="99d63a30-4935-450f-915e-102cfdb6b7da" providerId="ADAL" clId="{FB3583D0-B170-534B-869A-CC10B5ADAD86}" dt="2024-11-27T04:48:01.174" v="2789"/>
          <ac:picMkLst>
            <pc:docMk/>
            <pc:sldMk cId="2491498427" sldId="256"/>
            <ac:picMk id="8" creationId="{D98AC002-5718-C629-4C52-DE407B7C3BF8}"/>
          </ac:picMkLst>
        </pc:picChg>
        <pc:picChg chg="add del mod">
          <ac:chgData name="Evanich, Chelsea F" userId="99d63a30-4935-450f-915e-102cfdb6b7da" providerId="ADAL" clId="{FB3583D0-B170-534B-869A-CC10B5ADAD86}" dt="2024-11-27T04:47:40.651" v="2787"/>
          <ac:picMkLst>
            <pc:docMk/>
            <pc:sldMk cId="2491498427" sldId="256"/>
            <ac:picMk id="11" creationId="{ED565768-BB46-A031-D7B2-EF7B25412342}"/>
          </ac:picMkLst>
        </pc:picChg>
        <pc:picChg chg="add del mod">
          <ac:chgData name="Evanich, Chelsea F" userId="99d63a30-4935-450f-915e-102cfdb6b7da" providerId="ADAL" clId="{FB3583D0-B170-534B-869A-CC10B5ADAD86}" dt="2024-11-27T04:48:21.094" v="2791"/>
          <ac:picMkLst>
            <pc:docMk/>
            <pc:sldMk cId="2491498427" sldId="256"/>
            <ac:picMk id="13" creationId="{E7A1E1A3-E66E-D720-143C-26588D3010FE}"/>
          </ac:picMkLst>
        </pc:picChg>
        <pc:picChg chg="add mod">
          <ac:chgData name="Evanich, Chelsea F" userId="99d63a30-4935-450f-915e-102cfdb6b7da" providerId="ADAL" clId="{FB3583D0-B170-534B-869A-CC10B5ADAD86}" dt="2024-11-27T04:48:40.460" v="2792"/>
          <ac:picMkLst>
            <pc:docMk/>
            <pc:sldMk cId="2491498427" sldId="256"/>
            <ac:picMk id="20" creationId="{C7AFEC36-5451-13BC-CE6F-2127B744978A}"/>
          </ac:picMkLst>
        </pc:picChg>
        <pc:picChg chg="add mod">
          <ac:chgData name="Evanich, Chelsea F" userId="99d63a30-4935-450f-915e-102cfdb6b7da" providerId="ADAL" clId="{FB3583D0-B170-534B-869A-CC10B5ADAD86}" dt="2024-11-27T04:50:18.445" v="2793"/>
          <ac:picMkLst>
            <pc:docMk/>
            <pc:sldMk cId="2491498427" sldId="256"/>
            <ac:picMk id="26" creationId="{67C80970-AED3-F17B-D9D3-5EC741259740}"/>
          </ac:picMkLst>
        </pc:picChg>
      </pc:sldChg>
      <pc:sldChg chg="addSp delSp modSp mod modTransition modAnim">
        <pc:chgData name="Evanich, Chelsea F" userId="99d63a30-4935-450f-915e-102cfdb6b7da" providerId="ADAL" clId="{FB3583D0-B170-534B-869A-CC10B5ADAD86}" dt="2024-11-27T04:36:12.178" v="2678"/>
        <pc:sldMkLst>
          <pc:docMk/>
          <pc:sldMk cId="690805192" sldId="257"/>
        </pc:sldMkLst>
        <pc:spChg chg="mod">
          <ac:chgData name="Evanich, Chelsea F" userId="99d63a30-4935-450f-915e-102cfdb6b7da" providerId="ADAL" clId="{FB3583D0-B170-534B-869A-CC10B5ADAD86}" dt="2024-11-26T20:56:32.362" v="50" actId="20577"/>
          <ac:spMkLst>
            <pc:docMk/>
            <pc:sldMk cId="690805192" sldId="257"/>
            <ac:spMk id="3" creationId="{3F5A3C7A-18BA-D6D6-509E-E322D38F407B}"/>
          </ac:spMkLst>
        </pc:spChg>
        <pc:picChg chg="add del mod">
          <ac:chgData name="Evanich, Chelsea F" userId="99d63a30-4935-450f-915e-102cfdb6b7da" providerId="ADAL" clId="{FB3583D0-B170-534B-869A-CC10B5ADAD86}" dt="2024-11-27T04:34:02.512" v="2677"/>
          <ac:picMkLst>
            <pc:docMk/>
            <pc:sldMk cId="690805192" sldId="257"/>
            <ac:picMk id="9" creationId="{AAB3D134-831A-2AC0-D623-99769F7C0033}"/>
          </ac:picMkLst>
        </pc:picChg>
        <pc:picChg chg="add mod">
          <ac:chgData name="Evanich, Chelsea F" userId="99d63a30-4935-450f-915e-102cfdb6b7da" providerId="ADAL" clId="{FB3583D0-B170-534B-869A-CC10B5ADAD86}" dt="2024-11-27T04:36:12.178" v="2678"/>
          <ac:picMkLst>
            <pc:docMk/>
            <pc:sldMk cId="690805192" sldId="257"/>
            <ac:picMk id="13" creationId="{25866A71-80CB-25B3-67C3-3B8EC75639D8}"/>
          </ac:picMkLst>
        </pc:picChg>
      </pc:sldChg>
      <pc:sldChg chg="addSp modSp new mod">
        <pc:chgData name="Evanich, Chelsea F" userId="99d63a30-4935-450f-915e-102cfdb6b7da" providerId="ADAL" clId="{FB3583D0-B170-534B-869A-CC10B5ADAD86}" dt="2024-11-27T04:37:29.247" v="2679"/>
        <pc:sldMkLst>
          <pc:docMk/>
          <pc:sldMk cId="1455870805" sldId="258"/>
        </pc:sldMkLst>
        <pc:spChg chg="mod">
          <ac:chgData name="Evanich, Chelsea F" userId="99d63a30-4935-450f-915e-102cfdb6b7da" providerId="ADAL" clId="{FB3583D0-B170-534B-869A-CC10B5ADAD86}" dt="2024-11-26T20:56:19.337" v="31" actId="20577"/>
          <ac:spMkLst>
            <pc:docMk/>
            <pc:sldMk cId="1455870805" sldId="258"/>
            <ac:spMk id="2" creationId="{4D91D8F3-7A66-EE9E-5E5B-FF0316A988DA}"/>
          </ac:spMkLst>
        </pc:spChg>
        <pc:spChg chg="mod">
          <ac:chgData name="Evanich, Chelsea F" userId="99d63a30-4935-450f-915e-102cfdb6b7da" providerId="ADAL" clId="{FB3583D0-B170-534B-869A-CC10B5ADAD86}" dt="2024-11-27T04:27:26.828" v="2661" actId="20577"/>
          <ac:spMkLst>
            <pc:docMk/>
            <pc:sldMk cId="1455870805" sldId="258"/>
            <ac:spMk id="3" creationId="{690A9870-CDAC-54E0-6C93-2B1E73FA23A4}"/>
          </ac:spMkLst>
        </pc:spChg>
        <pc:picChg chg="add mod">
          <ac:chgData name="Evanich, Chelsea F" userId="99d63a30-4935-450f-915e-102cfdb6b7da" providerId="ADAL" clId="{FB3583D0-B170-534B-869A-CC10B5ADAD86}" dt="2024-11-27T04:37:29.247" v="2679"/>
          <ac:picMkLst>
            <pc:docMk/>
            <pc:sldMk cId="1455870805" sldId="258"/>
            <ac:picMk id="6" creationId="{3E59A150-4006-6980-88A4-C8EA0FB47927}"/>
          </ac:picMkLst>
        </pc:picChg>
      </pc:sldChg>
      <pc:sldChg chg="addSp delSp modSp new mod modTransition modAnim">
        <pc:chgData name="Evanich, Chelsea F" userId="99d63a30-4935-450f-915e-102cfdb6b7da" providerId="ADAL" clId="{FB3583D0-B170-534B-869A-CC10B5ADAD86}" dt="2024-11-27T04:38:09.603" v="2682"/>
        <pc:sldMkLst>
          <pc:docMk/>
          <pc:sldMk cId="2748921095" sldId="259"/>
        </pc:sldMkLst>
        <pc:spChg chg="mod">
          <ac:chgData name="Evanich, Chelsea F" userId="99d63a30-4935-450f-915e-102cfdb6b7da" providerId="ADAL" clId="{FB3583D0-B170-534B-869A-CC10B5ADAD86}" dt="2024-11-27T04:00:37.473" v="616" actId="122"/>
          <ac:spMkLst>
            <pc:docMk/>
            <pc:sldMk cId="2748921095" sldId="259"/>
            <ac:spMk id="2" creationId="{D8C32C09-67C1-5EE4-0541-AC562E2B625D}"/>
          </ac:spMkLst>
        </pc:spChg>
        <pc:spChg chg="mod">
          <ac:chgData name="Evanich, Chelsea F" userId="99d63a30-4935-450f-915e-102cfdb6b7da" providerId="ADAL" clId="{FB3583D0-B170-534B-869A-CC10B5ADAD86}" dt="2024-11-27T04:06:51.082" v="863" actId="12"/>
          <ac:spMkLst>
            <pc:docMk/>
            <pc:sldMk cId="2748921095" sldId="259"/>
            <ac:spMk id="3" creationId="{B88D45C3-6E94-B7A3-7E8B-2C5C2BBCBE7E}"/>
          </ac:spMkLst>
        </pc:spChg>
        <pc:picChg chg="add del mod">
          <ac:chgData name="Evanich, Chelsea F" userId="99d63a30-4935-450f-915e-102cfdb6b7da" providerId="ADAL" clId="{FB3583D0-B170-534B-869A-CC10B5ADAD86}" dt="2024-11-27T04:37:46.521" v="2681"/>
          <ac:picMkLst>
            <pc:docMk/>
            <pc:sldMk cId="2748921095" sldId="259"/>
            <ac:picMk id="6" creationId="{774514DE-7D40-54FB-3F7E-BBE80B3D85B1}"/>
          </ac:picMkLst>
        </pc:picChg>
        <pc:picChg chg="add mod">
          <ac:chgData name="Evanich, Chelsea F" userId="99d63a30-4935-450f-915e-102cfdb6b7da" providerId="ADAL" clId="{FB3583D0-B170-534B-869A-CC10B5ADAD86}" dt="2024-11-27T04:38:09.603" v="2682"/>
          <ac:picMkLst>
            <pc:docMk/>
            <pc:sldMk cId="2748921095" sldId="259"/>
            <ac:picMk id="10" creationId="{E5A9C3FD-86D5-13F2-F7D1-0147CF2036FB}"/>
          </ac:picMkLst>
        </pc:picChg>
      </pc:sldChg>
      <pc:sldChg chg="addSp modSp new mod">
        <pc:chgData name="Evanich, Chelsea F" userId="99d63a30-4935-450f-915e-102cfdb6b7da" providerId="ADAL" clId="{FB3583D0-B170-534B-869A-CC10B5ADAD86}" dt="2024-11-27T04:39:03.217" v="2683"/>
        <pc:sldMkLst>
          <pc:docMk/>
          <pc:sldMk cId="712744059" sldId="260"/>
        </pc:sldMkLst>
        <pc:spChg chg="mod">
          <ac:chgData name="Evanich, Chelsea F" userId="99d63a30-4935-450f-915e-102cfdb6b7da" providerId="ADAL" clId="{FB3583D0-B170-534B-869A-CC10B5ADAD86}" dt="2024-11-27T04:07:36.440" v="923" actId="122"/>
          <ac:spMkLst>
            <pc:docMk/>
            <pc:sldMk cId="712744059" sldId="260"/>
            <ac:spMk id="2" creationId="{C33D9D39-9F3E-EA6F-C03C-BAFD30ED7940}"/>
          </ac:spMkLst>
        </pc:spChg>
        <pc:spChg chg="mod">
          <ac:chgData name="Evanich, Chelsea F" userId="99d63a30-4935-450f-915e-102cfdb6b7da" providerId="ADAL" clId="{FB3583D0-B170-534B-869A-CC10B5ADAD86}" dt="2024-11-27T04:11:38.876" v="1678" actId="20577"/>
          <ac:spMkLst>
            <pc:docMk/>
            <pc:sldMk cId="712744059" sldId="260"/>
            <ac:spMk id="3" creationId="{76996677-0A02-8050-5425-51E41723C304}"/>
          </ac:spMkLst>
        </pc:spChg>
        <pc:picChg chg="add mod">
          <ac:chgData name="Evanich, Chelsea F" userId="99d63a30-4935-450f-915e-102cfdb6b7da" providerId="ADAL" clId="{FB3583D0-B170-534B-869A-CC10B5ADAD86}" dt="2024-11-27T04:39:03.217" v="2683"/>
          <ac:picMkLst>
            <pc:docMk/>
            <pc:sldMk cId="712744059" sldId="260"/>
            <ac:picMk id="6" creationId="{AD636462-6638-08F3-FC9B-A523E96BAC9F}"/>
          </ac:picMkLst>
        </pc:picChg>
      </pc:sldChg>
      <pc:sldChg chg="addSp delSp modSp new mod modTransition modAnim modNotesTx">
        <pc:chgData name="Evanich, Chelsea F" userId="99d63a30-4935-450f-915e-102cfdb6b7da" providerId="ADAL" clId="{FB3583D0-B170-534B-869A-CC10B5ADAD86}" dt="2024-11-27T04:41:12.890" v="2776"/>
        <pc:sldMkLst>
          <pc:docMk/>
          <pc:sldMk cId="1529834310" sldId="261"/>
        </pc:sldMkLst>
        <pc:picChg chg="add del mod">
          <ac:chgData name="Evanich, Chelsea F" userId="99d63a30-4935-450f-915e-102cfdb6b7da" providerId="ADAL" clId="{FB3583D0-B170-534B-869A-CC10B5ADAD86}" dt="2024-11-27T04:12:09.983" v="1684" actId="478"/>
          <ac:picMkLst>
            <pc:docMk/>
            <pc:sldMk cId="1529834310" sldId="261"/>
            <ac:picMk id="3" creationId="{07AF140C-41EA-6EB7-F3C1-E6C7A6C1E349}"/>
          </ac:picMkLst>
        </pc:picChg>
        <pc:picChg chg="add mod">
          <ac:chgData name="Evanich, Chelsea F" userId="99d63a30-4935-450f-915e-102cfdb6b7da" providerId="ADAL" clId="{FB3583D0-B170-534B-869A-CC10B5ADAD86}" dt="2024-11-27T04:15:30.287" v="1719" actId="1076"/>
          <ac:picMkLst>
            <pc:docMk/>
            <pc:sldMk cId="1529834310" sldId="261"/>
            <ac:picMk id="4" creationId="{382F37EC-9737-8217-5C76-6AD1027EDF80}"/>
          </ac:picMkLst>
        </pc:picChg>
        <pc:picChg chg="add mod">
          <ac:chgData name="Evanich, Chelsea F" userId="99d63a30-4935-450f-915e-102cfdb6b7da" providerId="ADAL" clId="{FB3583D0-B170-534B-869A-CC10B5ADAD86}" dt="2024-11-27T04:14:59.953" v="1713" actId="14100"/>
          <ac:picMkLst>
            <pc:docMk/>
            <pc:sldMk cId="1529834310" sldId="261"/>
            <ac:picMk id="5" creationId="{A2F78860-06B3-4560-A20E-8F4991CB59FF}"/>
          </ac:picMkLst>
        </pc:picChg>
        <pc:picChg chg="add mod">
          <ac:chgData name="Evanich, Chelsea F" userId="99d63a30-4935-450f-915e-102cfdb6b7da" providerId="ADAL" clId="{FB3583D0-B170-534B-869A-CC10B5ADAD86}" dt="2024-11-27T04:15:13.850" v="1717" actId="1076"/>
          <ac:picMkLst>
            <pc:docMk/>
            <pc:sldMk cId="1529834310" sldId="261"/>
            <ac:picMk id="6" creationId="{718D5D75-D0AB-CB91-B7AC-658723528668}"/>
          </ac:picMkLst>
        </pc:picChg>
        <pc:picChg chg="add del mod">
          <ac:chgData name="Evanich, Chelsea F" userId="99d63a30-4935-450f-915e-102cfdb6b7da" providerId="ADAL" clId="{FB3583D0-B170-534B-869A-CC10B5ADAD86}" dt="2024-11-27T04:39:17.544" v="2685"/>
          <ac:picMkLst>
            <pc:docMk/>
            <pc:sldMk cId="1529834310" sldId="261"/>
            <ac:picMk id="7" creationId="{C5821E2B-5EB6-2F53-4149-CE9047B4064A}"/>
          </ac:picMkLst>
        </pc:picChg>
        <pc:picChg chg="add del mod">
          <ac:chgData name="Evanich, Chelsea F" userId="99d63a30-4935-450f-915e-102cfdb6b7da" providerId="ADAL" clId="{FB3583D0-B170-534B-869A-CC10B5ADAD86}" dt="2024-11-27T04:39:29.441" v="2687"/>
          <ac:picMkLst>
            <pc:docMk/>
            <pc:sldMk cId="1529834310" sldId="261"/>
            <ac:picMk id="11" creationId="{D09BBF61-2237-CE44-E80B-5BA2757A71F2}"/>
          </ac:picMkLst>
        </pc:picChg>
        <pc:picChg chg="add del mod">
          <ac:chgData name="Evanich, Chelsea F" userId="99d63a30-4935-450f-915e-102cfdb6b7da" providerId="ADAL" clId="{FB3583D0-B170-534B-869A-CC10B5ADAD86}" dt="2024-11-27T04:39:49.045" v="2689"/>
          <ac:picMkLst>
            <pc:docMk/>
            <pc:sldMk cId="1529834310" sldId="261"/>
            <ac:picMk id="15" creationId="{8F1750F1-1B20-11E8-D685-A226BBCB9C88}"/>
          </ac:picMkLst>
        </pc:picChg>
        <pc:picChg chg="add del mod">
          <ac:chgData name="Evanich, Chelsea F" userId="99d63a30-4935-450f-915e-102cfdb6b7da" providerId="ADAL" clId="{FB3583D0-B170-534B-869A-CC10B5ADAD86}" dt="2024-11-27T04:40:00.961" v="2691"/>
          <ac:picMkLst>
            <pc:docMk/>
            <pc:sldMk cId="1529834310" sldId="261"/>
            <ac:picMk id="19" creationId="{204BA575-61D3-FD64-D2F3-1F77B0DD28E3}"/>
          </ac:picMkLst>
        </pc:picChg>
        <pc:picChg chg="add del mod">
          <ac:chgData name="Evanich, Chelsea F" userId="99d63a30-4935-450f-915e-102cfdb6b7da" providerId="ADAL" clId="{FB3583D0-B170-534B-869A-CC10B5ADAD86}" dt="2024-11-27T04:40:48.080" v="2775"/>
          <ac:picMkLst>
            <pc:docMk/>
            <pc:sldMk cId="1529834310" sldId="261"/>
            <ac:picMk id="23" creationId="{7A54A6B8-9061-1D35-AA34-A6A1D0082C38}"/>
          </ac:picMkLst>
        </pc:picChg>
        <pc:picChg chg="add mod">
          <ac:chgData name="Evanich, Chelsea F" userId="99d63a30-4935-450f-915e-102cfdb6b7da" providerId="ADAL" clId="{FB3583D0-B170-534B-869A-CC10B5ADAD86}" dt="2024-11-27T04:41:12.890" v="2776"/>
          <ac:picMkLst>
            <pc:docMk/>
            <pc:sldMk cId="1529834310" sldId="261"/>
            <ac:picMk id="27" creationId="{C5B7319D-81BD-5D47-6713-8BBC5DD831C9}"/>
          </ac:picMkLst>
        </pc:picChg>
      </pc:sldChg>
      <pc:sldChg chg="addSp delSp modSp new mod">
        <pc:chgData name="Evanich, Chelsea F" userId="99d63a30-4935-450f-915e-102cfdb6b7da" providerId="ADAL" clId="{FB3583D0-B170-534B-869A-CC10B5ADAD86}" dt="2024-11-27T04:42:12.272" v="2777"/>
        <pc:sldMkLst>
          <pc:docMk/>
          <pc:sldMk cId="2520607401" sldId="262"/>
        </pc:sldMkLst>
        <pc:spChg chg="mod">
          <ac:chgData name="Evanich, Chelsea F" userId="99d63a30-4935-450f-915e-102cfdb6b7da" providerId="ADAL" clId="{FB3583D0-B170-534B-869A-CC10B5ADAD86}" dt="2024-11-27T04:16:12.025" v="1773" actId="20577"/>
          <ac:spMkLst>
            <pc:docMk/>
            <pc:sldMk cId="2520607401" sldId="262"/>
            <ac:spMk id="2" creationId="{1C12E47D-BA1C-2399-3860-047C2C2DF0E7}"/>
          </ac:spMkLst>
        </pc:spChg>
        <pc:spChg chg="mod">
          <ac:chgData name="Evanich, Chelsea F" userId="99d63a30-4935-450f-915e-102cfdb6b7da" providerId="ADAL" clId="{FB3583D0-B170-534B-869A-CC10B5ADAD86}" dt="2024-11-27T04:17:52.275" v="2012" actId="20577"/>
          <ac:spMkLst>
            <pc:docMk/>
            <pc:sldMk cId="2520607401" sldId="262"/>
            <ac:spMk id="3" creationId="{1D26235A-9EED-783C-1263-3CBC636194B1}"/>
          </ac:spMkLst>
        </pc:spChg>
        <pc:picChg chg="add del mod">
          <ac:chgData name="Evanich, Chelsea F" userId="99d63a30-4935-450f-915e-102cfdb6b7da" providerId="ADAL" clId="{FB3583D0-B170-534B-869A-CC10B5ADAD86}" dt="2024-11-27T04:20:51.976" v="2018" actId="478"/>
          <ac:picMkLst>
            <pc:docMk/>
            <pc:sldMk cId="2520607401" sldId="262"/>
            <ac:picMk id="5" creationId="{F8853E5E-CEB3-2DAE-23D1-96FF5159DA7E}"/>
          </ac:picMkLst>
        </pc:picChg>
        <pc:picChg chg="add mod">
          <ac:chgData name="Evanich, Chelsea F" userId="99d63a30-4935-450f-915e-102cfdb6b7da" providerId="ADAL" clId="{FB3583D0-B170-534B-869A-CC10B5ADAD86}" dt="2024-11-27T04:42:12.272" v="2777"/>
          <ac:picMkLst>
            <pc:docMk/>
            <pc:sldMk cId="2520607401" sldId="262"/>
            <ac:picMk id="6" creationId="{202E94A2-BD51-E1E5-5940-FEE4B889C699}"/>
          </ac:picMkLst>
        </pc:picChg>
        <pc:picChg chg="add mod">
          <ac:chgData name="Evanich, Chelsea F" userId="99d63a30-4935-450f-915e-102cfdb6b7da" providerId="ADAL" clId="{FB3583D0-B170-534B-869A-CC10B5ADAD86}" dt="2024-11-27T04:22:01.071" v="2024" actId="1076"/>
          <ac:picMkLst>
            <pc:docMk/>
            <pc:sldMk cId="2520607401" sldId="262"/>
            <ac:picMk id="7" creationId="{F8DC3569-4672-17C3-CAFA-9F0F56BA7F52}"/>
          </ac:picMkLst>
        </pc:picChg>
      </pc:sldChg>
      <pc:sldChg chg="addSp modSp new del mod">
        <pc:chgData name="Evanich, Chelsea F" userId="99d63a30-4935-450f-915e-102cfdb6b7da" providerId="ADAL" clId="{FB3583D0-B170-534B-869A-CC10B5ADAD86}" dt="2024-11-27T04:15:35.045" v="1720" actId="2696"/>
        <pc:sldMkLst>
          <pc:docMk/>
          <pc:sldMk cId="2853914914" sldId="262"/>
        </pc:sldMkLst>
        <pc:picChg chg="add mod">
          <ac:chgData name="Evanich, Chelsea F" userId="99d63a30-4935-450f-915e-102cfdb6b7da" providerId="ADAL" clId="{FB3583D0-B170-534B-869A-CC10B5ADAD86}" dt="2024-11-27T04:14:34.636" v="1703" actId="14100"/>
          <ac:picMkLst>
            <pc:docMk/>
            <pc:sldMk cId="2853914914" sldId="262"/>
            <ac:picMk id="3" creationId="{F4AB6B65-2FD6-54B8-DD0B-4D4C47CF5D8D}"/>
          </ac:picMkLst>
        </pc:picChg>
      </pc:sldChg>
      <pc:sldChg chg="addSp modSp new del mod">
        <pc:chgData name="Evanich, Chelsea F" userId="99d63a30-4935-450f-915e-102cfdb6b7da" providerId="ADAL" clId="{FB3583D0-B170-534B-869A-CC10B5ADAD86}" dt="2024-11-27T04:15:36.478" v="1721" actId="2696"/>
        <pc:sldMkLst>
          <pc:docMk/>
          <pc:sldMk cId="2246010736" sldId="263"/>
        </pc:sldMkLst>
        <pc:picChg chg="add mod">
          <ac:chgData name="Evanich, Chelsea F" userId="99d63a30-4935-450f-915e-102cfdb6b7da" providerId="ADAL" clId="{FB3583D0-B170-534B-869A-CC10B5ADAD86}" dt="2024-11-27T04:14:20.453" v="1700" actId="1076"/>
          <ac:picMkLst>
            <pc:docMk/>
            <pc:sldMk cId="2246010736" sldId="263"/>
            <ac:picMk id="3" creationId="{C078F6E3-A5BF-1717-6AA6-26ADA53B9F54}"/>
          </ac:picMkLst>
        </pc:picChg>
      </pc:sldChg>
      <pc:sldChg chg="addSp delSp modSp new mod modTransition modAnim">
        <pc:chgData name="Evanich, Chelsea F" userId="99d63a30-4935-450f-915e-102cfdb6b7da" providerId="ADAL" clId="{FB3583D0-B170-534B-869A-CC10B5ADAD86}" dt="2024-11-27T04:44:02.052" v="2784"/>
        <pc:sldMkLst>
          <pc:docMk/>
          <pc:sldMk cId="3460209676" sldId="263"/>
        </pc:sldMkLst>
        <pc:spChg chg="mod">
          <ac:chgData name="Evanich, Chelsea F" userId="99d63a30-4935-450f-915e-102cfdb6b7da" providerId="ADAL" clId="{FB3583D0-B170-534B-869A-CC10B5ADAD86}" dt="2024-11-27T04:23:08.672" v="2038" actId="122"/>
          <ac:spMkLst>
            <pc:docMk/>
            <pc:sldMk cId="3460209676" sldId="263"/>
            <ac:spMk id="2" creationId="{2F5B0C8A-FA9F-8321-DA2C-165D91B3E060}"/>
          </ac:spMkLst>
        </pc:spChg>
        <pc:spChg chg="mod">
          <ac:chgData name="Evanich, Chelsea F" userId="99d63a30-4935-450f-915e-102cfdb6b7da" providerId="ADAL" clId="{FB3583D0-B170-534B-869A-CC10B5ADAD86}" dt="2024-11-27T04:26:23.445" v="2525" actId="20577"/>
          <ac:spMkLst>
            <pc:docMk/>
            <pc:sldMk cId="3460209676" sldId="263"/>
            <ac:spMk id="3" creationId="{38B55E6E-0E16-EBFC-9BDE-17DCF41C5044}"/>
          </ac:spMkLst>
        </pc:spChg>
        <pc:picChg chg="add del mod">
          <ac:chgData name="Evanich, Chelsea F" userId="99d63a30-4935-450f-915e-102cfdb6b7da" providerId="ADAL" clId="{FB3583D0-B170-534B-869A-CC10B5ADAD86}" dt="2024-11-27T04:42:39.728" v="2779"/>
          <ac:picMkLst>
            <pc:docMk/>
            <pc:sldMk cId="3460209676" sldId="263"/>
            <ac:picMk id="6" creationId="{6B2BEAC7-CF05-15CE-8CC7-AA0E0E593674}"/>
          </ac:picMkLst>
        </pc:picChg>
        <pc:picChg chg="add del mod">
          <ac:chgData name="Evanich, Chelsea F" userId="99d63a30-4935-450f-915e-102cfdb6b7da" providerId="ADAL" clId="{FB3583D0-B170-534B-869A-CC10B5ADAD86}" dt="2024-11-27T04:43:14.049" v="2781"/>
          <ac:picMkLst>
            <pc:docMk/>
            <pc:sldMk cId="3460209676" sldId="263"/>
            <ac:picMk id="10" creationId="{7AA27768-C800-A2DF-4C8D-7F94EF8CCA19}"/>
          </ac:picMkLst>
        </pc:picChg>
        <pc:picChg chg="add del mod">
          <ac:chgData name="Evanich, Chelsea F" userId="99d63a30-4935-450f-915e-102cfdb6b7da" providerId="ADAL" clId="{FB3583D0-B170-534B-869A-CC10B5ADAD86}" dt="2024-11-27T04:43:31.073" v="2783"/>
          <ac:picMkLst>
            <pc:docMk/>
            <pc:sldMk cId="3460209676" sldId="263"/>
            <ac:picMk id="14" creationId="{F4524F72-1DAD-260E-83C5-193D931C744C}"/>
          </ac:picMkLst>
        </pc:picChg>
        <pc:picChg chg="add mod">
          <ac:chgData name="Evanich, Chelsea F" userId="99d63a30-4935-450f-915e-102cfdb6b7da" providerId="ADAL" clId="{FB3583D0-B170-534B-869A-CC10B5ADAD86}" dt="2024-11-27T04:44:02.052" v="2784"/>
          <ac:picMkLst>
            <pc:docMk/>
            <pc:sldMk cId="3460209676" sldId="263"/>
            <ac:picMk id="18" creationId="{779DC437-B5CE-7870-9254-7D0ACBC22CCD}"/>
          </ac:picMkLst>
        </pc:picChg>
      </pc:sldChg>
      <pc:sldChg chg="new del">
        <pc:chgData name="Evanich, Chelsea F" userId="99d63a30-4935-450f-915e-102cfdb6b7da" providerId="ADAL" clId="{FB3583D0-B170-534B-869A-CC10B5ADAD86}" dt="2024-11-27T04:22:52.824" v="2026" actId="2696"/>
        <pc:sldMkLst>
          <pc:docMk/>
          <pc:sldMk cId="3887742235" sldId="263"/>
        </pc:sldMkLst>
      </pc:sldChg>
      <pc:sldChg chg="new del">
        <pc:chgData name="Evanich, Chelsea F" userId="99d63a30-4935-450f-915e-102cfdb6b7da" providerId="ADAL" clId="{FB3583D0-B170-534B-869A-CC10B5ADAD86}" dt="2024-11-27T04:46:52.905" v="2786" actId="2696"/>
        <pc:sldMkLst>
          <pc:docMk/>
          <pc:sldMk cId="1852523515"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C4A29-9CD1-3C45-9E99-8AD11D019666}" type="datetimeFigureOut">
              <a:rPr lang="en-US" smtClean="0"/>
              <a:t>11/26/24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920E6-9628-1042-8EAA-A3511468F463}" type="slidenum">
              <a:rPr lang="en-US" smtClean="0"/>
              <a:t>‹#›</a:t>
            </a:fld>
            <a:endParaRPr lang="en-US"/>
          </a:p>
        </p:txBody>
      </p:sp>
    </p:spTree>
    <p:extLst>
      <p:ext uri="{BB962C8B-B14F-4D97-AF65-F5344CB8AC3E}">
        <p14:creationId xmlns:p14="http://schemas.microsoft.com/office/powerpoint/2010/main" val="9525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920E6-9628-1042-8EAA-A3511468F463}" type="slidenum">
              <a:rPr lang="en-US" smtClean="0"/>
              <a:t>1</a:t>
            </a:fld>
            <a:endParaRPr lang="en-US"/>
          </a:p>
        </p:txBody>
      </p:sp>
    </p:spTree>
    <p:extLst>
      <p:ext uri="{BB962C8B-B14F-4D97-AF65-F5344CB8AC3E}">
        <p14:creationId xmlns:p14="http://schemas.microsoft.com/office/powerpoint/2010/main" val="169849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920E6-9628-1042-8EAA-A3511468F463}" type="slidenum">
              <a:rPr lang="en-US" smtClean="0"/>
              <a:t>2</a:t>
            </a:fld>
            <a:endParaRPr lang="en-US"/>
          </a:p>
        </p:txBody>
      </p:sp>
    </p:spTree>
    <p:extLst>
      <p:ext uri="{BB962C8B-B14F-4D97-AF65-F5344CB8AC3E}">
        <p14:creationId xmlns:p14="http://schemas.microsoft.com/office/powerpoint/2010/main" val="307321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scatter plots give a visual to the positive correlation scores</a:t>
            </a:r>
          </a:p>
        </p:txBody>
      </p:sp>
      <p:sp>
        <p:nvSpPr>
          <p:cNvPr id="4" name="Slide Number Placeholder 3"/>
          <p:cNvSpPr>
            <a:spLocks noGrp="1"/>
          </p:cNvSpPr>
          <p:nvPr>
            <p:ph type="sldNum" sz="quarter" idx="5"/>
          </p:nvPr>
        </p:nvSpPr>
        <p:spPr/>
        <p:txBody>
          <a:bodyPr/>
          <a:lstStyle/>
          <a:p>
            <a:fld id="{655920E6-9628-1042-8EAA-A3511468F463}" type="slidenum">
              <a:rPr lang="en-US" smtClean="0"/>
              <a:t>6</a:t>
            </a:fld>
            <a:endParaRPr lang="en-US"/>
          </a:p>
        </p:txBody>
      </p:sp>
    </p:spTree>
    <p:extLst>
      <p:ext uri="{BB962C8B-B14F-4D97-AF65-F5344CB8AC3E}">
        <p14:creationId xmlns:p14="http://schemas.microsoft.com/office/powerpoint/2010/main" val="239608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11/26/24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11/26/24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11/26/24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media" Target="../media/media2.m4a"/><Relationship Id="rId7" Type="http://schemas.openxmlformats.org/officeDocument/2006/relationships/image" Target="../media/image1.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audio" Target="../media/media2.m4a"/></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C8C-7491-22F1-036E-D17E5FCE1200}"/>
              </a:ext>
            </a:extLst>
          </p:cNvPr>
          <p:cNvSpPr>
            <a:spLocks noGrp="1"/>
          </p:cNvSpPr>
          <p:nvPr>
            <p:ph type="ctrTitle"/>
          </p:nvPr>
        </p:nvSpPr>
        <p:spPr/>
        <p:txBody>
          <a:bodyPr/>
          <a:lstStyle/>
          <a:p>
            <a:r>
              <a:rPr lang="en-US" dirty="0"/>
              <a:t>User data report</a:t>
            </a:r>
          </a:p>
        </p:txBody>
      </p:sp>
      <p:sp>
        <p:nvSpPr>
          <p:cNvPr id="3" name="Subtitle 2">
            <a:extLst>
              <a:ext uri="{FF2B5EF4-FFF2-40B4-BE49-F238E27FC236}">
                <a16:creationId xmlns:a16="http://schemas.microsoft.com/office/drawing/2014/main" id="{4141BDEB-C6A2-85ED-20C6-965B658CDB59}"/>
              </a:ext>
            </a:extLst>
          </p:cNvPr>
          <p:cNvSpPr>
            <a:spLocks noGrp="1"/>
          </p:cNvSpPr>
          <p:nvPr>
            <p:ph type="subTitle" idx="1"/>
          </p:nvPr>
        </p:nvSpPr>
        <p:spPr/>
        <p:txBody>
          <a:bodyPr/>
          <a:lstStyle/>
          <a:p>
            <a:r>
              <a:rPr lang="en-US" dirty="0"/>
              <a:t>By: Chelsea Evanich</a:t>
            </a:r>
          </a:p>
        </p:txBody>
      </p:sp>
      <p:pic>
        <p:nvPicPr>
          <p:cNvPr id="20" name="Audio 19">
            <a:extLst>
              <a:ext uri="{FF2B5EF4-FFF2-40B4-BE49-F238E27FC236}">
                <a16:creationId xmlns:a16="http://schemas.microsoft.com/office/drawing/2014/main" id="{C7AFEC36-5451-13BC-CE6F-2127B744978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pic>
        <p:nvPicPr>
          <p:cNvPr id="26" name="Audio Recording Nov 26, 2024 at 11:50:18 PM">
            <a:hlinkClick r:id="" action="ppaction://media"/>
            <a:extLst>
              <a:ext uri="{FF2B5EF4-FFF2-40B4-BE49-F238E27FC236}">
                <a16:creationId xmlns:a16="http://schemas.microsoft.com/office/drawing/2014/main" id="{67C80970-AED3-F17B-D9D3-5EC741259740}"/>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491498427"/>
      </p:ext>
    </p:extLst>
  </p:cSld>
  <p:clrMapOvr>
    <a:masterClrMapping/>
  </p:clrMapOvr>
  <mc:AlternateContent xmlns:mc="http://schemas.openxmlformats.org/markup-compatibility/2006">
    <mc:Choice xmlns:p14="http://schemas.microsoft.com/office/powerpoint/2010/main" Requires="p14">
      <p:transition spd="slow" p14:dur="2000" advTm="4319"/>
    </mc:Choice>
    <mc:Fallback>
      <p:transition spd="slow" advTm="43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924"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20"/>
                </p:tgtEl>
              </p:cMediaNode>
            </p:audio>
            <p:audio>
              <p:cMediaNode vol="100000">
                <p:cTn id="12" fill="hold" display="0">
                  <p:stCondLst>
                    <p:cond delay="indefinite"/>
                  </p:stCondLst>
                  <p:endCondLst>
                    <p:cond evt="onStopAudio" delay="0">
                      <p:tgtEl>
                        <p:sldTgt/>
                      </p:tgtEl>
                    </p:cond>
                  </p:endCondLst>
                </p:cTn>
                <p:tgtEl>
                  <p:spTgt spid="2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080E-F53F-1520-6FFD-EC5BF5DF63DD}"/>
              </a:ext>
            </a:extLst>
          </p:cNvPr>
          <p:cNvSpPr>
            <a:spLocks noGrp="1"/>
          </p:cNvSpPr>
          <p:nvPr>
            <p:ph type="title"/>
          </p:nvPr>
        </p:nvSpPr>
        <p:spPr>
          <a:xfrm>
            <a:off x="1371600" y="140019"/>
            <a:ext cx="9601200" cy="774381"/>
          </a:xfrm>
        </p:spPr>
        <p:txBody>
          <a:bodyPr>
            <a:normAutofit fontScale="90000"/>
          </a:bodyPr>
          <a:lstStyle/>
          <a:p>
            <a:pPr algn="ctr"/>
            <a:r>
              <a:rPr lang="en-US" b="1" dirty="0"/>
              <a:t>What is the User Data?</a:t>
            </a:r>
            <a:br>
              <a:rPr lang="en-US" b="1" dirty="0"/>
            </a:br>
            <a:endParaRPr lang="en-US" b="1" dirty="0"/>
          </a:p>
        </p:txBody>
      </p:sp>
      <p:sp>
        <p:nvSpPr>
          <p:cNvPr id="3" name="Content Placeholder 2">
            <a:extLst>
              <a:ext uri="{FF2B5EF4-FFF2-40B4-BE49-F238E27FC236}">
                <a16:creationId xmlns:a16="http://schemas.microsoft.com/office/drawing/2014/main" id="{3F5A3C7A-18BA-D6D6-509E-E322D38F407B}"/>
              </a:ext>
            </a:extLst>
          </p:cNvPr>
          <p:cNvSpPr>
            <a:spLocks noGrp="1"/>
          </p:cNvSpPr>
          <p:nvPr>
            <p:ph idx="1"/>
          </p:nvPr>
        </p:nvSpPr>
        <p:spPr>
          <a:xfrm>
            <a:off x="898902" y="914400"/>
            <a:ext cx="5063748" cy="5943601"/>
          </a:xfrm>
        </p:spPr>
        <p:txBody>
          <a:bodyPr>
            <a:noAutofit/>
          </a:bodyPr>
          <a:lstStyle/>
          <a:p>
            <a:r>
              <a:rPr lang="en-US" sz="2100" dirty="0"/>
              <a:t>The User Data consists of 11 columns and 552,339 rows about Yelp Users </a:t>
            </a:r>
          </a:p>
          <a:p>
            <a:r>
              <a:rPr lang="en-US" sz="2100" dirty="0"/>
              <a:t>The column names are:</a:t>
            </a:r>
          </a:p>
          <a:p>
            <a:pPr lvl="1"/>
            <a:r>
              <a:rPr lang="en-US" sz="2100" dirty="0"/>
              <a:t>User ID</a:t>
            </a:r>
          </a:p>
          <a:p>
            <a:pPr lvl="1"/>
            <a:r>
              <a:rPr lang="en-US" sz="2100" dirty="0"/>
              <a:t>Name </a:t>
            </a:r>
          </a:p>
          <a:p>
            <a:pPr lvl="1"/>
            <a:r>
              <a:rPr lang="en-US" sz="2100" dirty="0"/>
              <a:t>Review Count </a:t>
            </a:r>
          </a:p>
          <a:p>
            <a:pPr lvl="1"/>
            <a:r>
              <a:rPr lang="en-US" sz="2100" dirty="0"/>
              <a:t>Average Stars</a:t>
            </a:r>
          </a:p>
          <a:p>
            <a:pPr lvl="1"/>
            <a:r>
              <a:rPr lang="en-US" sz="2100" dirty="0"/>
              <a:t>Number of:</a:t>
            </a:r>
          </a:p>
          <a:p>
            <a:pPr lvl="2"/>
            <a:r>
              <a:rPr lang="en-US" sz="2100" dirty="0"/>
              <a:t>Cool Votes </a:t>
            </a:r>
          </a:p>
          <a:p>
            <a:pPr lvl="2"/>
            <a:r>
              <a:rPr lang="en-US" sz="2100" dirty="0"/>
              <a:t>Funny Votes </a:t>
            </a:r>
          </a:p>
          <a:p>
            <a:pPr lvl="2"/>
            <a:r>
              <a:rPr lang="en-US" sz="2100" dirty="0"/>
              <a:t>Useful Votes </a:t>
            </a:r>
          </a:p>
          <a:p>
            <a:pPr lvl="1"/>
            <a:r>
              <a:rPr lang="en-US" sz="2100" dirty="0"/>
              <a:t>Friends </a:t>
            </a:r>
          </a:p>
          <a:p>
            <a:pPr lvl="1"/>
            <a:r>
              <a:rPr lang="en-US" sz="2100" dirty="0"/>
              <a:t>Elite </a:t>
            </a:r>
          </a:p>
          <a:p>
            <a:pPr lvl="1"/>
            <a:r>
              <a:rPr lang="en-US" sz="2100" dirty="0"/>
              <a:t>Yelping Since </a:t>
            </a:r>
          </a:p>
          <a:p>
            <a:pPr lvl="1"/>
            <a:r>
              <a:rPr lang="en-US" sz="2100" dirty="0"/>
              <a:t>Number of Fans </a:t>
            </a:r>
          </a:p>
          <a:p>
            <a:pPr lvl="1"/>
            <a:endParaRPr lang="en-US" sz="2100" dirty="0"/>
          </a:p>
          <a:p>
            <a:pPr marL="530352" lvl="1" indent="0">
              <a:buNone/>
            </a:pPr>
            <a:endParaRPr lang="en-US" sz="2100" dirty="0"/>
          </a:p>
        </p:txBody>
      </p:sp>
      <p:sp>
        <p:nvSpPr>
          <p:cNvPr id="4" name="TextBox 3">
            <a:extLst>
              <a:ext uri="{FF2B5EF4-FFF2-40B4-BE49-F238E27FC236}">
                <a16:creationId xmlns:a16="http://schemas.microsoft.com/office/drawing/2014/main" id="{E195F063-3E85-5798-1708-CC07E765CDE6}"/>
              </a:ext>
            </a:extLst>
          </p:cNvPr>
          <p:cNvSpPr txBox="1"/>
          <p:nvPr/>
        </p:nvSpPr>
        <p:spPr>
          <a:xfrm flipH="1">
            <a:off x="11430000" y="2286000"/>
            <a:ext cx="133350" cy="707886"/>
          </a:xfrm>
          <a:prstGeom prst="rect">
            <a:avLst/>
          </a:prstGeom>
          <a:noFill/>
        </p:spPr>
        <p:txBody>
          <a:bodyPr wrap="square" rtlCol="0">
            <a:spAutoFit/>
          </a:bodyPr>
          <a:lstStyle/>
          <a:p>
            <a:endParaRPr lang="en-US" sz="2000" dirty="0"/>
          </a:p>
          <a:p>
            <a:pPr marL="285750" indent="-285750">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6650C068-54DA-CA35-0269-620733D055FE}"/>
              </a:ext>
            </a:extLst>
          </p:cNvPr>
          <p:cNvSpPr txBox="1"/>
          <p:nvPr/>
        </p:nvSpPr>
        <p:spPr>
          <a:xfrm>
            <a:off x="6229352" y="1455003"/>
            <a:ext cx="5600700" cy="2154436"/>
          </a:xfrm>
          <a:prstGeom prst="rect">
            <a:avLst/>
          </a:prstGeom>
          <a:noFill/>
        </p:spPr>
        <p:txBody>
          <a:bodyPr wrap="square" rtlCol="0">
            <a:spAutoFit/>
          </a:bodyPr>
          <a:lstStyle/>
          <a:p>
            <a:pPr algn="ctr"/>
            <a:r>
              <a:rPr lang="en-US" sz="2400" b="1" dirty="0"/>
              <a:t>Data Types</a:t>
            </a:r>
          </a:p>
          <a:p>
            <a:pPr marL="342900" indent="-342900">
              <a:buFont typeface="Wingdings" pitchFamily="2" charset="2"/>
              <a:buChar char="§"/>
            </a:pPr>
            <a:r>
              <a:rPr lang="en-US" sz="2200" dirty="0"/>
              <a:t>User Id, Name, Friends, Elite, and Yelping Since are </a:t>
            </a:r>
            <a:r>
              <a:rPr lang="en-US" sz="2200" b="1" dirty="0"/>
              <a:t>objects </a:t>
            </a:r>
          </a:p>
          <a:p>
            <a:pPr marL="342900" indent="-342900">
              <a:buFont typeface="Wingdings" pitchFamily="2" charset="2"/>
              <a:buChar char="§"/>
            </a:pPr>
            <a:r>
              <a:rPr lang="en-US" sz="2200" dirty="0"/>
              <a:t>Review Count, Cool Votes, Funny Votes, Useful Votes, and Fans are </a:t>
            </a:r>
            <a:r>
              <a:rPr lang="en-US" sz="2200" b="1" dirty="0"/>
              <a:t>integers </a:t>
            </a:r>
          </a:p>
          <a:p>
            <a:pPr marL="342900" indent="-342900">
              <a:buFont typeface="Wingdings" pitchFamily="2" charset="2"/>
              <a:buChar char="§"/>
            </a:pPr>
            <a:r>
              <a:rPr lang="en-US" sz="2200" dirty="0"/>
              <a:t>Average Stars are </a:t>
            </a:r>
            <a:r>
              <a:rPr lang="en-US" sz="2200" b="1" dirty="0"/>
              <a:t>floats </a:t>
            </a:r>
          </a:p>
        </p:txBody>
      </p:sp>
      <p:sp>
        <p:nvSpPr>
          <p:cNvPr id="6" name="TextBox 5">
            <a:extLst>
              <a:ext uri="{FF2B5EF4-FFF2-40B4-BE49-F238E27FC236}">
                <a16:creationId xmlns:a16="http://schemas.microsoft.com/office/drawing/2014/main" id="{2F89926A-5D02-588E-CA8D-F2A5255AD587}"/>
              </a:ext>
            </a:extLst>
          </p:cNvPr>
          <p:cNvSpPr txBox="1"/>
          <p:nvPr/>
        </p:nvSpPr>
        <p:spPr>
          <a:xfrm>
            <a:off x="6096000" y="4150042"/>
            <a:ext cx="5853839" cy="2492990"/>
          </a:xfrm>
          <a:prstGeom prst="rect">
            <a:avLst/>
          </a:prstGeom>
          <a:noFill/>
        </p:spPr>
        <p:txBody>
          <a:bodyPr wrap="square" rtlCol="0">
            <a:spAutoFit/>
          </a:bodyPr>
          <a:lstStyle/>
          <a:p>
            <a:pPr algn="ctr"/>
            <a:r>
              <a:rPr lang="en-US" sz="2400" b="1" dirty="0"/>
              <a:t>Statistical Summary</a:t>
            </a:r>
          </a:p>
          <a:p>
            <a:r>
              <a:rPr lang="en-US" sz="2200" dirty="0"/>
              <a:t>Review Count: </a:t>
            </a:r>
            <a:r>
              <a:rPr lang="en-US" sz="2200" b="1" dirty="0"/>
              <a:t>Range: </a:t>
            </a:r>
            <a:r>
              <a:rPr lang="en-US" sz="2200" dirty="0"/>
              <a:t>0 – 10,320 </a:t>
            </a:r>
            <a:r>
              <a:rPr lang="en-US" sz="2200" b="1" dirty="0"/>
              <a:t>Median:</a:t>
            </a:r>
            <a:r>
              <a:rPr lang="en-US" sz="2200" dirty="0"/>
              <a:t> 6</a:t>
            </a:r>
          </a:p>
          <a:p>
            <a:r>
              <a:rPr lang="en-US" sz="2200" dirty="0"/>
              <a:t>Average Stars: </a:t>
            </a:r>
            <a:r>
              <a:rPr lang="en-US" sz="2200" b="1" dirty="0"/>
              <a:t>Range:</a:t>
            </a:r>
            <a:r>
              <a:rPr lang="en-US" sz="2200" dirty="0"/>
              <a:t> 0 - 5 </a:t>
            </a:r>
            <a:r>
              <a:rPr lang="en-US" sz="2200" b="1" dirty="0"/>
              <a:t>Median:</a:t>
            </a:r>
            <a:r>
              <a:rPr lang="en-US" sz="2200" dirty="0"/>
              <a:t> 3.9</a:t>
            </a:r>
          </a:p>
          <a:p>
            <a:r>
              <a:rPr lang="en-US" sz="2200" dirty="0"/>
              <a:t>Cool Votes: </a:t>
            </a:r>
            <a:r>
              <a:rPr lang="en-US" sz="2200" b="1" dirty="0"/>
              <a:t>Range: </a:t>
            </a:r>
            <a:r>
              <a:rPr lang="en-US" sz="2200" dirty="0"/>
              <a:t>0 – 52441 </a:t>
            </a:r>
            <a:r>
              <a:rPr lang="en-US" sz="2200" b="1" dirty="0"/>
              <a:t>Median: </a:t>
            </a:r>
            <a:r>
              <a:rPr lang="en-US" sz="2200" dirty="0"/>
              <a:t>1 </a:t>
            </a:r>
          </a:p>
          <a:p>
            <a:r>
              <a:rPr lang="en-US" sz="2200" dirty="0"/>
              <a:t>Funny Votes: </a:t>
            </a:r>
            <a:r>
              <a:rPr lang="en-US" sz="2200" b="1" dirty="0"/>
              <a:t>Range: </a:t>
            </a:r>
            <a:r>
              <a:rPr lang="en-US" sz="2200" dirty="0"/>
              <a:t>0 – 45738 </a:t>
            </a:r>
            <a:r>
              <a:rPr lang="en-US" sz="2200" b="1" dirty="0"/>
              <a:t>Median: </a:t>
            </a:r>
            <a:r>
              <a:rPr lang="en-US" sz="2200" dirty="0"/>
              <a:t>1</a:t>
            </a:r>
          </a:p>
          <a:p>
            <a:r>
              <a:rPr lang="en-US" sz="2200" dirty="0"/>
              <a:t>Useful Votes: </a:t>
            </a:r>
            <a:r>
              <a:rPr lang="en-US" sz="2200" b="1" dirty="0"/>
              <a:t>Range: </a:t>
            </a:r>
            <a:r>
              <a:rPr lang="en-US" sz="2200" dirty="0"/>
              <a:t>0 – 55937 </a:t>
            </a:r>
            <a:r>
              <a:rPr lang="en-US" sz="2200" b="1" dirty="0"/>
              <a:t>Median: </a:t>
            </a:r>
            <a:r>
              <a:rPr lang="en-US" sz="2200" dirty="0"/>
              <a:t>4</a:t>
            </a:r>
          </a:p>
          <a:p>
            <a:endParaRPr lang="en-US" sz="2200" dirty="0"/>
          </a:p>
        </p:txBody>
      </p:sp>
      <p:pic>
        <p:nvPicPr>
          <p:cNvPr id="13" name="Audio 12">
            <a:extLst>
              <a:ext uri="{FF2B5EF4-FFF2-40B4-BE49-F238E27FC236}">
                <a16:creationId xmlns:a16="http://schemas.microsoft.com/office/drawing/2014/main" id="{25866A71-80CB-25B3-67C3-3B8EC75639D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90805192"/>
      </p:ext>
    </p:extLst>
  </p:cSld>
  <p:clrMapOvr>
    <a:masterClrMapping/>
  </p:clrMapOvr>
  <mc:AlternateContent xmlns:mc="http://schemas.openxmlformats.org/markup-compatibility/2006" xmlns:p14="http://schemas.microsoft.com/office/powerpoint/2010/main">
    <mc:Choice Requires="p14">
      <p:transition spd="slow" p14:dur="2000" advTm="124917"/>
    </mc:Choice>
    <mc:Fallback xmlns="">
      <p:transition spd="slow" advTm="1249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D8F3-7A66-EE9E-5E5B-FF0316A988DA}"/>
              </a:ext>
            </a:extLst>
          </p:cNvPr>
          <p:cNvSpPr>
            <a:spLocks noGrp="1"/>
          </p:cNvSpPr>
          <p:nvPr>
            <p:ph type="title"/>
          </p:nvPr>
        </p:nvSpPr>
        <p:spPr/>
        <p:txBody>
          <a:bodyPr/>
          <a:lstStyle/>
          <a:p>
            <a:r>
              <a:rPr lang="en-US" dirty="0"/>
              <a:t>Relationships in the User Data?</a:t>
            </a:r>
          </a:p>
        </p:txBody>
      </p:sp>
      <p:sp>
        <p:nvSpPr>
          <p:cNvPr id="3" name="Content Placeholder 2">
            <a:extLst>
              <a:ext uri="{FF2B5EF4-FFF2-40B4-BE49-F238E27FC236}">
                <a16:creationId xmlns:a16="http://schemas.microsoft.com/office/drawing/2014/main" id="{690A9870-CDAC-54E0-6C93-2B1E73FA23A4}"/>
              </a:ext>
            </a:extLst>
          </p:cNvPr>
          <p:cNvSpPr>
            <a:spLocks noGrp="1"/>
          </p:cNvSpPr>
          <p:nvPr>
            <p:ph idx="1"/>
          </p:nvPr>
        </p:nvSpPr>
        <p:spPr/>
        <p:txBody>
          <a:bodyPr/>
          <a:lstStyle/>
          <a:p>
            <a:r>
              <a:rPr lang="en-US" dirty="0"/>
              <a:t>The votes (cool, funny, useful) are all very correlated with each other with Pearson R Correlation scores consisting of:</a:t>
            </a:r>
          </a:p>
          <a:p>
            <a:pPr lvl="1"/>
            <a:r>
              <a:rPr lang="en-US" dirty="0"/>
              <a:t>Cool Votes and Funny Votes: 0.976 </a:t>
            </a:r>
          </a:p>
          <a:p>
            <a:pPr lvl="1"/>
            <a:r>
              <a:rPr lang="en-US" dirty="0"/>
              <a:t>Cool Votes and Useful Votes: 0.983</a:t>
            </a:r>
          </a:p>
          <a:p>
            <a:pPr lvl="1"/>
            <a:r>
              <a:rPr lang="en-US" dirty="0"/>
              <a:t>Funny Votes and Useful Votes: 0.955</a:t>
            </a:r>
          </a:p>
          <a:p>
            <a:r>
              <a:rPr lang="en-US" dirty="0"/>
              <a:t>The closer the score is to 1 the strongest the positive linear relationship is, so these three relationships are very strong </a:t>
            </a:r>
          </a:p>
          <a:p>
            <a:r>
              <a:rPr lang="en-US" dirty="0"/>
              <a:t>Therefore, all the votes are highly correlated with each other, as one increases the other two columns tend to also increase </a:t>
            </a:r>
          </a:p>
        </p:txBody>
      </p:sp>
      <p:pic>
        <p:nvPicPr>
          <p:cNvPr id="6" name="Audio 5">
            <a:extLst>
              <a:ext uri="{FF2B5EF4-FFF2-40B4-BE49-F238E27FC236}">
                <a16:creationId xmlns:a16="http://schemas.microsoft.com/office/drawing/2014/main" id="{3E59A150-4006-6980-88A4-C8EA0FB4792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455870805"/>
      </p:ext>
    </p:extLst>
  </p:cSld>
  <p:clrMapOvr>
    <a:masterClrMapping/>
  </p:clrMapOvr>
  <mc:AlternateContent xmlns:mc="http://schemas.openxmlformats.org/markup-compatibility/2006" xmlns:p14="http://schemas.microsoft.com/office/powerpoint/2010/main">
    <mc:Choice Requires="p14">
      <p:transition spd="slow" p14:dur="2000" advTm="35593"/>
    </mc:Choice>
    <mc:Fallback xmlns="">
      <p:transition spd="slow" advTm="355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2C09-67C1-5EE4-0541-AC562E2B625D}"/>
              </a:ext>
            </a:extLst>
          </p:cNvPr>
          <p:cNvSpPr>
            <a:spLocks noGrp="1"/>
          </p:cNvSpPr>
          <p:nvPr>
            <p:ph type="title"/>
          </p:nvPr>
        </p:nvSpPr>
        <p:spPr/>
        <p:txBody>
          <a:bodyPr/>
          <a:lstStyle/>
          <a:p>
            <a:pPr algn="ctr"/>
            <a:r>
              <a:rPr lang="en-US" dirty="0"/>
              <a:t>What can a Yelp user do to enhance their popularity and impact?</a:t>
            </a:r>
          </a:p>
        </p:txBody>
      </p:sp>
      <p:sp>
        <p:nvSpPr>
          <p:cNvPr id="3" name="Content Placeholder 2">
            <a:extLst>
              <a:ext uri="{FF2B5EF4-FFF2-40B4-BE49-F238E27FC236}">
                <a16:creationId xmlns:a16="http://schemas.microsoft.com/office/drawing/2014/main" id="{B88D45C3-6E94-B7A3-7E8B-2C5C2BBCBE7E}"/>
              </a:ext>
            </a:extLst>
          </p:cNvPr>
          <p:cNvSpPr>
            <a:spLocks noGrp="1"/>
          </p:cNvSpPr>
          <p:nvPr>
            <p:ph idx="1"/>
          </p:nvPr>
        </p:nvSpPr>
        <p:spPr/>
        <p:txBody>
          <a:bodyPr>
            <a:normAutofit/>
          </a:bodyPr>
          <a:lstStyle/>
          <a:p>
            <a:r>
              <a:rPr lang="en-US" sz="2800" dirty="0">
                <a:solidFill>
                  <a:schemeClr val="tx1"/>
                </a:solidFill>
              </a:rPr>
              <a:t>To define popularity on the platform Yelp, I referred to the number of fans a user has </a:t>
            </a:r>
          </a:p>
          <a:p>
            <a:r>
              <a:rPr lang="en-US" sz="2800" dirty="0">
                <a:solidFill>
                  <a:schemeClr val="tx1"/>
                </a:solidFill>
              </a:rPr>
              <a:t>To define impact, I referred to the number of useful votes a user has </a:t>
            </a:r>
          </a:p>
        </p:txBody>
      </p:sp>
      <p:pic>
        <p:nvPicPr>
          <p:cNvPr id="10" name="Audio 9">
            <a:extLst>
              <a:ext uri="{FF2B5EF4-FFF2-40B4-BE49-F238E27FC236}">
                <a16:creationId xmlns:a16="http://schemas.microsoft.com/office/drawing/2014/main" id="{E5A9C3FD-86D5-13F2-F7D1-0147CF2036F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748921095"/>
      </p:ext>
    </p:extLst>
  </p:cSld>
  <p:clrMapOvr>
    <a:masterClrMapping/>
  </p:clrMapOvr>
  <mc:AlternateContent xmlns:mc="http://schemas.openxmlformats.org/markup-compatibility/2006" xmlns:p14="http://schemas.microsoft.com/office/powerpoint/2010/main">
    <mc:Choice Requires="p14">
      <p:transition spd="slow" p14:dur="2000" advTm="19037"/>
    </mc:Choice>
    <mc:Fallback xmlns="">
      <p:transition spd="slow" advTm="190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9D39-9F3E-EA6F-C03C-BAFD30ED7940}"/>
              </a:ext>
            </a:extLst>
          </p:cNvPr>
          <p:cNvSpPr>
            <a:spLocks noGrp="1"/>
          </p:cNvSpPr>
          <p:nvPr>
            <p:ph type="title"/>
          </p:nvPr>
        </p:nvSpPr>
        <p:spPr/>
        <p:txBody>
          <a:bodyPr/>
          <a:lstStyle/>
          <a:p>
            <a:pPr algn="ctr"/>
            <a:r>
              <a:rPr lang="en-US" dirty="0"/>
              <a:t>How to increase fans on Yelp</a:t>
            </a:r>
          </a:p>
        </p:txBody>
      </p:sp>
      <p:sp>
        <p:nvSpPr>
          <p:cNvPr id="3" name="Content Placeholder 2">
            <a:extLst>
              <a:ext uri="{FF2B5EF4-FFF2-40B4-BE49-F238E27FC236}">
                <a16:creationId xmlns:a16="http://schemas.microsoft.com/office/drawing/2014/main" id="{76996677-0A02-8050-5425-51E41723C304}"/>
              </a:ext>
            </a:extLst>
          </p:cNvPr>
          <p:cNvSpPr>
            <a:spLocks noGrp="1"/>
          </p:cNvSpPr>
          <p:nvPr>
            <p:ph idx="1"/>
          </p:nvPr>
        </p:nvSpPr>
        <p:spPr/>
        <p:txBody>
          <a:bodyPr/>
          <a:lstStyle/>
          <a:p>
            <a:r>
              <a:rPr lang="en-US" dirty="0"/>
              <a:t>By looking at a correlation matrix (a table that shows all correlation scores for all numeric data in data frame), I found that Cool, Funny, and Useful votes all have a strong positive correlation score with fans. </a:t>
            </a:r>
          </a:p>
          <a:p>
            <a:r>
              <a:rPr lang="en-US" dirty="0"/>
              <a:t>As mentioned previously, the closer a correlation score is to 1, the stronger the correlation is. </a:t>
            </a:r>
          </a:p>
          <a:p>
            <a:r>
              <a:rPr lang="en-US" dirty="0"/>
              <a:t>All three of these columns had correlation score of above 0.731, with useful votes being the highest at 0.789. </a:t>
            </a:r>
          </a:p>
          <a:p>
            <a:r>
              <a:rPr lang="en-US" dirty="0"/>
              <a:t>Which means the trend is that as you increase the number of funny, cool, and especially useful votes, the number of fans also increases.</a:t>
            </a:r>
          </a:p>
        </p:txBody>
      </p:sp>
      <p:pic>
        <p:nvPicPr>
          <p:cNvPr id="6" name="Audio 5">
            <a:extLst>
              <a:ext uri="{FF2B5EF4-FFF2-40B4-BE49-F238E27FC236}">
                <a16:creationId xmlns:a16="http://schemas.microsoft.com/office/drawing/2014/main" id="{AD636462-6638-08F3-FC9B-A523E96BAC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12744059"/>
      </p:ext>
    </p:extLst>
  </p:cSld>
  <p:clrMapOvr>
    <a:masterClrMapping/>
  </p:clrMapOvr>
  <mc:AlternateContent xmlns:mc="http://schemas.openxmlformats.org/markup-compatibility/2006" xmlns:p14="http://schemas.microsoft.com/office/powerpoint/2010/main">
    <mc:Choice Requires="p14">
      <p:transition spd="slow" p14:dur="2000" advTm="46664"/>
    </mc:Choice>
    <mc:Fallback xmlns="">
      <p:transition spd="slow" advTm="466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blue and orange dots&#10;&#10;Description automatically generated">
            <a:extLst>
              <a:ext uri="{FF2B5EF4-FFF2-40B4-BE49-F238E27FC236}">
                <a16:creationId xmlns:a16="http://schemas.microsoft.com/office/drawing/2014/main" id="{382F37EC-9737-8217-5C76-6AD1027EDF80}"/>
              </a:ext>
            </a:extLst>
          </p:cNvPr>
          <p:cNvPicPr>
            <a:picLocks noChangeAspect="1"/>
          </p:cNvPicPr>
          <p:nvPr/>
        </p:nvPicPr>
        <p:blipFill>
          <a:blip r:embed="rId5"/>
          <a:stretch>
            <a:fillRect/>
          </a:stretch>
        </p:blipFill>
        <p:spPr>
          <a:xfrm>
            <a:off x="3" y="47625"/>
            <a:ext cx="4851400" cy="3638550"/>
          </a:xfrm>
          <a:prstGeom prst="rect">
            <a:avLst/>
          </a:prstGeom>
        </p:spPr>
      </p:pic>
      <p:pic>
        <p:nvPicPr>
          <p:cNvPr id="5" name="Picture 4" descr="A graph of blue and orange dots&#10;&#10;Description automatically generated">
            <a:extLst>
              <a:ext uri="{FF2B5EF4-FFF2-40B4-BE49-F238E27FC236}">
                <a16:creationId xmlns:a16="http://schemas.microsoft.com/office/drawing/2014/main" id="{A2F78860-06B3-4560-A20E-8F4991CB59FF}"/>
              </a:ext>
            </a:extLst>
          </p:cNvPr>
          <p:cNvPicPr>
            <a:picLocks noChangeAspect="1"/>
          </p:cNvPicPr>
          <p:nvPr/>
        </p:nvPicPr>
        <p:blipFill>
          <a:blip r:embed="rId6"/>
          <a:stretch>
            <a:fillRect/>
          </a:stretch>
        </p:blipFill>
        <p:spPr>
          <a:xfrm>
            <a:off x="7340598" y="47624"/>
            <a:ext cx="4851401" cy="3638551"/>
          </a:xfrm>
          <a:prstGeom prst="rect">
            <a:avLst/>
          </a:prstGeom>
        </p:spPr>
      </p:pic>
      <p:pic>
        <p:nvPicPr>
          <p:cNvPr id="6" name="Picture 5" descr="A graph of blue and orange dots&#10;&#10;Description automatically generated">
            <a:extLst>
              <a:ext uri="{FF2B5EF4-FFF2-40B4-BE49-F238E27FC236}">
                <a16:creationId xmlns:a16="http://schemas.microsoft.com/office/drawing/2014/main" id="{718D5D75-D0AB-CB91-B7AC-658723528668}"/>
              </a:ext>
            </a:extLst>
          </p:cNvPr>
          <p:cNvPicPr>
            <a:picLocks noChangeAspect="1"/>
          </p:cNvPicPr>
          <p:nvPr/>
        </p:nvPicPr>
        <p:blipFill>
          <a:blip r:embed="rId7"/>
          <a:stretch>
            <a:fillRect/>
          </a:stretch>
        </p:blipFill>
        <p:spPr>
          <a:xfrm>
            <a:off x="2933700" y="3219449"/>
            <a:ext cx="4851401" cy="3638551"/>
          </a:xfrm>
          <a:prstGeom prst="rect">
            <a:avLst/>
          </a:prstGeom>
        </p:spPr>
      </p:pic>
      <p:pic>
        <p:nvPicPr>
          <p:cNvPr id="27" name="Audio 26">
            <a:extLst>
              <a:ext uri="{FF2B5EF4-FFF2-40B4-BE49-F238E27FC236}">
                <a16:creationId xmlns:a16="http://schemas.microsoft.com/office/drawing/2014/main" id="{C5B7319D-81BD-5D47-6713-8BBC5DD831C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29834310"/>
      </p:ext>
    </p:extLst>
  </p:cSld>
  <p:clrMapOvr>
    <a:masterClrMapping/>
  </p:clrMapOvr>
  <mc:AlternateContent xmlns:mc="http://schemas.openxmlformats.org/markup-compatibility/2006" xmlns:p14="http://schemas.microsoft.com/office/powerpoint/2010/main">
    <mc:Choice Requires="p14">
      <p:transition spd="slow" p14:dur="2000" advTm="20106"/>
    </mc:Choice>
    <mc:Fallback xmlns="">
      <p:transition spd="slow" advTm="201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E47D-BA1C-2399-3860-047C2C2DF0E7}"/>
              </a:ext>
            </a:extLst>
          </p:cNvPr>
          <p:cNvSpPr>
            <a:spLocks noGrp="1"/>
          </p:cNvSpPr>
          <p:nvPr>
            <p:ph type="title"/>
          </p:nvPr>
        </p:nvSpPr>
        <p:spPr/>
        <p:txBody>
          <a:bodyPr/>
          <a:lstStyle/>
          <a:p>
            <a:r>
              <a:rPr lang="en-US" dirty="0"/>
              <a:t>How to have a greater impact on Yelp?</a:t>
            </a:r>
          </a:p>
        </p:txBody>
      </p:sp>
      <p:sp>
        <p:nvSpPr>
          <p:cNvPr id="3" name="Content Placeholder 2">
            <a:extLst>
              <a:ext uri="{FF2B5EF4-FFF2-40B4-BE49-F238E27FC236}">
                <a16:creationId xmlns:a16="http://schemas.microsoft.com/office/drawing/2014/main" id="{1D26235A-9EED-783C-1263-3CBC636194B1}"/>
              </a:ext>
            </a:extLst>
          </p:cNvPr>
          <p:cNvSpPr>
            <a:spLocks noGrp="1"/>
          </p:cNvSpPr>
          <p:nvPr>
            <p:ph idx="1"/>
          </p:nvPr>
        </p:nvSpPr>
        <p:spPr/>
        <p:txBody>
          <a:bodyPr/>
          <a:lstStyle/>
          <a:p>
            <a:r>
              <a:rPr lang="en-US" dirty="0"/>
              <a:t>I defined impact as useful votes, because if your votes are useful to others, then you are having an impact on the platform. </a:t>
            </a:r>
          </a:p>
          <a:p>
            <a:r>
              <a:rPr lang="en-US" dirty="0"/>
              <a:t>I used the correlation matrix to see what other columns were heavily correlated with useful votes. </a:t>
            </a:r>
          </a:p>
        </p:txBody>
      </p:sp>
      <p:pic>
        <p:nvPicPr>
          <p:cNvPr id="7" name="Picture 6" descr="A screenshot of a computer&#10;&#10;Description automatically generated">
            <a:extLst>
              <a:ext uri="{FF2B5EF4-FFF2-40B4-BE49-F238E27FC236}">
                <a16:creationId xmlns:a16="http://schemas.microsoft.com/office/drawing/2014/main" id="{F8DC3569-4672-17C3-CAFA-9F0F56BA7F52}"/>
              </a:ext>
            </a:extLst>
          </p:cNvPr>
          <p:cNvPicPr>
            <a:picLocks noChangeAspect="1"/>
          </p:cNvPicPr>
          <p:nvPr/>
        </p:nvPicPr>
        <p:blipFill>
          <a:blip r:embed="rId4"/>
          <a:stretch>
            <a:fillRect/>
          </a:stretch>
        </p:blipFill>
        <p:spPr>
          <a:xfrm>
            <a:off x="2189531" y="3886200"/>
            <a:ext cx="8326069" cy="2482773"/>
          </a:xfrm>
          <a:prstGeom prst="rect">
            <a:avLst/>
          </a:prstGeom>
        </p:spPr>
      </p:pic>
      <p:pic>
        <p:nvPicPr>
          <p:cNvPr id="6" name="Audio 5">
            <a:extLst>
              <a:ext uri="{FF2B5EF4-FFF2-40B4-BE49-F238E27FC236}">
                <a16:creationId xmlns:a16="http://schemas.microsoft.com/office/drawing/2014/main" id="{202E94A2-BD51-E1E5-5940-FEE4B889C69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20607401"/>
      </p:ext>
    </p:extLst>
  </p:cSld>
  <p:clrMapOvr>
    <a:masterClrMapping/>
  </p:clrMapOvr>
  <mc:AlternateContent xmlns:mc="http://schemas.openxmlformats.org/markup-compatibility/2006" xmlns:p14="http://schemas.microsoft.com/office/powerpoint/2010/main">
    <mc:Choice Requires="p14">
      <p:transition spd="slow" p14:dur="2000" advTm="31343"/>
    </mc:Choice>
    <mc:Fallback xmlns="">
      <p:transition spd="slow" advTm="313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0C8A-FA9F-8321-DA2C-165D91B3E060}"/>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8B55E6E-0E16-EBFC-9BDE-17DCF41C5044}"/>
              </a:ext>
            </a:extLst>
          </p:cNvPr>
          <p:cNvSpPr>
            <a:spLocks noGrp="1"/>
          </p:cNvSpPr>
          <p:nvPr>
            <p:ph idx="1"/>
          </p:nvPr>
        </p:nvSpPr>
        <p:spPr/>
        <p:txBody>
          <a:bodyPr/>
          <a:lstStyle/>
          <a:p>
            <a:r>
              <a:rPr lang="en-US" dirty="0"/>
              <a:t>This data shows to increase your fans on Yelp (popularity), it is best to try to get more cool, funny, and useful votes. Especially useful votes because it has the highest correlation with fans at 0.789</a:t>
            </a:r>
          </a:p>
          <a:p>
            <a:r>
              <a:rPr lang="en-US" dirty="0"/>
              <a:t>To increase your useful votes (impact), it is best to get more funny and cool votes, as their correlation scores with useful votes are both above 0.955. </a:t>
            </a:r>
          </a:p>
        </p:txBody>
      </p:sp>
      <p:pic>
        <p:nvPicPr>
          <p:cNvPr id="18" name="Audio 17">
            <a:extLst>
              <a:ext uri="{FF2B5EF4-FFF2-40B4-BE49-F238E27FC236}">
                <a16:creationId xmlns:a16="http://schemas.microsoft.com/office/drawing/2014/main" id="{779DC437-B5CE-7870-9254-7D0ACBC22CC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60209676"/>
      </p:ext>
    </p:extLst>
  </p:cSld>
  <p:clrMapOvr>
    <a:masterClrMapping/>
  </p:clrMapOvr>
  <mc:AlternateContent xmlns:mc="http://schemas.openxmlformats.org/markup-compatibility/2006" xmlns:p14="http://schemas.microsoft.com/office/powerpoint/2010/main">
    <mc:Choice Requires="p14">
      <p:transition spd="slow" p14:dur="2000" advTm="23934"/>
    </mc:Choice>
    <mc:Fallback xmlns="">
      <p:transition spd="slow" advTm="239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518</TotalTime>
  <Words>546</Words>
  <Application>Microsoft Macintosh PowerPoint</Application>
  <PresentationFormat>Widescreen</PresentationFormat>
  <Paragraphs>52</Paragraphs>
  <Slides>8</Slides>
  <Notes>3</Notes>
  <HiddenSlides>0</HiddenSlides>
  <MMClips>9</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Franklin Gothic Book</vt:lpstr>
      <vt:lpstr>Wingdings</vt:lpstr>
      <vt:lpstr>Crop</vt:lpstr>
      <vt:lpstr>User data report</vt:lpstr>
      <vt:lpstr>What is the User Data? </vt:lpstr>
      <vt:lpstr>Relationships in the User Data?</vt:lpstr>
      <vt:lpstr>What can a Yelp user do to enhance their popularity and impact?</vt:lpstr>
      <vt:lpstr>How to increase fans on Yelp</vt:lpstr>
      <vt:lpstr>PowerPoint Presentation</vt:lpstr>
      <vt:lpstr>How to have a greater impact on Yelp?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Evanich, Chelsea F</dc:creator>
  <cp:lastModifiedBy>Evanich, Chelsea F</cp:lastModifiedBy>
  <cp:revision>1</cp:revision>
  <dcterms:created xsi:type="dcterms:W3CDTF">2024-11-26T20:07:37Z</dcterms:created>
  <dcterms:modified xsi:type="dcterms:W3CDTF">2024-11-27T04:50:38Z</dcterms:modified>
</cp:coreProperties>
</file>