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BC0EAF-E178-4174-8303-E1DF9E4FCE2D}" v="115" dt="2024-08-07T01:11:39.1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71064" autoAdjust="0"/>
  </p:normalViewPr>
  <p:slideViewPr>
    <p:cSldViewPr snapToGrid="0">
      <p:cViewPr varScale="1">
        <p:scale>
          <a:sx n="73" d="100"/>
          <a:sy n="73" d="100"/>
        </p:scale>
        <p:origin x="230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lsea Berry" userId="ca4406b1aa672226" providerId="LiveId" clId="{DABC0EAF-E178-4174-8303-E1DF9E4FCE2D}"/>
    <pc:docChg chg="undo custSel addSld modSld sldOrd">
      <pc:chgData name="Chelsea Berry" userId="ca4406b1aa672226" providerId="LiveId" clId="{DABC0EAF-E178-4174-8303-E1DF9E4FCE2D}" dt="2024-08-07T01:15:09.448" v="1376" actId="20577"/>
      <pc:docMkLst>
        <pc:docMk/>
      </pc:docMkLst>
      <pc:sldChg chg="modSp mod">
        <pc:chgData name="Chelsea Berry" userId="ca4406b1aa672226" providerId="LiveId" clId="{DABC0EAF-E178-4174-8303-E1DF9E4FCE2D}" dt="2024-08-07T01:13:57.573" v="1364" actId="14100"/>
        <pc:sldMkLst>
          <pc:docMk/>
          <pc:sldMk cId="2159925476" sldId="256"/>
        </pc:sldMkLst>
        <pc:spChg chg="mod">
          <ac:chgData name="Chelsea Berry" userId="ca4406b1aa672226" providerId="LiveId" clId="{DABC0EAF-E178-4174-8303-E1DF9E4FCE2D}" dt="2024-08-07T01:13:57.573" v="1364" actId="14100"/>
          <ac:spMkLst>
            <pc:docMk/>
            <pc:sldMk cId="2159925476" sldId="256"/>
            <ac:spMk id="3" creationId="{FB53B256-5FF3-F963-8D09-363926792C3C}"/>
          </ac:spMkLst>
        </pc:spChg>
      </pc:sldChg>
      <pc:sldChg chg="addSp delSp modSp mod modNotesTx">
        <pc:chgData name="Chelsea Berry" userId="ca4406b1aa672226" providerId="LiveId" clId="{DABC0EAF-E178-4174-8303-E1DF9E4FCE2D}" dt="2024-08-06T23:59:51.404" v="1309" actId="1076"/>
        <pc:sldMkLst>
          <pc:docMk/>
          <pc:sldMk cId="740935238" sldId="257"/>
        </pc:sldMkLst>
        <pc:spChg chg="mod">
          <ac:chgData name="Chelsea Berry" userId="ca4406b1aa672226" providerId="LiveId" clId="{DABC0EAF-E178-4174-8303-E1DF9E4FCE2D}" dt="2024-08-06T22:58:56.979" v="82" actId="1076"/>
          <ac:spMkLst>
            <pc:docMk/>
            <pc:sldMk cId="740935238" sldId="257"/>
            <ac:spMk id="2" creationId="{FDDAF671-B6BE-0F5B-45D0-09F4E021C088}"/>
          </ac:spMkLst>
        </pc:spChg>
        <pc:spChg chg="mod">
          <ac:chgData name="Chelsea Berry" userId="ca4406b1aa672226" providerId="LiveId" clId="{DABC0EAF-E178-4174-8303-E1DF9E4FCE2D}" dt="2024-08-06T23:01:04.800" v="145" actId="1076"/>
          <ac:spMkLst>
            <pc:docMk/>
            <pc:sldMk cId="740935238" sldId="257"/>
            <ac:spMk id="3" creationId="{5C531297-029B-966E-BF7E-9ADA3C9DC710}"/>
          </ac:spMkLst>
        </pc:spChg>
        <pc:spChg chg="add del mod">
          <ac:chgData name="Chelsea Berry" userId="ca4406b1aa672226" providerId="LiveId" clId="{DABC0EAF-E178-4174-8303-E1DF9E4FCE2D}" dt="2024-08-06T22:58:53.425" v="81" actId="478"/>
          <ac:spMkLst>
            <pc:docMk/>
            <pc:sldMk cId="740935238" sldId="257"/>
            <ac:spMk id="4" creationId="{8D752254-71B6-49F9-6C81-1C8E089263B2}"/>
          </ac:spMkLst>
        </pc:spChg>
        <pc:spChg chg="add mod">
          <ac:chgData name="Chelsea Berry" userId="ca4406b1aa672226" providerId="LiveId" clId="{DABC0EAF-E178-4174-8303-E1DF9E4FCE2D}" dt="2024-08-06T22:52:04.627" v="26" actId="1076"/>
          <ac:spMkLst>
            <pc:docMk/>
            <pc:sldMk cId="740935238" sldId="257"/>
            <ac:spMk id="5" creationId="{422A2A6C-61DA-EFF0-156D-4CB86AB57BEC}"/>
          </ac:spMkLst>
        </pc:spChg>
        <pc:picChg chg="add mod">
          <ac:chgData name="Chelsea Berry" userId="ca4406b1aa672226" providerId="LiveId" clId="{DABC0EAF-E178-4174-8303-E1DF9E4FCE2D}" dt="2024-08-06T23:59:51.404" v="1309" actId="1076"/>
          <ac:picMkLst>
            <pc:docMk/>
            <pc:sldMk cId="740935238" sldId="257"/>
            <ac:picMk id="2049" creationId="{5B3B6BFB-62FC-7192-E947-210B31436F25}"/>
          </ac:picMkLst>
        </pc:picChg>
        <pc:picChg chg="add mod">
          <ac:chgData name="Chelsea Berry" userId="ca4406b1aa672226" providerId="LiveId" clId="{DABC0EAF-E178-4174-8303-E1DF9E4FCE2D}" dt="2024-08-06T23:00:26.100" v="106" actId="1076"/>
          <ac:picMkLst>
            <pc:docMk/>
            <pc:sldMk cId="740935238" sldId="257"/>
            <ac:picMk id="2050" creationId="{0D42E6B7-B993-56BE-4F81-C526B5C8F1AE}"/>
          </ac:picMkLst>
        </pc:picChg>
        <pc:picChg chg="add mod">
          <ac:chgData name="Chelsea Berry" userId="ca4406b1aa672226" providerId="LiveId" clId="{DABC0EAF-E178-4174-8303-E1DF9E4FCE2D}" dt="2024-08-06T23:00:33.578" v="108" actId="1076"/>
          <ac:picMkLst>
            <pc:docMk/>
            <pc:sldMk cId="740935238" sldId="257"/>
            <ac:picMk id="2051" creationId="{12385070-B00E-DA4B-51FC-7BB8703BE07C}"/>
          </ac:picMkLst>
        </pc:picChg>
        <pc:picChg chg="add del mod">
          <ac:chgData name="Chelsea Berry" userId="ca4406b1aa672226" providerId="LiveId" clId="{DABC0EAF-E178-4174-8303-E1DF9E4FCE2D}" dt="2024-08-06T22:53:02.575" v="47" actId="478"/>
          <ac:picMkLst>
            <pc:docMk/>
            <pc:sldMk cId="740935238" sldId="257"/>
            <ac:picMk id="2052" creationId="{89BACC80-75D3-D922-A107-00ACA3C9A1C6}"/>
          </ac:picMkLst>
        </pc:picChg>
      </pc:sldChg>
      <pc:sldChg chg="addSp delSp modSp mod setBg modNotesTx">
        <pc:chgData name="Chelsea Berry" userId="ca4406b1aa672226" providerId="LiveId" clId="{DABC0EAF-E178-4174-8303-E1DF9E4FCE2D}" dt="2024-08-07T01:15:09.448" v="1376" actId="20577"/>
        <pc:sldMkLst>
          <pc:docMk/>
          <pc:sldMk cId="3755280391" sldId="258"/>
        </pc:sldMkLst>
        <pc:spChg chg="mod">
          <ac:chgData name="Chelsea Berry" userId="ca4406b1aa672226" providerId="LiveId" clId="{DABC0EAF-E178-4174-8303-E1DF9E4FCE2D}" dt="2024-08-06T23:03:26.281" v="176" actId="26606"/>
          <ac:spMkLst>
            <pc:docMk/>
            <pc:sldMk cId="3755280391" sldId="258"/>
            <ac:spMk id="2" creationId="{DDAB38B7-A337-7B02-0CC4-1FF446E676EC}"/>
          </ac:spMkLst>
        </pc:spChg>
        <pc:spChg chg="del mod">
          <ac:chgData name="Chelsea Berry" userId="ca4406b1aa672226" providerId="LiveId" clId="{DABC0EAF-E178-4174-8303-E1DF9E4FCE2D}" dt="2024-08-06T23:02:37.066" v="162" actId="478"/>
          <ac:spMkLst>
            <pc:docMk/>
            <pc:sldMk cId="3755280391" sldId="258"/>
            <ac:spMk id="3" creationId="{64F6F8FF-4CF5-FE1E-D7F0-07D239B258CA}"/>
          </ac:spMkLst>
        </pc:spChg>
        <pc:spChg chg="add">
          <ac:chgData name="Chelsea Berry" userId="ca4406b1aa672226" providerId="LiveId" clId="{DABC0EAF-E178-4174-8303-E1DF9E4FCE2D}" dt="2024-08-06T23:02:10.565" v="153"/>
          <ac:spMkLst>
            <pc:docMk/>
            <pc:sldMk cId="3755280391" sldId="258"/>
            <ac:spMk id="4" creationId="{C2B1A89B-DB89-8306-FDC3-D27747364E4A}"/>
          </ac:spMkLst>
        </pc:spChg>
        <pc:spChg chg="add">
          <ac:chgData name="Chelsea Berry" userId="ca4406b1aa672226" providerId="LiveId" clId="{DABC0EAF-E178-4174-8303-E1DF9E4FCE2D}" dt="2024-08-06T23:02:14.894" v="154"/>
          <ac:spMkLst>
            <pc:docMk/>
            <pc:sldMk cId="3755280391" sldId="258"/>
            <ac:spMk id="5" creationId="{91E20191-B78D-DF70-AD24-78A24E054D0F}"/>
          </ac:spMkLst>
        </pc:spChg>
        <pc:spChg chg="add">
          <ac:chgData name="Chelsea Berry" userId="ca4406b1aa672226" providerId="LiveId" clId="{DABC0EAF-E178-4174-8303-E1DF9E4FCE2D}" dt="2024-08-06T23:02:19.802" v="156"/>
          <ac:spMkLst>
            <pc:docMk/>
            <pc:sldMk cId="3755280391" sldId="258"/>
            <ac:spMk id="6" creationId="{D021F611-B202-CE75-C830-B10F7D8E8FEA}"/>
          </ac:spMkLst>
        </pc:spChg>
        <pc:spChg chg="add">
          <ac:chgData name="Chelsea Berry" userId="ca4406b1aa672226" providerId="LiveId" clId="{DABC0EAF-E178-4174-8303-E1DF9E4FCE2D}" dt="2024-08-06T23:02:27.718" v="160"/>
          <ac:spMkLst>
            <pc:docMk/>
            <pc:sldMk cId="3755280391" sldId="258"/>
            <ac:spMk id="7" creationId="{9B2018BC-BE30-4C89-5168-2B68C59A9DE6}"/>
          </ac:spMkLst>
        </pc:spChg>
        <pc:spChg chg="add del mod">
          <ac:chgData name="Chelsea Berry" userId="ca4406b1aa672226" providerId="LiveId" clId="{DABC0EAF-E178-4174-8303-E1DF9E4FCE2D}" dt="2024-08-06T23:02:39.129" v="163"/>
          <ac:spMkLst>
            <pc:docMk/>
            <pc:sldMk cId="3755280391" sldId="258"/>
            <ac:spMk id="9" creationId="{C0FCF4CC-B84F-A3CC-C5FB-9BAAC6C070DE}"/>
          </ac:spMkLst>
        </pc:spChg>
        <pc:spChg chg="add mod">
          <ac:chgData name="Chelsea Berry" userId="ca4406b1aa672226" providerId="LiveId" clId="{DABC0EAF-E178-4174-8303-E1DF9E4FCE2D}" dt="2024-08-06T23:03:58.295" v="183" actId="20577"/>
          <ac:spMkLst>
            <pc:docMk/>
            <pc:sldMk cId="3755280391" sldId="258"/>
            <ac:spMk id="10" creationId="{EDE09B07-64EF-F1BE-054A-45AB79C1F11A}"/>
          </ac:spMkLst>
        </pc:spChg>
        <pc:spChg chg="add">
          <ac:chgData name="Chelsea Berry" userId="ca4406b1aa672226" providerId="LiveId" clId="{DABC0EAF-E178-4174-8303-E1DF9E4FCE2D}" dt="2024-08-06T23:03:26.281" v="176" actId="26606"/>
          <ac:spMkLst>
            <pc:docMk/>
            <pc:sldMk cId="3755280391" sldId="258"/>
            <ac:spMk id="16" creationId="{1B15ED52-F352-441B-82BF-E0EA34836D08}"/>
          </ac:spMkLst>
        </pc:spChg>
        <pc:spChg chg="add">
          <ac:chgData name="Chelsea Berry" userId="ca4406b1aa672226" providerId="LiveId" clId="{DABC0EAF-E178-4174-8303-E1DF9E4FCE2D}" dt="2024-08-06T23:03:26.281" v="176" actId="26606"/>
          <ac:spMkLst>
            <pc:docMk/>
            <pc:sldMk cId="3755280391" sldId="258"/>
            <ac:spMk id="18" creationId="{61707E60-CEC9-4661-AA82-69242EB4BDC3}"/>
          </ac:spMkLst>
        </pc:spChg>
        <pc:spChg chg="add">
          <ac:chgData name="Chelsea Berry" userId="ca4406b1aa672226" providerId="LiveId" clId="{DABC0EAF-E178-4174-8303-E1DF9E4FCE2D}" dt="2024-08-06T23:03:26.281" v="176" actId="26606"/>
          <ac:spMkLst>
            <pc:docMk/>
            <pc:sldMk cId="3755280391" sldId="258"/>
            <ac:spMk id="20" creationId="{8F035CD8-AE30-4146-96F2-036B0CE5E4F3}"/>
          </ac:spMkLst>
        </pc:spChg>
        <pc:picChg chg="add">
          <ac:chgData name="Chelsea Berry" userId="ca4406b1aa672226" providerId="LiveId" clId="{DABC0EAF-E178-4174-8303-E1DF9E4FCE2D}" dt="2024-08-06T23:03:26.281" v="176" actId="26606"/>
          <ac:picMkLst>
            <pc:docMk/>
            <pc:sldMk cId="3755280391" sldId="258"/>
            <ac:picMk id="12" creationId="{F74A724A-341F-E619-B7E7-5042836BE5B9}"/>
          </ac:picMkLst>
        </pc:picChg>
      </pc:sldChg>
      <pc:sldChg chg="addSp delSp modSp new mod setBg modNotesTx">
        <pc:chgData name="Chelsea Berry" userId="ca4406b1aa672226" providerId="LiveId" clId="{DABC0EAF-E178-4174-8303-E1DF9E4FCE2D}" dt="2024-08-06T23:07:07.639" v="323" actId="26606"/>
        <pc:sldMkLst>
          <pc:docMk/>
          <pc:sldMk cId="2205431225" sldId="259"/>
        </pc:sldMkLst>
        <pc:spChg chg="mod">
          <ac:chgData name="Chelsea Berry" userId="ca4406b1aa672226" providerId="LiveId" clId="{DABC0EAF-E178-4174-8303-E1DF9E4FCE2D}" dt="2024-08-06T23:07:07.639" v="323" actId="26606"/>
          <ac:spMkLst>
            <pc:docMk/>
            <pc:sldMk cId="2205431225" sldId="259"/>
            <ac:spMk id="2" creationId="{E95CA777-CCEB-FBEE-6E4B-AE70627280DA}"/>
          </ac:spMkLst>
        </pc:spChg>
        <pc:spChg chg="del mod">
          <ac:chgData name="Chelsea Berry" userId="ca4406b1aa672226" providerId="LiveId" clId="{DABC0EAF-E178-4174-8303-E1DF9E4FCE2D}" dt="2024-08-06T23:07:07.639" v="323" actId="26606"/>
          <ac:spMkLst>
            <pc:docMk/>
            <pc:sldMk cId="2205431225" sldId="259"/>
            <ac:spMk id="3" creationId="{24C9F64F-E8E4-F6A6-D545-21E0B293E306}"/>
          </ac:spMkLst>
        </pc:spChg>
        <pc:spChg chg="add del">
          <ac:chgData name="Chelsea Berry" userId="ca4406b1aa672226" providerId="LiveId" clId="{DABC0EAF-E178-4174-8303-E1DF9E4FCE2D}" dt="2024-08-06T23:07:07.608" v="322" actId="26606"/>
          <ac:spMkLst>
            <pc:docMk/>
            <pc:sldMk cId="2205431225" sldId="259"/>
            <ac:spMk id="9" creationId="{C4285719-470E-454C-AF62-8323075F1F5B}"/>
          </ac:spMkLst>
        </pc:spChg>
        <pc:spChg chg="add del">
          <ac:chgData name="Chelsea Berry" userId="ca4406b1aa672226" providerId="LiveId" clId="{DABC0EAF-E178-4174-8303-E1DF9E4FCE2D}" dt="2024-08-06T23:07:07.608" v="322" actId="26606"/>
          <ac:spMkLst>
            <pc:docMk/>
            <pc:sldMk cId="2205431225" sldId="259"/>
            <ac:spMk id="11" creationId="{4E3AE8C3-8F65-40F4-BABE-E70F3830147B}"/>
          </ac:spMkLst>
        </pc:spChg>
        <pc:spChg chg="add del">
          <ac:chgData name="Chelsea Berry" userId="ca4406b1aa672226" providerId="LiveId" clId="{DABC0EAF-E178-4174-8303-E1DF9E4FCE2D}" dt="2024-08-06T23:07:07.608" v="322" actId="26606"/>
          <ac:spMkLst>
            <pc:docMk/>
            <pc:sldMk cId="2205431225" sldId="259"/>
            <ac:spMk id="13" creationId="{E2FC4764-B8D5-4F87-95DB-3125B2D12855}"/>
          </ac:spMkLst>
        </pc:spChg>
        <pc:spChg chg="add del">
          <ac:chgData name="Chelsea Berry" userId="ca4406b1aa672226" providerId="LiveId" clId="{DABC0EAF-E178-4174-8303-E1DF9E4FCE2D}" dt="2024-08-06T23:07:07.608" v="322" actId="26606"/>
          <ac:spMkLst>
            <pc:docMk/>
            <pc:sldMk cId="2205431225" sldId="259"/>
            <ac:spMk id="15" creationId="{B4C1654F-94F5-497E-8ECF-F2A7E84D6A63}"/>
          </ac:spMkLst>
        </pc:spChg>
        <pc:spChg chg="add del">
          <ac:chgData name="Chelsea Berry" userId="ca4406b1aa672226" providerId="LiveId" clId="{DABC0EAF-E178-4174-8303-E1DF9E4FCE2D}" dt="2024-08-06T23:07:07.608" v="322" actId="26606"/>
          <ac:spMkLst>
            <pc:docMk/>
            <pc:sldMk cId="2205431225" sldId="259"/>
            <ac:spMk id="17" creationId="{38FAA1A1-D861-433F-88FA-1E9D6FD31D11}"/>
          </ac:spMkLst>
        </pc:spChg>
        <pc:spChg chg="add">
          <ac:chgData name="Chelsea Berry" userId="ca4406b1aa672226" providerId="LiveId" clId="{DABC0EAF-E178-4174-8303-E1DF9E4FCE2D}" dt="2024-08-06T23:07:07.639" v="323" actId="26606"/>
          <ac:spMkLst>
            <pc:docMk/>
            <pc:sldMk cId="2205431225" sldId="259"/>
            <ac:spMk id="19" creationId="{FF85DA95-16A4-404E-9BFF-27F8E4FC78AA}"/>
          </ac:spMkLst>
        </pc:spChg>
        <pc:spChg chg="add">
          <ac:chgData name="Chelsea Berry" userId="ca4406b1aa672226" providerId="LiveId" clId="{DABC0EAF-E178-4174-8303-E1DF9E4FCE2D}" dt="2024-08-06T23:07:07.639" v="323" actId="26606"/>
          <ac:spMkLst>
            <pc:docMk/>
            <pc:sldMk cId="2205431225" sldId="259"/>
            <ac:spMk id="20" creationId="{E383CC5D-71E8-4CB2-8E4A-F1E4FF6DC9D6}"/>
          </ac:spMkLst>
        </pc:spChg>
        <pc:spChg chg="add">
          <ac:chgData name="Chelsea Berry" userId="ca4406b1aa672226" providerId="LiveId" clId="{DABC0EAF-E178-4174-8303-E1DF9E4FCE2D}" dt="2024-08-06T23:07:07.639" v="323" actId="26606"/>
          <ac:spMkLst>
            <pc:docMk/>
            <pc:sldMk cId="2205431225" sldId="259"/>
            <ac:spMk id="21" creationId="{E2DA5AC1-43C5-4243-9028-07DBB80D0C95}"/>
          </ac:spMkLst>
        </pc:spChg>
        <pc:spChg chg="add">
          <ac:chgData name="Chelsea Berry" userId="ca4406b1aa672226" providerId="LiveId" clId="{DABC0EAF-E178-4174-8303-E1DF9E4FCE2D}" dt="2024-08-06T23:07:07.639" v="323" actId="26606"/>
          <ac:spMkLst>
            <pc:docMk/>
            <pc:sldMk cId="2205431225" sldId="259"/>
            <ac:spMk id="22" creationId="{8A4EDA1C-27A1-4C83-ACE4-6675EC9245B1}"/>
          </ac:spMkLst>
        </pc:spChg>
        <pc:spChg chg="add">
          <ac:chgData name="Chelsea Berry" userId="ca4406b1aa672226" providerId="LiveId" clId="{DABC0EAF-E178-4174-8303-E1DF9E4FCE2D}" dt="2024-08-06T23:07:07.639" v="323" actId="26606"/>
          <ac:spMkLst>
            <pc:docMk/>
            <pc:sldMk cId="2205431225" sldId="259"/>
            <ac:spMk id="23" creationId="{1C2185E4-B584-4B9D-9440-DEA0FB9D94DF}"/>
          </ac:spMkLst>
        </pc:spChg>
        <pc:spChg chg="add">
          <ac:chgData name="Chelsea Berry" userId="ca4406b1aa672226" providerId="LiveId" clId="{DABC0EAF-E178-4174-8303-E1DF9E4FCE2D}" dt="2024-08-06T23:07:07.639" v="323" actId="26606"/>
          <ac:spMkLst>
            <pc:docMk/>
            <pc:sldMk cId="2205431225" sldId="259"/>
            <ac:spMk id="24" creationId="{FF33EC8A-EE0A-4395-97E2-DAD467CF734C}"/>
          </ac:spMkLst>
        </pc:spChg>
        <pc:graphicFrameChg chg="add">
          <ac:chgData name="Chelsea Berry" userId="ca4406b1aa672226" providerId="LiveId" clId="{DABC0EAF-E178-4174-8303-E1DF9E4FCE2D}" dt="2024-08-06T23:07:07.639" v="323" actId="26606"/>
          <ac:graphicFrameMkLst>
            <pc:docMk/>
            <pc:sldMk cId="2205431225" sldId="259"/>
            <ac:graphicFrameMk id="25" creationId="{89424ACB-CE98-6C34-A70F-13788426BFCF}"/>
          </ac:graphicFrameMkLst>
        </pc:graphicFrameChg>
        <pc:picChg chg="add del">
          <ac:chgData name="Chelsea Berry" userId="ca4406b1aa672226" providerId="LiveId" clId="{DABC0EAF-E178-4174-8303-E1DF9E4FCE2D}" dt="2024-08-06T23:07:07.608" v="322" actId="26606"/>
          <ac:picMkLst>
            <pc:docMk/>
            <pc:sldMk cId="2205431225" sldId="259"/>
            <ac:picMk id="5" creationId="{E1C1CE14-2783-2438-5040-D1781646DCFD}"/>
          </ac:picMkLst>
        </pc:picChg>
      </pc:sldChg>
      <pc:sldChg chg="addSp delSp modSp new mod setBg modNotesTx">
        <pc:chgData name="Chelsea Berry" userId="ca4406b1aa672226" providerId="LiveId" clId="{DABC0EAF-E178-4174-8303-E1DF9E4FCE2D}" dt="2024-08-06T23:25:31.668" v="622" actId="20577"/>
        <pc:sldMkLst>
          <pc:docMk/>
          <pc:sldMk cId="1293817109" sldId="260"/>
        </pc:sldMkLst>
        <pc:spChg chg="mod">
          <ac:chgData name="Chelsea Berry" userId="ca4406b1aa672226" providerId="LiveId" clId="{DABC0EAF-E178-4174-8303-E1DF9E4FCE2D}" dt="2024-08-06T23:21:31.822" v="461" actId="255"/>
          <ac:spMkLst>
            <pc:docMk/>
            <pc:sldMk cId="1293817109" sldId="260"/>
            <ac:spMk id="2" creationId="{9E9BBB7A-45BB-5B80-50A5-D9BB7E4930F9}"/>
          </ac:spMkLst>
        </pc:spChg>
        <pc:spChg chg="del mod">
          <ac:chgData name="Chelsea Berry" userId="ca4406b1aa672226" providerId="LiveId" clId="{DABC0EAF-E178-4174-8303-E1DF9E4FCE2D}" dt="2024-08-06T23:15:39.617" v="339"/>
          <ac:spMkLst>
            <pc:docMk/>
            <pc:sldMk cId="1293817109" sldId="260"/>
            <ac:spMk id="3" creationId="{07DA8514-A756-5AEC-3C9C-D8250CEE45BE}"/>
          </ac:spMkLst>
        </pc:spChg>
        <pc:spChg chg="add del mod">
          <ac:chgData name="Chelsea Berry" userId="ca4406b1aa672226" providerId="LiveId" clId="{DABC0EAF-E178-4174-8303-E1DF9E4FCE2D}" dt="2024-08-06T23:16:53.595" v="375"/>
          <ac:spMkLst>
            <pc:docMk/>
            <pc:sldMk cId="1293817109" sldId="260"/>
            <ac:spMk id="6" creationId="{EE31F3A6-727F-8275-44D9-EECF65A1D39D}"/>
          </ac:spMkLst>
        </pc:spChg>
        <pc:spChg chg="add del mod">
          <ac:chgData name="Chelsea Berry" userId="ca4406b1aa672226" providerId="LiveId" clId="{DABC0EAF-E178-4174-8303-E1DF9E4FCE2D}" dt="2024-08-06T23:17:04.834" v="377" actId="478"/>
          <ac:spMkLst>
            <pc:docMk/>
            <pc:sldMk cId="1293817109" sldId="260"/>
            <ac:spMk id="7" creationId="{9676E24E-C9C6-78E0-5C48-080E03E5C696}"/>
          </ac:spMkLst>
        </pc:spChg>
        <pc:spChg chg="add del mod">
          <ac:chgData name="Chelsea Berry" userId="ca4406b1aa672226" providerId="LiveId" clId="{DABC0EAF-E178-4174-8303-E1DF9E4FCE2D}" dt="2024-08-06T23:17:07.116" v="378"/>
          <ac:spMkLst>
            <pc:docMk/>
            <pc:sldMk cId="1293817109" sldId="260"/>
            <ac:spMk id="8" creationId="{44AEB07B-DD61-DAE9-034A-687175694E49}"/>
          </ac:spMkLst>
        </pc:spChg>
        <pc:spChg chg="add del">
          <ac:chgData name="Chelsea Berry" userId="ca4406b1aa672226" providerId="LiveId" clId="{DABC0EAF-E178-4174-8303-E1DF9E4FCE2D}" dt="2024-08-06T23:16:11.381" v="342" actId="26606"/>
          <ac:spMkLst>
            <pc:docMk/>
            <pc:sldMk cId="1293817109" sldId="260"/>
            <ac:spMk id="9" creationId="{BD4C0BBB-0042-4603-A226-6117F3FD5B3C}"/>
          </ac:spMkLst>
        </pc:spChg>
        <pc:spChg chg="add mod ord">
          <ac:chgData name="Chelsea Berry" userId="ca4406b1aa672226" providerId="LiveId" clId="{DABC0EAF-E178-4174-8303-E1DF9E4FCE2D}" dt="2024-08-06T23:21:26.081" v="460" actId="14100"/>
          <ac:spMkLst>
            <pc:docMk/>
            <pc:sldMk cId="1293817109" sldId="260"/>
            <ac:spMk id="10" creationId="{44A044D9-8376-036D-E89E-2F42585EEC52}"/>
          </ac:spMkLst>
        </pc:spChg>
        <pc:spChg chg="add del">
          <ac:chgData name="Chelsea Berry" userId="ca4406b1aa672226" providerId="LiveId" clId="{DABC0EAF-E178-4174-8303-E1DF9E4FCE2D}" dt="2024-08-06T23:16:11.381" v="342" actId="26606"/>
          <ac:spMkLst>
            <pc:docMk/>
            <pc:sldMk cId="1293817109" sldId="260"/>
            <ac:spMk id="11" creationId="{EC44F520-2598-460E-9F91-B02F60830CA2}"/>
          </ac:spMkLst>
        </pc:spChg>
        <pc:spChg chg="add del">
          <ac:chgData name="Chelsea Berry" userId="ca4406b1aa672226" providerId="LiveId" clId="{DABC0EAF-E178-4174-8303-E1DF9E4FCE2D}" dt="2024-08-06T23:16:11.381" v="342" actId="26606"/>
          <ac:spMkLst>
            <pc:docMk/>
            <pc:sldMk cId="1293817109" sldId="260"/>
            <ac:spMk id="13" creationId="{BB02F283-AD3D-43EB-8EB3-EEABE7B685DD}"/>
          </ac:spMkLst>
        </pc:spChg>
        <pc:spChg chg="add del">
          <ac:chgData name="Chelsea Berry" userId="ca4406b1aa672226" providerId="LiveId" clId="{DABC0EAF-E178-4174-8303-E1DF9E4FCE2D}" dt="2024-08-06T23:16:11.381" v="342" actId="26606"/>
          <ac:spMkLst>
            <pc:docMk/>
            <pc:sldMk cId="1293817109" sldId="260"/>
            <ac:spMk id="15" creationId="{87267ACD-C9FA-48F7-BA90-C05046F4EEDF}"/>
          </ac:spMkLst>
        </pc:spChg>
        <pc:spChg chg="add del">
          <ac:chgData name="Chelsea Berry" userId="ca4406b1aa672226" providerId="LiveId" clId="{DABC0EAF-E178-4174-8303-E1DF9E4FCE2D}" dt="2024-08-06T23:16:11.381" v="342" actId="26606"/>
          <ac:spMkLst>
            <pc:docMk/>
            <pc:sldMk cId="1293817109" sldId="260"/>
            <ac:spMk id="17" creationId="{53E17AA8-C417-4F74-9F1B-EAD82A19B73C}"/>
          </ac:spMkLst>
        </pc:spChg>
        <pc:spChg chg="add del">
          <ac:chgData name="Chelsea Berry" userId="ca4406b1aa672226" providerId="LiveId" clId="{DABC0EAF-E178-4174-8303-E1DF9E4FCE2D}" dt="2024-08-06T23:16:11.381" v="342" actId="26606"/>
          <ac:spMkLst>
            <pc:docMk/>
            <pc:sldMk cId="1293817109" sldId="260"/>
            <ac:spMk id="19" creationId="{D79F9CB9-0076-49F5-845A-C97CCFC1639A}"/>
          </ac:spMkLst>
        </pc:spChg>
        <pc:spChg chg="add del">
          <ac:chgData name="Chelsea Berry" userId="ca4406b1aa672226" providerId="LiveId" clId="{DABC0EAF-E178-4174-8303-E1DF9E4FCE2D}" dt="2024-08-06T23:16:11.381" v="342" actId="26606"/>
          <ac:spMkLst>
            <pc:docMk/>
            <pc:sldMk cId="1293817109" sldId="260"/>
            <ac:spMk id="21" creationId="{0567348B-D4F9-4978-8FB4-D4031CD133ED}"/>
          </ac:spMkLst>
        </pc:spChg>
        <pc:spChg chg="add del">
          <ac:chgData name="Chelsea Berry" userId="ca4406b1aa672226" providerId="LiveId" clId="{DABC0EAF-E178-4174-8303-E1DF9E4FCE2D}" dt="2024-08-06T23:17:12.387" v="380" actId="26606"/>
          <ac:spMkLst>
            <pc:docMk/>
            <pc:sldMk cId="1293817109" sldId="260"/>
            <ac:spMk id="26" creationId="{45C5CC17-FF17-43CF-B073-D9051465D5CC}"/>
          </ac:spMkLst>
        </pc:spChg>
        <pc:spChg chg="add del">
          <ac:chgData name="Chelsea Berry" userId="ca4406b1aa672226" providerId="LiveId" clId="{DABC0EAF-E178-4174-8303-E1DF9E4FCE2D}" dt="2024-08-06T23:17:12.387" v="380" actId="26606"/>
          <ac:spMkLst>
            <pc:docMk/>
            <pc:sldMk cId="1293817109" sldId="260"/>
            <ac:spMk id="28" creationId="{1EBE2DDC-0D14-44E6-A1AB-2EEC09507435}"/>
          </ac:spMkLst>
        </pc:spChg>
        <pc:spChg chg="add del">
          <ac:chgData name="Chelsea Berry" userId="ca4406b1aa672226" providerId="LiveId" clId="{DABC0EAF-E178-4174-8303-E1DF9E4FCE2D}" dt="2024-08-06T23:17:12.387" v="380" actId="26606"/>
          <ac:spMkLst>
            <pc:docMk/>
            <pc:sldMk cId="1293817109" sldId="260"/>
            <ac:spMk id="30" creationId="{A8543D98-0AA2-43B4-B508-DC1DB7F3DC9A}"/>
          </ac:spMkLst>
        </pc:spChg>
        <pc:spChg chg="add del">
          <ac:chgData name="Chelsea Berry" userId="ca4406b1aa672226" providerId="LiveId" clId="{DABC0EAF-E178-4174-8303-E1DF9E4FCE2D}" dt="2024-08-06T23:17:12.387" v="380" actId="26606"/>
          <ac:spMkLst>
            <pc:docMk/>
            <pc:sldMk cId="1293817109" sldId="260"/>
            <ac:spMk id="32" creationId="{89723C1D-9A1A-465B-8164-483BF5426613}"/>
          </ac:spMkLst>
        </pc:spChg>
        <pc:spChg chg="add del">
          <ac:chgData name="Chelsea Berry" userId="ca4406b1aa672226" providerId="LiveId" clId="{DABC0EAF-E178-4174-8303-E1DF9E4FCE2D}" dt="2024-08-06T23:17:12.387" v="380" actId="26606"/>
          <ac:spMkLst>
            <pc:docMk/>
            <pc:sldMk cId="1293817109" sldId="260"/>
            <ac:spMk id="34" creationId="{A6680484-5F73-4078-85C2-415205B1A4C0}"/>
          </ac:spMkLst>
        </pc:spChg>
        <pc:spChg chg="add del">
          <ac:chgData name="Chelsea Berry" userId="ca4406b1aa672226" providerId="LiveId" clId="{DABC0EAF-E178-4174-8303-E1DF9E4FCE2D}" dt="2024-08-06T23:18:33.921" v="403" actId="26606"/>
          <ac:spMkLst>
            <pc:docMk/>
            <pc:sldMk cId="1293817109" sldId="260"/>
            <ac:spMk id="39" creationId="{45C5CC17-FF17-43CF-B073-D9051465D5CC}"/>
          </ac:spMkLst>
        </pc:spChg>
        <pc:spChg chg="add del">
          <ac:chgData name="Chelsea Berry" userId="ca4406b1aa672226" providerId="LiveId" clId="{DABC0EAF-E178-4174-8303-E1DF9E4FCE2D}" dt="2024-08-06T23:18:33.921" v="403" actId="26606"/>
          <ac:spMkLst>
            <pc:docMk/>
            <pc:sldMk cId="1293817109" sldId="260"/>
            <ac:spMk id="41" creationId="{1EBE2DDC-0D14-44E6-A1AB-2EEC09507435}"/>
          </ac:spMkLst>
        </pc:spChg>
        <pc:spChg chg="add del">
          <ac:chgData name="Chelsea Berry" userId="ca4406b1aa672226" providerId="LiveId" clId="{DABC0EAF-E178-4174-8303-E1DF9E4FCE2D}" dt="2024-08-06T23:18:33.921" v="403" actId="26606"/>
          <ac:spMkLst>
            <pc:docMk/>
            <pc:sldMk cId="1293817109" sldId="260"/>
            <ac:spMk id="43" creationId="{A8543D98-0AA2-43B4-B508-DC1DB7F3DC9A}"/>
          </ac:spMkLst>
        </pc:spChg>
        <pc:spChg chg="add del">
          <ac:chgData name="Chelsea Berry" userId="ca4406b1aa672226" providerId="LiveId" clId="{DABC0EAF-E178-4174-8303-E1DF9E4FCE2D}" dt="2024-08-06T23:18:33.921" v="403" actId="26606"/>
          <ac:spMkLst>
            <pc:docMk/>
            <pc:sldMk cId="1293817109" sldId="260"/>
            <ac:spMk id="45" creationId="{89723C1D-9A1A-465B-8164-483BF5426613}"/>
          </ac:spMkLst>
        </pc:spChg>
        <pc:spChg chg="add del">
          <ac:chgData name="Chelsea Berry" userId="ca4406b1aa672226" providerId="LiveId" clId="{DABC0EAF-E178-4174-8303-E1DF9E4FCE2D}" dt="2024-08-06T23:18:33.921" v="403" actId="26606"/>
          <ac:spMkLst>
            <pc:docMk/>
            <pc:sldMk cId="1293817109" sldId="260"/>
            <ac:spMk id="47" creationId="{A6680484-5F73-4078-85C2-415205B1A4C0}"/>
          </ac:spMkLst>
        </pc:spChg>
        <pc:spChg chg="add">
          <ac:chgData name="Chelsea Berry" userId="ca4406b1aa672226" providerId="LiveId" clId="{DABC0EAF-E178-4174-8303-E1DF9E4FCE2D}" dt="2024-08-06T23:18:33.921" v="403" actId="26606"/>
          <ac:spMkLst>
            <pc:docMk/>
            <pc:sldMk cId="1293817109" sldId="260"/>
            <ac:spMk id="52" creationId="{E3CBB9B1-7B7D-4BA1-A1AF-572168B39539}"/>
          </ac:spMkLst>
        </pc:spChg>
        <pc:spChg chg="add">
          <ac:chgData name="Chelsea Berry" userId="ca4406b1aa672226" providerId="LiveId" clId="{DABC0EAF-E178-4174-8303-E1DF9E4FCE2D}" dt="2024-08-06T23:18:33.921" v="403" actId="26606"/>
          <ac:spMkLst>
            <pc:docMk/>
            <pc:sldMk cId="1293817109" sldId="260"/>
            <ac:spMk id="54" creationId="{907741FC-B544-4A6E-B831-6789D042333D}"/>
          </ac:spMkLst>
        </pc:spChg>
        <pc:spChg chg="add">
          <ac:chgData name="Chelsea Berry" userId="ca4406b1aa672226" providerId="LiveId" clId="{DABC0EAF-E178-4174-8303-E1DF9E4FCE2D}" dt="2024-08-06T23:18:33.921" v="403" actId="26606"/>
          <ac:spMkLst>
            <pc:docMk/>
            <pc:sldMk cId="1293817109" sldId="260"/>
            <ac:spMk id="56" creationId="{3F0BE7ED-7814-4273-B18A-F26CC0380380}"/>
          </ac:spMkLst>
        </pc:spChg>
        <pc:picChg chg="add del mod">
          <ac:chgData name="Chelsea Berry" userId="ca4406b1aa672226" providerId="LiveId" clId="{DABC0EAF-E178-4174-8303-E1DF9E4FCE2D}" dt="2024-08-06T23:16:08.608" v="341" actId="478"/>
          <ac:picMkLst>
            <pc:docMk/>
            <pc:sldMk cId="1293817109" sldId="260"/>
            <ac:picMk id="4" creationId="{A4AAC5E1-6E56-8059-EB69-D29D3097B613}"/>
          </ac:picMkLst>
        </pc:picChg>
        <pc:picChg chg="add mod">
          <ac:chgData name="Chelsea Berry" userId="ca4406b1aa672226" providerId="LiveId" clId="{DABC0EAF-E178-4174-8303-E1DF9E4FCE2D}" dt="2024-08-06T23:19:10.220" v="405" actId="27614"/>
          <ac:picMkLst>
            <pc:docMk/>
            <pc:sldMk cId="1293817109" sldId="260"/>
            <ac:picMk id="12" creationId="{7FDBE2E0-3EF9-D359-41AE-D8811EDCDBD5}"/>
          </ac:picMkLst>
        </pc:picChg>
      </pc:sldChg>
      <pc:sldChg chg="addSp delSp modSp new mod ord setBg modNotesTx">
        <pc:chgData name="Chelsea Berry" userId="ca4406b1aa672226" providerId="LiveId" clId="{DABC0EAF-E178-4174-8303-E1DF9E4FCE2D}" dt="2024-08-06T23:29:48.919" v="861" actId="5793"/>
        <pc:sldMkLst>
          <pc:docMk/>
          <pc:sldMk cId="793468256" sldId="261"/>
        </pc:sldMkLst>
        <pc:spChg chg="mod">
          <ac:chgData name="Chelsea Berry" userId="ca4406b1aa672226" providerId="LiveId" clId="{DABC0EAF-E178-4174-8303-E1DF9E4FCE2D}" dt="2024-08-06T23:28:34.260" v="702" actId="26606"/>
          <ac:spMkLst>
            <pc:docMk/>
            <pc:sldMk cId="793468256" sldId="261"/>
            <ac:spMk id="2" creationId="{5FFDBC4A-5A13-60AD-C121-4D13929736EB}"/>
          </ac:spMkLst>
        </pc:spChg>
        <pc:spChg chg="del mod">
          <ac:chgData name="Chelsea Berry" userId="ca4406b1aa672226" providerId="LiveId" clId="{DABC0EAF-E178-4174-8303-E1DF9E4FCE2D}" dt="2024-08-06T23:28:34.260" v="702" actId="26606"/>
          <ac:spMkLst>
            <pc:docMk/>
            <pc:sldMk cId="793468256" sldId="261"/>
            <ac:spMk id="3" creationId="{D2A2937A-5D1F-3AD8-DB43-0DB1979E863F}"/>
          </ac:spMkLst>
        </pc:spChg>
        <pc:spChg chg="add">
          <ac:chgData name="Chelsea Berry" userId="ca4406b1aa672226" providerId="LiveId" clId="{DABC0EAF-E178-4174-8303-E1DF9E4FCE2D}" dt="2024-08-06T23:28:34.260" v="702" actId="26606"/>
          <ac:spMkLst>
            <pc:docMk/>
            <pc:sldMk cId="793468256" sldId="261"/>
            <ac:spMk id="9" creationId="{E383CC5D-71E8-4CB2-8E4A-F1E4FF6DC9D6}"/>
          </ac:spMkLst>
        </pc:spChg>
        <pc:spChg chg="add">
          <ac:chgData name="Chelsea Berry" userId="ca4406b1aa672226" providerId="LiveId" clId="{DABC0EAF-E178-4174-8303-E1DF9E4FCE2D}" dt="2024-08-06T23:28:34.260" v="702" actId="26606"/>
          <ac:spMkLst>
            <pc:docMk/>
            <pc:sldMk cId="793468256" sldId="261"/>
            <ac:spMk id="11" creationId="{E2DA5AC1-43C5-4243-9028-07DBB80D0C95}"/>
          </ac:spMkLst>
        </pc:spChg>
        <pc:spChg chg="add">
          <ac:chgData name="Chelsea Berry" userId="ca4406b1aa672226" providerId="LiveId" clId="{DABC0EAF-E178-4174-8303-E1DF9E4FCE2D}" dt="2024-08-06T23:28:34.260" v="702" actId="26606"/>
          <ac:spMkLst>
            <pc:docMk/>
            <pc:sldMk cId="793468256" sldId="261"/>
            <ac:spMk id="13" creationId="{8A4EDA1C-27A1-4C83-ACE4-6675EC9245B1}"/>
          </ac:spMkLst>
        </pc:spChg>
        <pc:spChg chg="add">
          <ac:chgData name="Chelsea Berry" userId="ca4406b1aa672226" providerId="LiveId" clId="{DABC0EAF-E178-4174-8303-E1DF9E4FCE2D}" dt="2024-08-06T23:28:34.260" v="702" actId="26606"/>
          <ac:spMkLst>
            <pc:docMk/>
            <pc:sldMk cId="793468256" sldId="261"/>
            <ac:spMk id="15" creationId="{1C2185E4-B584-4B9D-9440-DEA0FB9D94DF}"/>
          </ac:spMkLst>
        </pc:spChg>
        <pc:spChg chg="add">
          <ac:chgData name="Chelsea Berry" userId="ca4406b1aa672226" providerId="LiveId" clId="{DABC0EAF-E178-4174-8303-E1DF9E4FCE2D}" dt="2024-08-06T23:28:34.260" v="702" actId="26606"/>
          <ac:spMkLst>
            <pc:docMk/>
            <pc:sldMk cId="793468256" sldId="261"/>
            <ac:spMk id="17" creationId="{FF33EC8A-EE0A-4395-97E2-DAD467CF734C}"/>
          </ac:spMkLst>
        </pc:spChg>
        <pc:spChg chg="add">
          <ac:chgData name="Chelsea Berry" userId="ca4406b1aa672226" providerId="LiveId" clId="{DABC0EAF-E178-4174-8303-E1DF9E4FCE2D}" dt="2024-08-06T23:28:34.260" v="702" actId="26606"/>
          <ac:spMkLst>
            <pc:docMk/>
            <pc:sldMk cId="793468256" sldId="261"/>
            <ac:spMk id="19" creationId="{FF85DA95-16A4-404E-9BFF-27F8E4FC78AA}"/>
          </ac:spMkLst>
        </pc:spChg>
        <pc:graphicFrameChg chg="add">
          <ac:chgData name="Chelsea Berry" userId="ca4406b1aa672226" providerId="LiveId" clId="{DABC0EAF-E178-4174-8303-E1DF9E4FCE2D}" dt="2024-08-06T23:28:34.260" v="702" actId="26606"/>
          <ac:graphicFrameMkLst>
            <pc:docMk/>
            <pc:sldMk cId="793468256" sldId="261"/>
            <ac:graphicFrameMk id="5" creationId="{4CC36059-4425-A98A-C6B8-472512CA6E66}"/>
          </ac:graphicFrameMkLst>
        </pc:graphicFrameChg>
      </pc:sldChg>
      <pc:sldChg chg="addSp delSp modSp new mod setBg modNotesTx">
        <pc:chgData name="Chelsea Berry" userId="ca4406b1aa672226" providerId="LiveId" clId="{DABC0EAF-E178-4174-8303-E1DF9E4FCE2D}" dt="2024-08-06T23:33:05.804" v="1003" actId="313"/>
        <pc:sldMkLst>
          <pc:docMk/>
          <pc:sldMk cId="2603306383" sldId="262"/>
        </pc:sldMkLst>
        <pc:spChg chg="mod">
          <ac:chgData name="Chelsea Berry" userId="ca4406b1aa672226" providerId="LiveId" clId="{DABC0EAF-E178-4174-8303-E1DF9E4FCE2D}" dt="2024-08-06T23:31:17.889" v="875" actId="1076"/>
          <ac:spMkLst>
            <pc:docMk/>
            <pc:sldMk cId="2603306383" sldId="262"/>
            <ac:spMk id="2" creationId="{DD7C6B2A-33C8-B1A3-5036-011EA4B96E82}"/>
          </ac:spMkLst>
        </pc:spChg>
        <pc:spChg chg="del">
          <ac:chgData name="Chelsea Berry" userId="ca4406b1aa672226" providerId="LiveId" clId="{DABC0EAF-E178-4174-8303-E1DF9E4FCE2D}" dt="2024-08-06T23:22:54.603" v="503"/>
          <ac:spMkLst>
            <pc:docMk/>
            <pc:sldMk cId="2603306383" sldId="262"/>
            <ac:spMk id="3" creationId="{08F4BA98-3949-6609-A60A-494E3221A9D7}"/>
          </ac:spMkLst>
        </pc:spChg>
        <pc:spChg chg="add del">
          <ac:chgData name="Chelsea Berry" userId="ca4406b1aa672226" providerId="LiveId" clId="{DABC0EAF-E178-4174-8303-E1DF9E4FCE2D}" dt="2024-08-06T23:31:03.945" v="871" actId="26606"/>
          <ac:spMkLst>
            <pc:docMk/>
            <pc:sldMk cId="2603306383" sldId="262"/>
            <ac:spMk id="9" creationId="{BD4C0BBB-0042-4603-A226-6117F3FD5B3C}"/>
          </ac:spMkLst>
        </pc:spChg>
        <pc:spChg chg="add del">
          <ac:chgData name="Chelsea Berry" userId="ca4406b1aa672226" providerId="LiveId" clId="{DABC0EAF-E178-4174-8303-E1DF9E4FCE2D}" dt="2024-08-06T23:31:03.945" v="871" actId="26606"/>
          <ac:spMkLst>
            <pc:docMk/>
            <pc:sldMk cId="2603306383" sldId="262"/>
            <ac:spMk id="11" creationId="{EC44F520-2598-460E-9F91-B02F60830CA2}"/>
          </ac:spMkLst>
        </pc:spChg>
        <pc:spChg chg="add del">
          <ac:chgData name="Chelsea Berry" userId="ca4406b1aa672226" providerId="LiveId" clId="{DABC0EAF-E178-4174-8303-E1DF9E4FCE2D}" dt="2024-08-06T23:31:03.945" v="871" actId="26606"/>
          <ac:spMkLst>
            <pc:docMk/>
            <pc:sldMk cId="2603306383" sldId="262"/>
            <ac:spMk id="13" creationId="{BB02F283-AD3D-43EB-8EB3-EEABE7B685DD}"/>
          </ac:spMkLst>
        </pc:spChg>
        <pc:spChg chg="add del">
          <ac:chgData name="Chelsea Berry" userId="ca4406b1aa672226" providerId="LiveId" clId="{DABC0EAF-E178-4174-8303-E1DF9E4FCE2D}" dt="2024-08-06T23:31:03.945" v="871" actId="26606"/>
          <ac:spMkLst>
            <pc:docMk/>
            <pc:sldMk cId="2603306383" sldId="262"/>
            <ac:spMk id="15" creationId="{87267ACD-C9FA-48F7-BA90-C05046F4EEDF}"/>
          </ac:spMkLst>
        </pc:spChg>
        <pc:spChg chg="add del">
          <ac:chgData name="Chelsea Berry" userId="ca4406b1aa672226" providerId="LiveId" clId="{DABC0EAF-E178-4174-8303-E1DF9E4FCE2D}" dt="2024-08-06T23:31:03.945" v="871" actId="26606"/>
          <ac:spMkLst>
            <pc:docMk/>
            <pc:sldMk cId="2603306383" sldId="262"/>
            <ac:spMk id="17" creationId="{53E17AA8-C417-4F74-9F1B-EAD82A19B73C}"/>
          </ac:spMkLst>
        </pc:spChg>
        <pc:spChg chg="add del">
          <ac:chgData name="Chelsea Berry" userId="ca4406b1aa672226" providerId="LiveId" clId="{DABC0EAF-E178-4174-8303-E1DF9E4FCE2D}" dt="2024-08-06T23:31:03.945" v="871" actId="26606"/>
          <ac:spMkLst>
            <pc:docMk/>
            <pc:sldMk cId="2603306383" sldId="262"/>
            <ac:spMk id="19" creationId="{D79F9CB9-0076-49F5-845A-C97CCFC1639A}"/>
          </ac:spMkLst>
        </pc:spChg>
        <pc:spChg chg="add del">
          <ac:chgData name="Chelsea Berry" userId="ca4406b1aa672226" providerId="LiveId" clId="{DABC0EAF-E178-4174-8303-E1DF9E4FCE2D}" dt="2024-08-06T23:31:03.945" v="871" actId="26606"/>
          <ac:spMkLst>
            <pc:docMk/>
            <pc:sldMk cId="2603306383" sldId="262"/>
            <ac:spMk id="21" creationId="{0567348B-D4F9-4978-8FB4-D4031CD133ED}"/>
          </ac:spMkLst>
        </pc:spChg>
        <pc:spChg chg="add del">
          <ac:chgData name="Chelsea Berry" userId="ca4406b1aa672226" providerId="LiveId" clId="{DABC0EAF-E178-4174-8303-E1DF9E4FCE2D}" dt="2024-08-06T23:31:03.929" v="870" actId="26606"/>
          <ac:spMkLst>
            <pc:docMk/>
            <pc:sldMk cId="2603306383" sldId="262"/>
            <ac:spMk id="25" creationId="{0F9706E7-4D4D-B7AF-D542-DFFECA564A29}"/>
          </ac:spMkLst>
        </pc:spChg>
        <pc:spChg chg="add">
          <ac:chgData name="Chelsea Berry" userId="ca4406b1aa672226" providerId="LiveId" clId="{DABC0EAF-E178-4174-8303-E1DF9E4FCE2D}" dt="2024-08-06T23:31:03.945" v="871" actId="26606"/>
          <ac:spMkLst>
            <pc:docMk/>
            <pc:sldMk cId="2603306383" sldId="262"/>
            <ac:spMk id="26" creationId="{BD4C0BBB-0042-4603-A226-6117F3FD5B3C}"/>
          </ac:spMkLst>
        </pc:spChg>
        <pc:spChg chg="add del">
          <ac:chgData name="Chelsea Berry" userId="ca4406b1aa672226" providerId="LiveId" clId="{DABC0EAF-E178-4174-8303-E1DF9E4FCE2D}" dt="2024-08-06T23:31:03.929" v="870" actId="26606"/>
          <ac:spMkLst>
            <pc:docMk/>
            <pc:sldMk cId="2603306383" sldId="262"/>
            <ac:spMk id="28" creationId="{FE0A6C7C-0AE6-48BC-951D-9663738EEAC1}"/>
          </ac:spMkLst>
        </pc:spChg>
        <pc:spChg chg="add del">
          <ac:chgData name="Chelsea Berry" userId="ca4406b1aa672226" providerId="LiveId" clId="{DABC0EAF-E178-4174-8303-E1DF9E4FCE2D}" dt="2024-08-06T23:31:03.929" v="870" actId="26606"/>
          <ac:spMkLst>
            <pc:docMk/>
            <pc:sldMk cId="2603306383" sldId="262"/>
            <ac:spMk id="30" creationId="{88F7DC0D-FB41-40DE-9A2A-1621F2F269CE}"/>
          </ac:spMkLst>
        </pc:spChg>
        <pc:spChg chg="add del">
          <ac:chgData name="Chelsea Berry" userId="ca4406b1aa672226" providerId="LiveId" clId="{DABC0EAF-E178-4174-8303-E1DF9E4FCE2D}" dt="2024-08-06T23:31:03.929" v="870" actId="26606"/>
          <ac:spMkLst>
            <pc:docMk/>
            <pc:sldMk cId="2603306383" sldId="262"/>
            <ac:spMk id="32" creationId="{70CEE6E3-70B6-4693-8985-3413141EE2EA}"/>
          </ac:spMkLst>
        </pc:spChg>
        <pc:spChg chg="add del">
          <ac:chgData name="Chelsea Berry" userId="ca4406b1aa672226" providerId="LiveId" clId="{DABC0EAF-E178-4174-8303-E1DF9E4FCE2D}" dt="2024-08-06T23:31:03.929" v="870" actId="26606"/>
          <ac:spMkLst>
            <pc:docMk/>
            <pc:sldMk cId="2603306383" sldId="262"/>
            <ac:spMk id="34" creationId="{AC56B1E5-8C40-4B38-9E01-086401F40D54}"/>
          </ac:spMkLst>
        </pc:spChg>
        <pc:spChg chg="add del">
          <ac:chgData name="Chelsea Berry" userId="ca4406b1aa672226" providerId="LiveId" clId="{DABC0EAF-E178-4174-8303-E1DF9E4FCE2D}" dt="2024-08-06T23:31:03.929" v="870" actId="26606"/>
          <ac:spMkLst>
            <pc:docMk/>
            <pc:sldMk cId="2603306383" sldId="262"/>
            <ac:spMk id="36" creationId="{373BF372-AF59-4E6A-B507-99714F0DDE13}"/>
          </ac:spMkLst>
        </pc:spChg>
        <pc:spChg chg="add del">
          <ac:chgData name="Chelsea Berry" userId="ca4406b1aa672226" providerId="LiveId" clId="{DABC0EAF-E178-4174-8303-E1DF9E4FCE2D}" dt="2024-08-06T23:31:03.929" v="870" actId="26606"/>
          <ac:spMkLst>
            <pc:docMk/>
            <pc:sldMk cId="2603306383" sldId="262"/>
            <ac:spMk id="38" creationId="{3E51228A-E070-4CBB-B003-E1F8EB0AF3FA}"/>
          </ac:spMkLst>
        </pc:spChg>
        <pc:spChg chg="add del">
          <ac:chgData name="Chelsea Berry" userId="ca4406b1aa672226" providerId="LiveId" clId="{DABC0EAF-E178-4174-8303-E1DF9E4FCE2D}" dt="2024-08-06T23:31:03.929" v="870" actId="26606"/>
          <ac:spMkLst>
            <pc:docMk/>
            <pc:sldMk cId="2603306383" sldId="262"/>
            <ac:spMk id="40" creationId="{B61AB5B3-299F-402C-A990-BCBB37FE0988}"/>
          </ac:spMkLst>
        </pc:spChg>
        <pc:spChg chg="add">
          <ac:chgData name="Chelsea Berry" userId="ca4406b1aa672226" providerId="LiveId" clId="{DABC0EAF-E178-4174-8303-E1DF9E4FCE2D}" dt="2024-08-06T23:31:03.945" v="871" actId="26606"/>
          <ac:spMkLst>
            <pc:docMk/>
            <pc:sldMk cId="2603306383" sldId="262"/>
            <ac:spMk id="42" creationId="{EC44F520-2598-460E-9F91-B02F60830CA2}"/>
          </ac:spMkLst>
        </pc:spChg>
        <pc:spChg chg="add">
          <ac:chgData name="Chelsea Berry" userId="ca4406b1aa672226" providerId="LiveId" clId="{DABC0EAF-E178-4174-8303-E1DF9E4FCE2D}" dt="2024-08-06T23:31:03.945" v="871" actId="26606"/>
          <ac:spMkLst>
            <pc:docMk/>
            <pc:sldMk cId="2603306383" sldId="262"/>
            <ac:spMk id="43" creationId="{BB02F283-AD3D-43EB-8EB3-EEABE7B685DD}"/>
          </ac:spMkLst>
        </pc:spChg>
        <pc:spChg chg="add">
          <ac:chgData name="Chelsea Berry" userId="ca4406b1aa672226" providerId="LiveId" clId="{DABC0EAF-E178-4174-8303-E1DF9E4FCE2D}" dt="2024-08-06T23:31:03.945" v="871" actId="26606"/>
          <ac:spMkLst>
            <pc:docMk/>
            <pc:sldMk cId="2603306383" sldId="262"/>
            <ac:spMk id="44" creationId="{87267ACD-C9FA-48F7-BA90-C05046F4EEDF}"/>
          </ac:spMkLst>
        </pc:spChg>
        <pc:spChg chg="add">
          <ac:chgData name="Chelsea Berry" userId="ca4406b1aa672226" providerId="LiveId" clId="{DABC0EAF-E178-4174-8303-E1DF9E4FCE2D}" dt="2024-08-06T23:31:03.945" v="871" actId="26606"/>
          <ac:spMkLst>
            <pc:docMk/>
            <pc:sldMk cId="2603306383" sldId="262"/>
            <ac:spMk id="45" creationId="{53E17AA8-C417-4F74-9F1B-EAD82A19B73C}"/>
          </ac:spMkLst>
        </pc:spChg>
        <pc:spChg chg="add">
          <ac:chgData name="Chelsea Berry" userId="ca4406b1aa672226" providerId="LiveId" clId="{DABC0EAF-E178-4174-8303-E1DF9E4FCE2D}" dt="2024-08-06T23:31:03.945" v="871" actId="26606"/>
          <ac:spMkLst>
            <pc:docMk/>
            <pc:sldMk cId="2603306383" sldId="262"/>
            <ac:spMk id="46" creationId="{D79F9CB9-0076-49F5-845A-C97CCFC1639A}"/>
          </ac:spMkLst>
        </pc:spChg>
        <pc:spChg chg="add">
          <ac:chgData name="Chelsea Berry" userId="ca4406b1aa672226" providerId="LiveId" clId="{DABC0EAF-E178-4174-8303-E1DF9E4FCE2D}" dt="2024-08-06T23:31:03.945" v="871" actId="26606"/>
          <ac:spMkLst>
            <pc:docMk/>
            <pc:sldMk cId="2603306383" sldId="262"/>
            <ac:spMk id="47" creationId="{0567348B-D4F9-4978-8FB4-D4031CD133ED}"/>
          </ac:spMkLst>
        </pc:spChg>
        <pc:picChg chg="add mod">
          <ac:chgData name="Chelsea Berry" userId="ca4406b1aa672226" providerId="LiveId" clId="{DABC0EAF-E178-4174-8303-E1DF9E4FCE2D}" dt="2024-08-06T23:31:03.929" v="870" actId="26606"/>
          <ac:picMkLst>
            <pc:docMk/>
            <pc:sldMk cId="2603306383" sldId="262"/>
            <ac:picMk id="4" creationId="{80ACD0D0-E450-65E4-F7E9-763859401F0E}"/>
          </ac:picMkLst>
        </pc:picChg>
      </pc:sldChg>
      <pc:sldChg chg="addSp delSp modSp new mod setBg modNotesTx">
        <pc:chgData name="Chelsea Berry" userId="ca4406b1aa672226" providerId="LiveId" clId="{DABC0EAF-E178-4174-8303-E1DF9E4FCE2D}" dt="2024-08-07T01:08:17.409" v="1344" actId="14100"/>
        <pc:sldMkLst>
          <pc:docMk/>
          <pc:sldMk cId="2266616048" sldId="263"/>
        </pc:sldMkLst>
        <pc:spChg chg="mod">
          <ac:chgData name="Chelsea Berry" userId="ca4406b1aa672226" providerId="LiveId" clId="{DABC0EAF-E178-4174-8303-E1DF9E4FCE2D}" dt="2024-08-06T23:35:04.007" v="1012" actId="26606"/>
          <ac:spMkLst>
            <pc:docMk/>
            <pc:sldMk cId="2266616048" sldId="263"/>
            <ac:spMk id="2" creationId="{DFC1AE7D-F659-46A3-D1F8-B8772C3DACFD}"/>
          </ac:spMkLst>
        </pc:spChg>
        <pc:spChg chg="del">
          <ac:chgData name="Chelsea Berry" userId="ca4406b1aa672226" providerId="LiveId" clId="{DABC0EAF-E178-4174-8303-E1DF9E4FCE2D}" dt="2024-08-06T23:34:35.338" v="1004"/>
          <ac:spMkLst>
            <pc:docMk/>
            <pc:sldMk cId="2266616048" sldId="263"/>
            <ac:spMk id="3" creationId="{828D8116-5947-6E8A-8B2B-8A5DBD7C5FEC}"/>
          </ac:spMkLst>
        </pc:spChg>
        <pc:spChg chg="add mod ord">
          <ac:chgData name="Chelsea Berry" userId="ca4406b1aa672226" providerId="LiveId" clId="{DABC0EAF-E178-4174-8303-E1DF9E4FCE2D}" dt="2024-08-07T01:07:28.970" v="1335" actId="26606"/>
          <ac:spMkLst>
            <pc:docMk/>
            <pc:sldMk cId="2266616048" sldId="263"/>
            <ac:spMk id="4" creationId="{2164A904-CEAA-9CCA-5372-8028047240AF}"/>
          </ac:spMkLst>
        </pc:spChg>
        <pc:spChg chg="add del">
          <ac:chgData name="Chelsea Berry" userId="ca4406b1aa672226" providerId="LiveId" clId="{DABC0EAF-E178-4174-8303-E1DF9E4FCE2D}" dt="2024-08-06T23:35:04.007" v="1012" actId="26606"/>
          <ac:spMkLst>
            <pc:docMk/>
            <pc:sldMk cId="2266616048" sldId="263"/>
            <ac:spMk id="11" creationId="{11D6A2A3-F101-46F7-8B6F-1C699CAFE9AD}"/>
          </ac:spMkLst>
        </pc:spChg>
        <pc:spChg chg="add del">
          <ac:chgData name="Chelsea Berry" userId="ca4406b1aa672226" providerId="LiveId" clId="{DABC0EAF-E178-4174-8303-E1DF9E4FCE2D}" dt="2024-08-06T23:35:04.007" v="1012" actId="26606"/>
          <ac:spMkLst>
            <pc:docMk/>
            <pc:sldMk cId="2266616048" sldId="263"/>
            <ac:spMk id="13" creationId="{529E760E-527D-4053-A309-F2BDE12501CD}"/>
          </ac:spMkLst>
        </pc:spChg>
        <pc:spChg chg="add del">
          <ac:chgData name="Chelsea Berry" userId="ca4406b1aa672226" providerId="LiveId" clId="{DABC0EAF-E178-4174-8303-E1DF9E4FCE2D}" dt="2024-08-06T23:35:04.007" v="1012" actId="26606"/>
          <ac:spMkLst>
            <pc:docMk/>
            <pc:sldMk cId="2266616048" sldId="263"/>
            <ac:spMk id="15" creationId="{4153D448-4ED1-429A-A28C-8316DE7CAF7E}"/>
          </ac:spMkLst>
        </pc:spChg>
        <pc:spChg chg="add del">
          <ac:chgData name="Chelsea Berry" userId="ca4406b1aa672226" providerId="LiveId" clId="{DABC0EAF-E178-4174-8303-E1DF9E4FCE2D}" dt="2024-08-07T01:07:28.970" v="1335" actId="26606"/>
          <ac:spMkLst>
            <pc:docMk/>
            <pc:sldMk cId="2266616048" sldId="263"/>
            <ac:spMk id="20" creationId="{E3CBB9B1-7B7D-4BA1-A1AF-572168B39539}"/>
          </ac:spMkLst>
        </pc:spChg>
        <pc:spChg chg="add del">
          <ac:chgData name="Chelsea Berry" userId="ca4406b1aa672226" providerId="LiveId" clId="{DABC0EAF-E178-4174-8303-E1DF9E4FCE2D}" dt="2024-08-07T01:07:28.970" v="1335" actId="26606"/>
          <ac:spMkLst>
            <pc:docMk/>
            <pc:sldMk cId="2266616048" sldId="263"/>
            <ac:spMk id="22" creationId="{907741FC-B544-4A6E-B831-6789D042333D}"/>
          </ac:spMkLst>
        </pc:spChg>
        <pc:spChg chg="add del">
          <ac:chgData name="Chelsea Berry" userId="ca4406b1aa672226" providerId="LiveId" clId="{DABC0EAF-E178-4174-8303-E1DF9E4FCE2D}" dt="2024-08-07T01:07:28.970" v="1335" actId="26606"/>
          <ac:spMkLst>
            <pc:docMk/>
            <pc:sldMk cId="2266616048" sldId="263"/>
            <ac:spMk id="24" creationId="{3F0BE7ED-7814-4273-B18A-F26CC0380380}"/>
          </ac:spMkLst>
        </pc:spChg>
        <pc:spChg chg="add">
          <ac:chgData name="Chelsea Berry" userId="ca4406b1aa672226" providerId="LiveId" clId="{DABC0EAF-E178-4174-8303-E1DF9E4FCE2D}" dt="2024-08-07T01:07:28.970" v="1335" actId="26606"/>
          <ac:spMkLst>
            <pc:docMk/>
            <pc:sldMk cId="2266616048" sldId="263"/>
            <ac:spMk id="29" creationId="{E3CBB9B1-7B7D-4BA1-A1AF-572168B39539}"/>
          </ac:spMkLst>
        </pc:spChg>
        <pc:spChg chg="add">
          <ac:chgData name="Chelsea Berry" userId="ca4406b1aa672226" providerId="LiveId" clId="{DABC0EAF-E178-4174-8303-E1DF9E4FCE2D}" dt="2024-08-07T01:07:28.970" v="1335" actId="26606"/>
          <ac:spMkLst>
            <pc:docMk/>
            <pc:sldMk cId="2266616048" sldId="263"/>
            <ac:spMk id="31" creationId="{907741FC-B544-4A6E-B831-6789D042333D}"/>
          </ac:spMkLst>
        </pc:spChg>
        <pc:spChg chg="add">
          <ac:chgData name="Chelsea Berry" userId="ca4406b1aa672226" providerId="LiveId" clId="{DABC0EAF-E178-4174-8303-E1DF9E4FCE2D}" dt="2024-08-07T01:07:28.970" v="1335" actId="26606"/>
          <ac:spMkLst>
            <pc:docMk/>
            <pc:sldMk cId="2266616048" sldId="263"/>
            <ac:spMk id="33" creationId="{3F0BE7ED-7814-4273-B18A-F26CC0380380}"/>
          </ac:spMkLst>
        </pc:spChg>
        <pc:picChg chg="add del mod">
          <ac:chgData name="Chelsea Berry" userId="ca4406b1aa672226" providerId="LiveId" clId="{DABC0EAF-E178-4174-8303-E1DF9E4FCE2D}" dt="2024-08-07T01:07:18.191" v="1333" actId="478"/>
          <ac:picMkLst>
            <pc:docMk/>
            <pc:sldMk cId="2266616048" sldId="263"/>
            <ac:picMk id="5" creationId="{DA71265C-ED99-B855-1FB9-B45C93DA7E28}"/>
          </ac:picMkLst>
        </pc:picChg>
        <pc:picChg chg="add del mod">
          <ac:chgData name="Chelsea Berry" userId="ca4406b1aa672226" providerId="LiveId" clId="{DABC0EAF-E178-4174-8303-E1DF9E4FCE2D}" dt="2024-08-07T01:07:58.877" v="1339" actId="478"/>
          <ac:picMkLst>
            <pc:docMk/>
            <pc:sldMk cId="2266616048" sldId="263"/>
            <ac:picMk id="6" creationId="{493391E2-D558-17CB-E33B-CD05E7AC574D}"/>
          </ac:picMkLst>
        </pc:picChg>
        <pc:picChg chg="add mod">
          <ac:chgData name="Chelsea Berry" userId="ca4406b1aa672226" providerId="LiveId" clId="{DABC0EAF-E178-4174-8303-E1DF9E4FCE2D}" dt="2024-08-07T01:08:17.409" v="1344" actId="14100"/>
          <ac:picMkLst>
            <pc:docMk/>
            <pc:sldMk cId="2266616048" sldId="263"/>
            <ac:picMk id="7" creationId="{B170AFDC-0F52-551A-162E-6A35121BEC96}"/>
          </ac:picMkLst>
        </pc:picChg>
        <pc:picChg chg="add del">
          <ac:chgData name="Chelsea Berry" userId="ca4406b1aa672226" providerId="LiveId" clId="{DABC0EAF-E178-4174-8303-E1DF9E4FCE2D}" dt="2024-08-06T23:34:53.683" v="1009" actId="478"/>
          <ac:picMkLst>
            <pc:docMk/>
            <pc:sldMk cId="2266616048" sldId="263"/>
            <ac:picMk id="8" creationId="{A993C0C5-2776-E84E-40EA-127B11D062F0}"/>
          </ac:picMkLst>
        </pc:picChg>
      </pc:sldChg>
      <pc:sldChg chg="addSp delSp modSp new mod setBg modNotesTx">
        <pc:chgData name="Chelsea Berry" userId="ca4406b1aa672226" providerId="LiveId" clId="{DABC0EAF-E178-4174-8303-E1DF9E4FCE2D}" dt="2024-08-07T00:01:28.773" v="1327" actId="1076"/>
        <pc:sldMkLst>
          <pc:docMk/>
          <pc:sldMk cId="4063366003" sldId="264"/>
        </pc:sldMkLst>
        <pc:spChg chg="mod">
          <ac:chgData name="Chelsea Berry" userId="ca4406b1aa672226" providerId="LiveId" clId="{DABC0EAF-E178-4174-8303-E1DF9E4FCE2D}" dt="2024-08-06T23:42:55.831" v="1056" actId="26606"/>
          <ac:spMkLst>
            <pc:docMk/>
            <pc:sldMk cId="4063366003" sldId="264"/>
            <ac:spMk id="2" creationId="{DAC78E2D-EB37-963B-B6EC-20654FDD295C}"/>
          </ac:spMkLst>
        </pc:spChg>
        <pc:spChg chg="del">
          <ac:chgData name="Chelsea Berry" userId="ca4406b1aa672226" providerId="LiveId" clId="{DABC0EAF-E178-4174-8303-E1DF9E4FCE2D}" dt="2024-08-06T23:42:14.179" v="1044"/>
          <ac:spMkLst>
            <pc:docMk/>
            <pc:sldMk cId="4063366003" sldId="264"/>
            <ac:spMk id="3" creationId="{76AE6764-62D8-6AFE-5E39-C92A4F491401}"/>
          </ac:spMkLst>
        </pc:spChg>
        <pc:spChg chg="add del mod">
          <ac:chgData name="Chelsea Berry" userId="ca4406b1aa672226" providerId="LiveId" clId="{DABC0EAF-E178-4174-8303-E1DF9E4FCE2D}" dt="2024-08-06T23:42:55.831" v="1056" actId="26606"/>
          <ac:spMkLst>
            <pc:docMk/>
            <pc:sldMk cId="4063366003" sldId="264"/>
            <ac:spMk id="4" creationId="{B0AAB980-1C52-1520-F026-1F733C947641}"/>
          </ac:spMkLst>
        </pc:spChg>
        <pc:spChg chg="add del">
          <ac:chgData name="Chelsea Berry" userId="ca4406b1aa672226" providerId="LiveId" clId="{DABC0EAF-E178-4174-8303-E1DF9E4FCE2D}" dt="2024-08-06T23:42:44.206" v="1051" actId="26606"/>
          <ac:spMkLst>
            <pc:docMk/>
            <pc:sldMk cId="4063366003" sldId="264"/>
            <ac:spMk id="9" creationId="{B0AAB980-1C52-1520-F026-1F733C947641}"/>
          </ac:spMkLst>
        </pc:spChg>
        <pc:spChg chg="add del">
          <ac:chgData name="Chelsea Berry" userId="ca4406b1aa672226" providerId="LiveId" clId="{DABC0EAF-E178-4174-8303-E1DF9E4FCE2D}" dt="2024-08-06T23:42:44.206" v="1051" actId="26606"/>
          <ac:spMkLst>
            <pc:docMk/>
            <pc:sldMk cId="4063366003" sldId="264"/>
            <ac:spMk id="10" creationId="{1B15ED52-F352-441B-82BF-E0EA34836D08}"/>
          </ac:spMkLst>
        </pc:spChg>
        <pc:spChg chg="add del">
          <ac:chgData name="Chelsea Berry" userId="ca4406b1aa672226" providerId="LiveId" clId="{DABC0EAF-E178-4174-8303-E1DF9E4FCE2D}" dt="2024-08-06T23:42:32.576" v="1047" actId="26606"/>
          <ac:spMkLst>
            <pc:docMk/>
            <pc:sldMk cId="4063366003" sldId="264"/>
            <ac:spMk id="11" creationId="{11D6A2A3-F101-46F7-8B6F-1C699CAFE9AD}"/>
          </ac:spMkLst>
        </pc:spChg>
        <pc:spChg chg="add del">
          <ac:chgData name="Chelsea Berry" userId="ca4406b1aa672226" providerId="LiveId" clId="{DABC0EAF-E178-4174-8303-E1DF9E4FCE2D}" dt="2024-08-06T23:42:44.206" v="1051" actId="26606"/>
          <ac:spMkLst>
            <pc:docMk/>
            <pc:sldMk cId="4063366003" sldId="264"/>
            <ac:spMk id="12" creationId="{61707E60-CEC9-4661-AA82-69242EB4BDC3}"/>
          </ac:spMkLst>
        </pc:spChg>
        <pc:spChg chg="add del">
          <ac:chgData name="Chelsea Berry" userId="ca4406b1aa672226" providerId="LiveId" clId="{DABC0EAF-E178-4174-8303-E1DF9E4FCE2D}" dt="2024-08-06T23:42:32.576" v="1047" actId="26606"/>
          <ac:spMkLst>
            <pc:docMk/>
            <pc:sldMk cId="4063366003" sldId="264"/>
            <ac:spMk id="13" creationId="{529E760E-527D-4053-A309-F2BDE12501CD}"/>
          </ac:spMkLst>
        </pc:spChg>
        <pc:spChg chg="add del">
          <ac:chgData name="Chelsea Berry" userId="ca4406b1aa672226" providerId="LiveId" clId="{DABC0EAF-E178-4174-8303-E1DF9E4FCE2D}" dt="2024-08-06T23:42:44.206" v="1051" actId="26606"/>
          <ac:spMkLst>
            <pc:docMk/>
            <pc:sldMk cId="4063366003" sldId="264"/>
            <ac:spMk id="14" creationId="{8F035CD8-AE30-4146-96F2-036B0CE5E4F3}"/>
          </ac:spMkLst>
        </pc:spChg>
        <pc:spChg chg="add del">
          <ac:chgData name="Chelsea Berry" userId="ca4406b1aa672226" providerId="LiveId" clId="{DABC0EAF-E178-4174-8303-E1DF9E4FCE2D}" dt="2024-08-06T23:42:32.576" v="1047" actId="26606"/>
          <ac:spMkLst>
            <pc:docMk/>
            <pc:sldMk cId="4063366003" sldId="264"/>
            <ac:spMk id="15" creationId="{4153D448-4ED1-429A-A28C-8316DE7CAF7E}"/>
          </ac:spMkLst>
        </pc:spChg>
        <pc:spChg chg="add">
          <ac:chgData name="Chelsea Berry" userId="ca4406b1aa672226" providerId="LiveId" clId="{DABC0EAF-E178-4174-8303-E1DF9E4FCE2D}" dt="2024-08-06T23:42:55.831" v="1056" actId="26606"/>
          <ac:spMkLst>
            <pc:docMk/>
            <pc:sldMk cId="4063366003" sldId="264"/>
            <ac:spMk id="17" creationId="{A6680484-5F73-4078-85C2-415205B1A4C0}"/>
          </ac:spMkLst>
        </pc:spChg>
        <pc:spChg chg="add del">
          <ac:chgData name="Chelsea Berry" userId="ca4406b1aa672226" providerId="LiveId" clId="{DABC0EAF-E178-4174-8303-E1DF9E4FCE2D}" dt="2024-08-06T23:42:46.206" v="1053" actId="26606"/>
          <ac:spMkLst>
            <pc:docMk/>
            <pc:sldMk cId="4063366003" sldId="264"/>
            <ac:spMk id="18" creationId="{E3CBB9B1-7B7D-4BA1-A1AF-572168B39539}"/>
          </ac:spMkLst>
        </pc:spChg>
        <pc:spChg chg="add del">
          <ac:chgData name="Chelsea Berry" userId="ca4406b1aa672226" providerId="LiveId" clId="{DABC0EAF-E178-4174-8303-E1DF9E4FCE2D}" dt="2024-08-06T23:42:46.206" v="1053" actId="26606"/>
          <ac:spMkLst>
            <pc:docMk/>
            <pc:sldMk cId="4063366003" sldId="264"/>
            <ac:spMk id="20" creationId="{B0AAB980-1C52-1520-F026-1F733C947641}"/>
          </ac:spMkLst>
        </pc:spChg>
        <pc:spChg chg="add del">
          <ac:chgData name="Chelsea Berry" userId="ca4406b1aa672226" providerId="LiveId" clId="{DABC0EAF-E178-4174-8303-E1DF9E4FCE2D}" dt="2024-08-06T23:42:46.206" v="1053" actId="26606"/>
          <ac:spMkLst>
            <pc:docMk/>
            <pc:sldMk cId="4063366003" sldId="264"/>
            <ac:spMk id="21" creationId="{907741FC-B544-4A6E-B831-6789D042333D}"/>
          </ac:spMkLst>
        </pc:spChg>
        <pc:spChg chg="add del">
          <ac:chgData name="Chelsea Berry" userId="ca4406b1aa672226" providerId="LiveId" clId="{DABC0EAF-E178-4174-8303-E1DF9E4FCE2D}" dt="2024-08-06T23:42:46.206" v="1053" actId="26606"/>
          <ac:spMkLst>
            <pc:docMk/>
            <pc:sldMk cId="4063366003" sldId="264"/>
            <ac:spMk id="22" creationId="{3F0BE7ED-7814-4273-B18A-F26CC0380380}"/>
          </ac:spMkLst>
        </pc:spChg>
        <pc:spChg chg="add del">
          <ac:chgData name="Chelsea Berry" userId="ca4406b1aa672226" providerId="LiveId" clId="{DABC0EAF-E178-4174-8303-E1DF9E4FCE2D}" dt="2024-08-06T23:42:55.815" v="1055" actId="26606"/>
          <ac:spMkLst>
            <pc:docMk/>
            <pc:sldMk cId="4063366003" sldId="264"/>
            <ac:spMk id="24" creationId="{010B2E9B-7C1F-4F51-B45D-B7A4DEB7A537}"/>
          </ac:spMkLst>
        </pc:spChg>
        <pc:spChg chg="add del">
          <ac:chgData name="Chelsea Berry" userId="ca4406b1aa672226" providerId="LiveId" clId="{DABC0EAF-E178-4174-8303-E1DF9E4FCE2D}" dt="2024-08-06T23:42:55.815" v="1055" actId="26606"/>
          <ac:spMkLst>
            <pc:docMk/>
            <pc:sldMk cId="4063366003" sldId="264"/>
            <ac:spMk id="26" creationId="{B0AAB980-1C52-1520-F026-1F733C947641}"/>
          </ac:spMkLst>
        </pc:spChg>
        <pc:spChg chg="add del">
          <ac:chgData name="Chelsea Berry" userId="ca4406b1aa672226" providerId="LiveId" clId="{DABC0EAF-E178-4174-8303-E1DF9E4FCE2D}" dt="2024-08-06T23:42:55.815" v="1055" actId="26606"/>
          <ac:spMkLst>
            <pc:docMk/>
            <pc:sldMk cId="4063366003" sldId="264"/>
            <ac:spMk id="27" creationId="{09EF05D6-F04B-4F92-9224-92BDFB098549}"/>
          </ac:spMkLst>
        </pc:spChg>
        <pc:spChg chg="add del">
          <ac:chgData name="Chelsea Berry" userId="ca4406b1aa672226" providerId="LiveId" clId="{DABC0EAF-E178-4174-8303-E1DF9E4FCE2D}" dt="2024-08-06T23:42:55.815" v="1055" actId="26606"/>
          <ac:spMkLst>
            <pc:docMk/>
            <pc:sldMk cId="4063366003" sldId="264"/>
            <ac:spMk id="28" creationId="{4B50AB73-5D4A-48BB-9E44-1BE4C17E2AED}"/>
          </ac:spMkLst>
        </pc:spChg>
        <pc:spChg chg="add">
          <ac:chgData name="Chelsea Berry" userId="ca4406b1aa672226" providerId="LiveId" clId="{DABC0EAF-E178-4174-8303-E1DF9E4FCE2D}" dt="2024-08-06T23:42:55.831" v="1056" actId="26606"/>
          <ac:spMkLst>
            <pc:docMk/>
            <pc:sldMk cId="4063366003" sldId="264"/>
            <ac:spMk id="30" creationId="{45C5CC17-FF17-43CF-B073-D9051465D5CC}"/>
          </ac:spMkLst>
        </pc:spChg>
        <pc:spChg chg="add">
          <ac:chgData name="Chelsea Berry" userId="ca4406b1aa672226" providerId="LiveId" clId="{DABC0EAF-E178-4174-8303-E1DF9E4FCE2D}" dt="2024-08-06T23:42:55.831" v="1056" actId="26606"/>
          <ac:spMkLst>
            <pc:docMk/>
            <pc:sldMk cId="4063366003" sldId="264"/>
            <ac:spMk id="31" creationId="{1EBE2DDC-0D14-44E6-A1AB-2EEC09507435}"/>
          </ac:spMkLst>
        </pc:spChg>
        <pc:spChg chg="add">
          <ac:chgData name="Chelsea Berry" userId="ca4406b1aa672226" providerId="LiveId" clId="{DABC0EAF-E178-4174-8303-E1DF9E4FCE2D}" dt="2024-08-06T23:42:55.831" v="1056" actId="26606"/>
          <ac:spMkLst>
            <pc:docMk/>
            <pc:sldMk cId="4063366003" sldId="264"/>
            <ac:spMk id="32" creationId="{A8543D98-0AA2-43B4-B508-DC1DB7F3DC9A}"/>
          </ac:spMkLst>
        </pc:spChg>
        <pc:spChg chg="add">
          <ac:chgData name="Chelsea Berry" userId="ca4406b1aa672226" providerId="LiveId" clId="{DABC0EAF-E178-4174-8303-E1DF9E4FCE2D}" dt="2024-08-06T23:42:55.831" v="1056" actId="26606"/>
          <ac:spMkLst>
            <pc:docMk/>
            <pc:sldMk cId="4063366003" sldId="264"/>
            <ac:spMk id="33" creationId="{89723C1D-9A1A-465B-8164-483BF5426613}"/>
          </ac:spMkLst>
        </pc:spChg>
        <pc:spChg chg="add mod">
          <ac:chgData name="Chelsea Berry" userId="ca4406b1aa672226" providerId="LiveId" clId="{DABC0EAF-E178-4174-8303-E1DF9E4FCE2D}" dt="2024-08-07T00:01:28.773" v="1327" actId="1076"/>
          <ac:spMkLst>
            <pc:docMk/>
            <pc:sldMk cId="4063366003" sldId="264"/>
            <ac:spMk id="34" creationId="{B0AAB980-1C52-1520-F026-1F733C947641}"/>
          </ac:spMkLst>
        </pc:spChg>
        <pc:graphicFrameChg chg="add del">
          <ac:chgData name="Chelsea Berry" userId="ca4406b1aa672226" providerId="LiveId" clId="{DABC0EAF-E178-4174-8303-E1DF9E4FCE2D}" dt="2024-08-06T23:42:39.638" v="1049" actId="26606"/>
          <ac:graphicFrameMkLst>
            <pc:docMk/>
            <pc:sldMk cId="4063366003" sldId="264"/>
            <ac:graphicFrameMk id="6" creationId="{B55F25CB-D0EE-8555-B2CE-03EDF8BDA746}"/>
          </ac:graphicFrameMkLst>
        </pc:graphicFrameChg>
        <pc:picChg chg="add del">
          <ac:chgData name="Chelsea Berry" userId="ca4406b1aa672226" providerId="LiveId" clId="{DABC0EAF-E178-4174-8303-E1DF9E4FCE2D}" dt="2024-08-06T23:42:32.576" v="1047" actId="26606"/>
          <ac:picMkLst>
            <pc:docMk/>
            <pc:sldMk cId="4063366003" sldId="264"/>
            <ac:picMk id="8" creationId="{2D93A914-85F6-80E2-FE32-973013DA61CA}"/>
          </ac:picMkLst>
        </pc:picChg>
        <pc:picChg chg="add del">
          <ac:chgData name="Chelsea Berry" userId="ca4406b1aa672226" providerId="LiveId" clId="{DABC0EAF-E178-4174-8303-E1DF9E4FCE2D}" dt="2024-08-06T23:42:44.206" v="1051" actId="26606"/>
          <ac:picMkLst>
            <pc:docMk/>
            <pc:sldMk cId="4063366003" sldId="264"/>
            <ac:picMk id="16" creationId="{3E9C8B38-5140-0CB2-7EE8-EFD2CCE3F47E}"/>
          </ac:picMkLst>
        </pc:picChg>
        <pc:picChg chg="add del">
          <ac:chgData name="Chelsea Berry" userId="ca4406b1aa672226" providerId="LiveId" clId="{DABC0EAF-E178-4174-8303-E1DF9E4FCE2D}" dt="2024-08-06T23:42:46.206" v="1053" actId="26606"/>
          <ac:picMkLst>
            <pc:docMk/>
            <pc:sldMk cId="4063366003" sldId="264"/>
            <ac:picMk id="19" creationId="{29701B1B-3234-24AF-D292-CDEA1700EE92}"/>
          </ac:picMkLst>
        </pc:picChg>
        <pc:picChg chg="add del">
          <ac:chgData name="Chelsea Berry" userId="ca4406b1aa672226" providerId="LiveId" clId="{DABC0EAF-E178-4174-8303-E1DF9E4FCE2D}" dt="2024-08-06T23:42:55.815" v="1055" actId="26606"/>
          <ac:picMkLst>
            <pc:docMk/>
            <pc:sldMk cId="4063366003" sldId="264"/>
            <ac:picMk id="25" creationId="{FD1EBC93-343D-33B7-D2B1-ECA1560A95EA}"/>
          </ac:picMkLst>
        </pc:picChg>
      </pc:sldChg>
      <pc:sldChg chg="addSp delSp modSp new mod setBg modNotesTx">
        <pc:chgData name="Chelsea Berry" userId="ca4406b1aa672226" providerId="LiveId" clId="{DABC0EAF-E178-4174-8303-E1DF9E4FCE2D}" dt="2024-08-07T00:01:36.468" v="1328" actId="1076"/>
        <pc:sldMkLst>
          <pc:docMk/>
          <pc:sldMk cId="1610698744" sldId="265"/>
        </pc:sldMkLst>
        <pc:spChg chg="mod">
          <ac:chgData name="Chelsea Berry" userId="ca4406b1aa672226" providerId="LiveId" clId="{DABC0EAF-E178-4174-8303-E1DF9E4FCE2D}" dt="2024-08-07T00:01:36.468" v="1328" actId="1076"/>
          <ac:spMkLst>
            <pc:docMk/>
            <pc:sldMk cId="1610698744" sldId="265"/>
            <ac:spMk id="2" creationId="{BE45E536-A959-A2BE-5F67-31957636EF9C}"/>
          </ac:spMkLst>
        </pc:spChg>
        <pc:spChg chg="del">
          <ac:chgData name="Chelsea Berry" userId="ca4406b1aa672226" providerId="LiveId" clId="{DABC0EAF-E178-4174-8303-E1DF9E4FCE2D}" dt="2024-08-06T23:45:28.306" v="1136"/>
          <ac:spMkLst>
            <pc:docMk/>
            <pc:sldMk cId="1610698744" sldId="265"/>
            <ac:spMk id="3" creationId="{137CEB90-F6A2-8D67-05E1-D99A0A95F221}"/>
          </ac:spMkLst>
        </pc:spChg>
        <pc:spChg chg="add mod">
          <ac:chgData name="Chelsea Berry" userId="ca4406b1aa672226" providerId="LiveId" clId="{DABC0EAF-E178-4174-8303-E1DF9E4FCE2D}" dt="2024-08-07T00:01:09.345" v="1320" actId="1076"/>
          <ac:spMkLst>
            <pc:docMk/>
            <pc:sldMk cId="1610698744" sldId="265"/>
            <ac:spMk id="4" creationId="{15B90CA6-45B5-412C-A589-0A1D6575DB3B}"/>
          </ac:spMkLst>
        </pc:spChg>
        <pc:spChg chg="add">
          <ac:chgData name="Chelsea Berry" userId="ca4406b1aa672226" providerId="LiveId" clId="{DABC0EAF-E178-4174-8303-E1DF9E4FCE2D}" dt="2024-08-07T00:00:30.401" v="1310" actId="26606"/>
          <ac:spMkLst>
            <pc:docMk/>
            <pc:sldMk cId="1610698744" sldId="265"/>
            <ac:spMk id="9" creationId="{45C5CC17-FF17-43CF-B073-D9051465D5CC}"/>
          </ac:spMkLst>
        </pc:spChg>
        <pc:spChg chg="add">
          <ac:chgData name="Chelsea Berry" userId="ca4406b1aa672226" providerId="LiveId" clId="{DABC0EAF-E178-4174-8303-E1DF9E4FCE2D}" dt="2024-08-07T00:00:30.401" v="1310" actId="26606"/>
          <ac:spMkLst>
            <pc:docMk/>
            <pc:sldMk cId="1610698744" sldId="265"/>
            <ac:spMk id="11" creationId="{1EBE2DDC-0D14-44E6-A1AB-2EEC09507435}"/>
          </ac:spMkLst>
        </pc:spChg>
        <pc:spChg chg="add">
          <ac:chgData name="Chelsea Berry" userId="ca4406b1aa672226" providerId="LiveId" clId="{DABC0EAF-E178-4174-8303-E1DF9E4FCE2D}" dt="2024-08-07T00:00:30.401" v="1310" actId="26606"/>
          <ac:spMkLst>
            <pc:docMk/>
            <pc:sldMk cId="1610698744" sldId="265"/>
            <ac:spMk id="13" creationId="{A8543D98-0AA2-43B4-B508-DC1DB7F3DC9A}"/>
          </ac:spMkLst>
        </pc:spChg>
        <pc:spChg chg="add">
          <ac:chgData name="Chelsea Berry" userId="ca4406b1aa672226" providerId="LiveId" clId="{DABC0EAF-E178-4174-8303-E1DF9E4FCE2D}" dt="2024-08-07T00:00:30.401" v="1310" actId="26606"/>
          <ac:spMkLst>
            <pc:docMk/>
            <pc:sldMk cId="1610698744" sldId="265"/>
            <ac:spMk id="15" creationId="{89723C1D-9A1A-465B-8164-483BF5426613}"/>
          </ac:spMkLst>
        </pc:spChg>
        <pc:spChg chg="add">
          <ac:chgData name="Chelsea Berry" userId="ca4406b1aa672226" providerId="LiveId" clId="{DABC0EAF-E178-4174-8303-E1DF9E4FCE2D}" dt="2024-08-07T00:00:30.401" v="1310" actId="26606"/>
          <ac:spMkLst>
            <pc:docMk/>
            <pc:sldMk cId="1610698744" sldId="265"/>
            <ac:spMk id="17" creationId="{A6680484-5F73-4078-85C2-415205B1A4C0}"/>
          </ac:spMkLst>
        </pc:spChg>
      </pc:sldChg>
      <pc:sldChg chg="addSp delSp modSp new mod setBg modNotesTx">
        <pc:chgData name="Chelsea Berry" userId="ca4406b1aa672226" providerId="LiveId" clId="{DABC0EAF-E178-4174-8303-E1DF9E4FCE2D}" dt="2024-08-07T00:02:14.652" v="1332" actId="2711"/>
        <pc:sldMkLst>
          <pc:docMk/>
          <pc:sldMk cId="2381542844" sldId="266"/>
        </pc:sldMkLst>
        <pc:spChg chg="mod">
          <ac:chgData name="Chelsea Berry" userId="ca4406b1aa672226" providerId="LiveId" clId="{DABC0EAF-E178-4174-8303-E1DF9E4FCE2D}" dt="2024-08-07T00:01:52.362" v="1329" actId="26606"/>
          <ac:spMkLst>
            <pc:docMk/>
            <pc:sldMk cId="2381542844" sldId="266"/>
            <ac:spMk id="2" creationId="{E9EA8F48-EA24-4DBF-6CF7-AB6C399D6F39}"/>
          </ac:spMkLst>
        </pc:spChg>
        <pc:spChg chg="del">
          <ac:chgData name="Chelsea Berry" userId="ca4406b1aa672226" providerId="LiveId" clId="{DABC0EAF-E178-4174-8303-E1DF9E4FCE2D}" dt="2024-08-06T23:46:56.183" v="1157"/>
          <ac:spMkLst>
            <pc:docMk/>
            <pc:sldMk cId="2381542844" sldId="266"/>
            <ac:spMk id="3" creationId="{885C0C99-1037-F7F3-AED8-C6AB0079A9B2}"/>
          </ac:spMkLst>
        </pc:spChg>
        <pc:spChg chg="add mod">
          <ac:chgData name="Chelsea Berry" userId="ca4406b1aa672226" providerId="LiveId" clId="{DABC0EAF-E178-4174-8303-E1DF9E4FCE2D}" dt="2024-08-07T00:02:14.652" v="1332" actId="2711"/>
          <ac:spMkLst>
            <pc:docMk/>
            <pc:sldMk cId="2381542844" sldId="266"/>
            <ac:spMk id="4" creationId="{7DC54F6A-C1C9-07C9-ABC4-A9436E6B221D}"/>
          </ac:spMkLst>
        </pc:spChg>
        <pc:spChg chg="add">
          <ac:chgData name="Chelsea Berry" userId="ca4406b1aa672226" providerId="LiveId" clId="{DABC0EAF-E178-4174-8303-E1DF9E4FCE2D}" dt="2024-08-07T00:01:52.362" v="1329" actId="26606"/>
          <ac:spMkLst>
            <pc:docMk/>
            <pc:sldMk cId="2381542844" sldId="266"/>
            <ac:spMk id="9" creationId="{45C5CC17-FF17-43CF-B073-D9051465D5CC}"/>
          </ac:spMkLst>
        </pc:spChg>
        <pc:spChg chg="add">
          <ac:chgData name="Chelsea Berry" userId="ca4406b1aa672226" providerId="LiveId" clId="{DABC0EAF-E178-4174-8303-E1DF9E4FCE2D}" dt="2024-08-07T00:01:52.362" v="1329" actId="26606"/>
          <ac:spMkLst>
            <pc:docMk/>
            <pc:sldMk cId="2381542844" sldId="266"/>
            <ac:spMk id="11" creationId="{1EBE2DDC-0D14-44E6-A1AB-2EEC09507435}"/>
          </ac:spMkLst>
        </pc:spChg>
        <pc:spChg chg="add">
          <ac:chgData name="Chelsea Berry" userId="ca4406b1aa672226" providerId="LiveId" clId="{DABC0EAF-E178-4174-8303-E1DF9E4FCE2D}" dt="2024-08-07T00:01:52.362" v="1329" actId="26606"/>
          <ac:spMkLst>
            <pc:docMk/>
            <pc:sldMk cId="2381542844" sldId="266"/>
            <ac:spMk id="13" creationId="{A8543D98-0AA2-43B4-B508-DC1DB7F3DC9A}"/>
          </ac:spMkLst>
        </pc:spChg>
        <pc:spChg chg="add">
          <ac:chgData name="Chelsea Berry" userId="ca4406b1aa672226" providerId="LiveId" clId="{DABC0EAF-E178-4174-8303-E1DF9E4FCE2D}" dt="2024-08-07T00:01:52.362" v="1329" actId="26606"/>
          <ac:spMkLst>
            <pc:docMk/>
            <pc:sldMk cId="2381542844" sldId="266"/>
            <ac:spMk id="15" creationId="{89723C1D-9A1A-465B-8164-483BF5426613}"/>
          </ac:spMkLst>
        </pc:spChg>
        <pc:spChg chg="add">
          <ac:chgData name="Chelsea Berry" userId="ca4406b1aa672226" providerId="LiveId" clId="{DABC0EAF-E178-4174-8303-E1DF9E4FCE2D}" dt="2024-08-07T00:01:52.362" v="1329" actId="26606"/>
          <ac:spMkLst>
            <pc:docMk/>
            <pc:sldMk cId="2381542844" sldId="266"/>
            <ac:spMk id="17" creationId="{A6680484-5F73-4078-85C2-415205B1A4C0}"/>
          </ac:spMkLst>
        </pc:spChg>
      </pc:sldChg>
      <pc:sldChg chg="addSp delSp modSp new mod setBg modNotesTx">
        <pc:chgData name="Chelsea Berry" userId="ca4406b1aa672226" providerId="LiveId" clId="{DABC0EAF-E178-4174-8303-E1DF9E4FCE2D}" dt="2024-08-07T01:11:20.855" v="1350" actId="1076"/>
        <pc:sldMkLst>
          <pc:docMk/>
          <pc:sldMk cId="268812390" sldId="267"/>
        </pc:sldMkLst>
        <pc:spChg chg="mod">
          <ac:chgData name="Chelsea Berry" userId="ca4406b1aa672226" providerId="LiveId" clId="{DABC0EAF-E178-4174-8303-E1DF9E4FCE2D}" dt="2024-08-06T23:49:16.768" v="1173" actId="26606"/>
          <ac:spMkLst>
            <pc:docMk/>
            <pc:sldMk cId="268812390" sldId="267"/>
            <ac:spMk id="2" creationId="{97DDD5C1-2D1E-037C-617B-DD34C0DF3DDD}"/>
          </ac:spMkLst>
        </pc:spChg>
        <pc:spChg chg="del">
          <ac:chgData name="Chelsea Berry" userId="ca4406b1aa672226" providerId="LiveId" clId="{DABC0EAF-E178-4174-8303-E1DF9E4FCE2D}" dt="2024-08-06T23:48:57.051" v="1162" actId="478"/>
          <ac:spMkLst>
            <pc:docMk/>
            <pc:sldMk cId="268812390" sldId="267"/>
            <ac:spMk id="3" creationId="{246A00DA-433F-3761-0C62-66AEFD755AFD}"/>
          </ac:spMkLst>
        </pc:spChg>
        <pc:spChg chg="add del">
          <ac:chgData name="Chelsea Berry" userId="ca4406b1aa672226" providerId="LiveId" clId="{DABC0EAF-E178-4174-8303-E1DF9E4FCE2D}" dt="2024-08-06T23:49:16.768" v="1172" actId="26606"/>
          <ac:spMkLst>
            <pc:docMk/>
            <pc:sldMk cId="268812390" sldId="267"/>
            <ac:spMk id="9" creationId="{BD4C0BBB-0042-4603-A226-6117F3FD5B3C}"/>
          </ac:spMkLst>
        </pc:spChg>
        <pc:spChg chg="add del">
          <ac:chgData name="Chelsea Berry" userId="ca4406b1aa672226" providerId="LiveId" clId="{DABC0EAF-E178-4174-8303-E1DF9E4FCE2D}" dt="2024-08-06T23:49:16.768" v="1172" actId="26606"/>
          <ac:spMkLst>
            <pc:docMk/>
            <pc:sldMk cId="268812390" sldId="267"/>
            <ac:spMk id="11" creationId="{EC44F520-2598-460E-9F91-B02F60830CA2}"/>
          </ac:spMkLst>
        </pc:spChg>
        <pc:spChg chg="add del">
          <ac:chgData name="Chelsea Berry" userId="ca4406b1aa672226" providerId="LiveId" clId="{DABC0EAF-E178-4174-8303-E1DF9E4FCE2D}" dt="2024-08-06T23:49:16.768" v="1172" actId="26606"/>
          <ac:spMkLst>
            <pc:docMk/>
            <pc:sldMk cId="268812390" sldId="267"/>
            <ac:spMk id="13" creationId="{1DBC8414-BE7E-4B6C-A114-B2C3795C883F}"/>
          </ac:spMkLst>
        </pc:spChg>
        <pc:spChg chg="add del">
          <ac:chgData name="Chelsea Berry" userId="ca4406b1aa672226" providerId="LiveId" clId="{DABC0EAF-E178-4174-8303-E1DF9E4FCE2D}" dt="2024-08-06T23:49:16.768" v="1172" actId="26606"/>
          <ac:spMkLst>
            <pc:docMk/>
            <pc:sldMk cId="268812390" sldId="267"/>
            <ac:spMk id="15" creationId="{0EC398C5-5C2E-4038-9DB3-DE2B5A9BEFFB}"/>
          </ac:spMkLst>
        </pc:spChg>
        <pc:spChg chg="add del">
          <ac:chgData name="Chelsea Berry" userId="ca4406b1aa672226" providerId="LiveId" clId="{DABC0EAF-E178-4174-8303-E1DF9E4FCE2D}" dt="2024-08-06T23:49:16.768" v="1172" actId="26606"/>
          <ac:spMkLst>
            <pc:docMk/>
            <pc:sldMk cId="268812390" sldId="267"/>
            <ac:spMk id="17" creationId="{A2F10B26-073B-4B10-8AAA-161242DD82B0}"/>
          </ac:spMkLst>
        </pc:spChg>
        <pc:spChg chg="add del">
          <ac:chgData name="Chelsea Berry" userId="ca4406b1aa672226" providerId="LiveId" clId="{DABC0EAF-E178-4174-8303-E1DF9E4FCE2D}" dt="2024-08-06T23:49:16.768" v="1172" actId="26606"/>
          <ac:spMkLst>
            <pc:docMk/>
            <pc:sldMk cId="268812390" sldId="267"/>
            <ac:spMk id="19" creationId="{610DBBC7-698F-4A54-B1CB-A99F9CC356DF}"/>
          </ac:spMkLst>
        </pc:spChg>
        <pc:spChg chg="add del">
          <ac:chgData name="Chelsea Berry" userId="ca4406b1aa672226" providerId="LiveId" clId="{DABC0EAF-E178-4174-8303-E1DF9E4FCE2D}" dt="2024-08-06T23:49:16.768" v="1172" actId="26606"/>
          <ac:spMkLst>
            <pc:docMk/>
            <pc:sldMk cId="268812390" sldId="267"/>
            <ac:spMk id="21" creationId="{DE6E822A-8BCF-432C-83E6-BBE821476CD4}"/>
          </ac:spMkLst>
        </pc:spChg>
        <pc:spChg chg="add">
          <ac:chgData name="Chelsea Berry" userId="ca4406b1aa672226" providerId="LiveId" clId="{DABC0EAF-E178-4174-8303-E1DF9E4FCE2D}" dt="2024-08-06T23:49:16.768" v="1173" actId="26606"/>
          <ac:spMkLst>
            <pc:docMk/>
            <pc:sldMk cId="268812390" sldId="267"/>
            <ac:spMk id="23" creationId="{BD4C0BBB-0042-4603-A226-6117F3FD5B3C}"/>
          </ac:spMkLst>
        </pc:spChg>
        <pc:spChg chg="add">
          <ac:chgData name="Chelsea Berry" userId="ca4406b1aa672226" providerId="LiveId" clId="{DABC0EAF-E178-4174-8303-E1DF9E4FCE2D}" dt="2024-08-06T23:49:16.768" v="1173" actId="26606"/>
          <ac:spMkLst>
            <pc:docMk/>
            <pc:sldMk cId="268812390" sldId="267"/>
            <ac:spMk id="24" creationId="{EC44F520-2598-460E-9F91-B02F60830CA2}"/>
          </ac:spMkLst>
        </pc:spChg>
        <pc:spChg chg="add">
          <ac:chgData name="Chelsea Berry" userId="ca4406b1aa672226" providerId="LiveId" clId="{DABC0EAF-E178-4174-8303-E1DF9E4FCE2D}" dt="2024-08-06T23:49:16.768" v="1173" actId="26606"/>
          <ac:spMkLst>
            <pc:docMk/>
            <pc:sldMk cId="268812390" sldId="267"/>
            <ac:spMk id="25" creationId="{BB02F283-AD3D-43EB-8EB3-EEABE7B685DD}"/>
          </ac:spMkLst>
        </pc:spChg>
        <pc:spChg chg="add">
          <ac:chgData name="Chelsea Berry" userId="ca4406b1aa672226" providerId="LiveId" clId="{DABC0EAF-E178-4174-8303-E1DF9E4FCE2D}" dt="2024-08-06T23:49:16.768" v="1173" actId="26606"/>
          <ac:spMkLst>
            <pc:docMk/>
            <pc:sldMk cId="268812390" sldId="267"/>
            <ac:spMk id="26" creationId="{87267ACD-C9FA-48F7-BA90-C05046F4EEDF}"/>
          </ac:spMkLst>
        </pc:spChg>
        <pc:spChg chg="add">
          <ac:chgData name="Chelsea Berry" userId="ca4406b1aa672226" providerId="LiveId" clId="{DABC0EAF-E178-4174-8303-E1DF9E4FCE2D}" dt="2024-08-06T23:49:16.768" v="1173" actId="26606"/>
          <ac:spMkLst>
            <pc:docMk/>
            <pc:sldMk cId="268812390" sldId="267"/>
            <ac:spMk id="27" creationId="{53E17AA8-C417-4F74-9F1B-EAD82A19B73C}"/>
          </ac:spMkLst>
        </pc:spChg>
        <pc:spChg chg="add">
          <ac:chgData name="Chelsea Berry" userId="ca4406b1aa672226" providerId="LiveId" clId="{DABC0EAF-E178-4174-8303-E1DF9E4FCE2D}" dt="2024-08-06T23:49:16.768" v="1173" actId="26606"/>
          <ac:spMkLst>
            <pc:docMk/>
            <pc:sldMk cId="268812390" sldId="267"/>
            <ac:spMk id="28" creationId="{D79F9CB9-0076-49F5-845A-C97CCFC1639A}"/>
          </ac:spMkLst>
        </pc:spChg>
        <pc:spChg chg="add">
          <ac:chgData name="Chelsea Berry" userId="ca4406b1aa672226" providerId="LiveId" clId="{DABC0EAF-E178-4174-8303-E1DF9E4FCE2D}" dt="2024-08-06T23:49:16.768" v="1173" actId="26606"/>
          <ac:spMkLst>
            <pc:docMk/>
            <pc:sldMk cId="268812390" sldId="267"/>
            <ac:spMk id="29" creationId="{0567348B-D4F9-4978-8FB4-D4031CD133ED}"/>
          </ac:spMkLst>
        </pc:spChg>
        <pc:picChg chg="add del mod">
          <ac:chgData name="Chelsea Berry" userId="ca4406b1aa672226" providerId="LiveId" clId="{DABC0EAF-E178-4174-8303-E1DF9E4FCE2D}" dt="2024-08-07T01:08:31.510" v="1345" actId="478"/>
          <ac:picMkLst>
            <pc:docMk/>
            <pc:sldMk cId="268812390" sldId="267"/>
            <ac:picMk id="4" creationId="{9127BA36-65C4-55EA-484B-0EFA11084CF7}"/>
          </ac:picMkLst>
        </pc:picChg>
        <pc:picChg chg="add mod">
          <ac:chgData name="Chelsea Berry" userId="ca4406b1aa672226" providerId="LiveId" clId="{DABC0EAF-E178-4174-8303-E1DF9E4FCE2D}" dt="2024-08-07T01:11:20.855" v="1350" actId="1076"/>
          <ac:picMkLst>
            <pc:docMk/>
            <pc:sldMk cId="268812390" sldId="267"/>
            <ac:picMk id="5" creationId="{AF47D30C-61BA-2B82-A267-93DE7A4FDDAC}"/>
          </ac:picMkLst>
        </pc:picChg>
      </pc:sldChg>
      <pc:sldChg chg="addSp delSp modSp new mod setBg modNotesTx">
        <pc:chgData name="Chelsea Berry" userId="ca4406b1aa672226" providerId="LiveId" clId="{DABC0EAF-E178-4174-8303-E1DF9E4FCE2D}" dt="2024-08-07T01:13:03.571" v="1362" actId="20577"/>
        <pc:sldMkLst>
          <pc:docMk/>
          <pc:sldMk cId="3431960564" sldId="268"/>
        </pc:sldMkLst>
        <pc:spChg chg="mod">
          <ac:chgData name="Chelsea Berry" userId="ca4406b1aa672226" providerId="LiveId" clId="{DABC0EAF-E178-4174-8303-E1DF9E4FCE2D}" dt="2024-08-06T23:51:03.212" v="1209" actId="26606"/>
          <ac:spMkLst>
            <pc:docMk/>
            <pc:sldMk cId="3431960564" sldId="268"/>
            <ac:spMk id="2" creationId="{0CD7A3D9-29E5-FFC6-8A41-2451C757AD6D}"/>
          </ac:spMkLst>
        </pc:spChg>
        <pc:spChg chg="del">
          <ac:chgData name="Chelsea Berry" userId="ca4406b1aa672226" providerId="LiveId" clId="{DABC0EAF-E178-4174-8303-E1DF9E4FCE2D}" dt="2024-08-06T23:50:59.054" v="1207" actId="478"/>
          <ac:spMkLst>
            <pc:docMk/>
            <pc:sldMk cId="3431960564" sldId="268"/>
            <ac:spMk id="3" creationId="{245FBAC3-7A99-0C83-C305-2C98D3A86A1A}"/>
          </ac:spMkLst>
        </pc:spChg>
        <pc:spChg chg="add">
          <ac:chgData name="Chelsea Berry" userId="ca4406b1aa672226" providerId="LiveId" clId="{DABC0EAF-E178-4174-8303-E1DF9E4FCE2D}" dt="2024-08-06T23:51:03.212" v="1209" actId="26606"/>
          <ac:spMkLst>
            <pc:docMk/>
            <pc:sldMk cId="3431960564" sldId="268"/>
            <ac:spMk id="9" creationId="{BD4C0BBB-0042-4603-A226-6117F3FD5B3C}"/>
          </ac:spMkLst>
        </pc:spChg>
        <pc:spChg chg="add">
          <ac:chgData name="Chelsea Berry" userId="ca4406b1aa672226" providerId="LiveId" clId="{DABC0EAF-E178-4174-8303-E1DF9E4FCE2D}" dt="2024-08-06T23:51:03.212" v="1209" actId="26606"/>
          <ac:spMkLst>
            <pc:docMk/>
            <pc:sldMk cId="3431960564" sldId="268"/>
            <ac:spMk id="11" creationId="{EC44F520-2598-460E-9F91-B02F60830CA2}"/>
          </ac:spMkLst>
        </pc:spChg>
        <pc:spChg chg="add">
          <ac:chgData name="Chelsea Berry" userId="ca4406b1aa672226" providerId="LiveId" clId="{DABC0EAF-E178-4174-8303-E1DF9E4FCE2D}" dt="2024-08-06T23:51:03.212" v="1209" actId="26606"/>
          <ac:spMkLst>
            <pc:docMk/>
            <pc:sldMk cId="3431960564" sldId="268"/>
            <ac:spMk id="13" creationId="{1DBC8414-BE7E-4B6C-A114-B2C3795C883F}"/>
          </ac:spMkLst>
        </pc:spChg>
        <pc:spChg chg="add">
          <ac:chgData name="Chelsea Berry" userId="ca4406b1aa672226" providerId="LiveId" clId="{DABC0EAF-E178-4174-8303-E1DF9E4FCE2D}" dt="2024-08-06T23:51:03.212" v="1209" actId="26606"/>
          <ac:spMkLst>
            <pc:docMk/>
            <pc:sldMk cId="3431960564" sldId="268"/>
            <ac:spMk id="15" creationId="{0EC398C5-5C2E-4038-9DB3-DE2B5A9BEFFB}"/>
          </ac:spMkLst>
        </pc:spChg>
        <pc:spChg chg="add">
          <ac:chgData name="Chelsea Berry" userId="ca4406b1aa672226" providerId="LiveId" clId="{DABC0EAF-E178-4174-8303-E1DF9E4FCE2D}" dt="2024-08-06T23:51:03.212" v="1209" actId="26606"/>
          <ac:spMkLst>
            <pc:docMk/>
            <pc:sldMk cId="3431960564" sldId="268"/>
            <ac:spMk id="17" creationId="{A2F10B26-073B-4B10-8AAA-161242DD82B0}"/>
          </ac:spMkLst>
        </pc:spChg>
        <pc:spChg chg="add">
          <ac:chgData name="Chelsea Berry" userId="ca4406b1aa672226" providerId="LiveId" clId="{DABC0EAF-E178-4174-8303-E1DF9E4FCE2D}" dt="2024-08-06T23:51:03.212" v="1209" actId="26606"/>
          <ac:spMkLst>
            <pc:docMk/>
            <pc:sldMk cId="3431960564" sldId="268"/>
            <ac:spMk id="19" creationId="{610DBBC7-698F-4A54-B1CB-A99F9CC356DF}"/>
          </ac:spMkLst>
        </pc:spChg>
        <pc:spChg chg="add">
          <ac:chgData name="Chelsea Berry" userId="ca4406b1aa672226" providerId="LiveId" clId="{DABC0EAF-E178-4174-8303-E1DF9E4FCE2D}" dt="2024-08-06T23:51:03.212" v="1209" actId="26606"/>
          <ac:spMkLst>
            <pc:docMk/>
            <pc:sldMk cId="3431960564" sldId="268"/>
            <ac:spMk id="21" creationId="{DE6E822A-8BCF-432C-83E6-BBE821476CD4}"/>
          </ac:spMkLst>
        </pc:spChg>
        <pc:picChg chg="add del mod">
          <ac:chgData name="Chelsea Berry" userId="ca4406b1aa672226" providerId="LiveId" clId="{DABC0EAF-E178-4174-8303-E1DF9E4FCE2D}" dt="2024-08-07T01:11:33.229" v="1351" actId="478"/>
          <ac:picMkLst>
            <pc:docMk/>
            <pc:sldMk cId="3431960564" sldId="268"/>
            <ac:picMk id="4" creationId="{F27F31EF-1242-74F5-8544-FB650DAAA46E}"/>
          </ac:picMkLst>
        </pc:picChg>
        <pc:picChg chg="add mod">
          <ac:chgData name="Chelsea Berry" userId="ca4406b1aa672226" providerId="LiveId" clId="{DABC0EAF-E178-4174-8303-E1DF9E4FCE2D}" dt="2024-08-07T01:11:42.917" v="1354" actId="1076"/>
          <ac:picMkLst>
            <pc:docMk/>
            <pc:sldMk cId="3431960564" sldId="268"/>
            <ac:picMk id="5" creationId="{C521D2CD-B967-A18D-7BB2-52F4A01773FB}"/>
          </ac:picMkLst>
        </pc:picChg>
      </pc:sldChg>
      <pc:sldChg chg="addSp delSp modSp new mod setBg modNotesTx">
        <pc:chgData name="Chelsea Berry" userId="ca4406b1aa672226" providerId="LiveId" clId="{DABC0EAF-E178-4174-8303-E1DF9E4FCE2D}" dt="2024-08-06T23:53:26.366" v="1226"/>
        <pc:sldMkLst>
          <pc:docMk/>
          <pc:sldMk cId="1402829105" sldId="269"/>
        </pc:sldMkLst>
        <pc:spChg chg="mod">
          <ac:chgData name="Chelsea Berry" userId="ca4406b1aa672226" providerId="LiveId" clId="{DABC0EAF-E178-4174-8303-E1DF9E4FCE2D}" dt="2024-08-06T23:53:09.609" v="1225" actId="26606"/>
          <ac:spMkLst>
            <pc:docMk/>
            <pc:sldMk cId="1402829105" sldId="269"/>
            <ac:spMk id="2" creationId="{E6B37271-250F-FD1E-DDC9-C47C7CEAC820}"/>
          </ac:spMkLst>
        </pc:spChg>
        <pc:spChg chg="add del">
          <ac:chgData name="Chelsea Berry" userId="ca4406b1aa672226" providerId="LiveId" clId="{DABC0EAF-E178-4174-8303-E1DF9E4FCE2D}" dt="2024-08-06T23:52:54.007" v="1219"/>
          <ac:spMkLst>
            <pc:docMk/>
            <pc:sldMk cId="1402829105" sldId="269"/>
            <ac:spMk id="3" creationId="{50AC9A4E-CF74-B939-F5CC-76F7FA4661B9}"/>
          </ac:spMkLst>
        </pc:spChg>
        <pc:spChg chg="add mod">
          <ac:chgData name="Chelsea Berry" userId="ca4406b1aa672226" providerId="LiveId" clId="{DABC0EAF-E178-4174-8303-E1DF9E4FCE2D}" dt="2024-08-06T23:52:52.179" v="1218"/>
          <ac:spMkLst>
            <pc:docMk/>
            <pc:sldMk cId="1402829105" sldId="269"/>
            <ac:spMk id="4" creationId="{78A19D5F-30C8-653B-C5E9-E445F4932454}"/>
          </ac:spMkLst>
        </pc:spChg>
        <pc:spChg chg="add del mod">
          <ac:chgData name="Chelsea Berry" userId="ca4406b1aa672226" providerId="LiveId" clId="{DABC0EAF-E178-4174-8303-E1DF9E4FCE2D}" dt="2024-08-06T23:53:09.609" v="1225" actId="26606"/>
          <ac:spMkLst>
            <pc:docMk/>
            <pc:sldMk cId="1402829105" sldId="269"/>
            <ac:spMk id="5" creationId="{3234F1EF-E4FA-3E3D-A3A9-F1397CF96268}"/>
          </ac:spMkLst>
        </pc:spChg>
        <pc:spChg chg="add">
          <ac:chgData name="Chelsea Berry" userId="ca4406b1aa672226" providerId="LiveId" clId="{DABC0EAF-E178-4174-8303-E1DF9E4FCE2D}" dt="2024-08-06T23:53:09.609" v="1225" actId="26606"/>
          <ac:spMkLst>
            <pc:docMk/>
            <pc:sldMk cId="1402829105" sldId="269"/>
            <ac:spMk id="11" creationId="{E383CC5D-71E8-4CB2-8E4A-F1E4FF6DC9D6}"/>
          </ac:spMkLst>
        </pc:spChg>
        <pc:spChg chg="add">
          <ac:chgData name="Chelsea Berry" userId="ca4406b1aa672226" providerId="LiveId" clId="{DABC0EAF-E178-4174-8303-E1DF9E4FCE2D}" dt="2024-08-06T23:53:09.609" v="1225" actId="26606"/>
          <ac:spMkLst>
            <pc:docMk/>
            <pc:sldMk cId="1402829105" sldId="269"/>
            <ac:spMk id="13" creationId="{E2DA5AC1-43C5-4243-9028-07DBB80D0C95}"/>
          </ac:spMkLst>
        </pc:spChg>
        <pc:spChg chg="add">
          <ac:chgData name="Chelsea Berry" userId="ca4406b1aa672226" providerId="LiveId" clId="{DABC0EAF-E178-4174-8303-E1DF9E4FCE2D}" dt="2024-08-06T23:53:09.609" v="1225" actId="26606"/>
          <ac:spMkLst>
            <pc:docMk/>
            <pc:sldMk cId="1402829105" sldId="269"/>
            <ac:spMk id="15" creationId="{8A4EDA1C-27A1-4C83-ACE4-6675EC9245B1}"/>
          </ac:spMkLst>
        </pc:spChg>
        <pc:spChg chg="add">
          <ac:chgData name="Chelsea Berry" userId="ca4406b1aa672226" providerId="LiveId" clId="{DABC0EAF-E178-4174-8303-E1DF9E4FCE2D}" dt="2024-08-06T23:53:09.609" v="1225" actId="26606"/>
          <ac:spMkLst>
            <pc:docMk/>
            <pc:sldMk cId="1402829105" sldId="269"/>
            <ac:spMk id="17" creationId="{1C2185E4-B584-4B9D-9440-DEA0FB9D94DF}"/>
          </ac:spMkLst>
        </pc:spChg>
        <pc:spChg chg="add">
          <ac:chgData name="Chelsea Berry" userId="ca4406b1aa672226" providerId="LiveId" clId="{DABC0EAF-E178-4174-8303-E1DF9E4FCE2D}" dt="2024-08-06T23:53:09.609" v="1225" actId="26606"/>
          <ac:spMkLst>
            <pc:docMk/>
            <pc:sldMk cId="1402829105" sldId="269"/>
            <ac:spMk id="19" creationId="{FF33EC8A-EE0A-4395-97E2-DAD467CF734C}"/>
          </ac:spMkLst>
        </pc:spChg>
        <pc:spChg chg="add">
          <ac:chgData name="Chelsea Berry" userId="ca4406b1aa672226" providerId="LiveId" clId="{DABC0EAF-E178-4174-8303-E1DF9E4FCE2D}" dt="2024-08-06T23:53:09.609" v="1225" actId="26606"/>
          <ac:spMkLst>
            <pc:docMk/>
            <pc:sldMk cId="1402829105" sldId="269"/>
            <ac:spMk id="21" creationId="{FF85DA95-16A4-404E-9BFF-27F8E4FC78AA}"/>
          </ac:spMkLst>
        </pc:spChg>
        <pc:graphicFrameChg chg="add">
          <ac:chgData name="Chelsea Berry" userId="ca4406b1aa672226" providerId="LiveId" clId="{DABC0EAF-E178-4174-8303-E1DF9E4FCE2D}" dt="2024-08-06T23:53:09.609" v="1225" actId="26606"/>
          <ac:graphicFrameMkLst>
            <pc:docMk/>
            <pc:sldMk cId="1402829105" sldId="269"/>
            <ac:graphicFrameMk id="7" creationId="{3F06418C-49A9-811A-6655-B6FAE2CE1DBF}"/>
          </ac:graphicFrameMkLst>
        </pc:graphicFrameChg>
      </pc:sldChg>
      <pc:sldChg chg="addSp delSp modSp new mod setBg modNotesTx">
        <pc:chgData name="Chelsea Berry" userId="ca4406b1aa672226" providerId="LiveId" clId="{DABC0EAF-E178-4174-8303-E1DF9E4FCE2D}" dt="2024-08-06T23:54:53.018" v="1248"/>
        <pc:sldMkLst>
          <pc:docMk/>
          <pc:sldMk cId="2301638375" sldId="270"/>
        </pc:sldMkLst>
        <pc:spChg chg="mod">
          <ac:chgData name="Chelsea Berry" userId="ca4406b1aa672226" providerId="LiveId" clId="{DABC0EAF-E178-4174-8303-E1DF9E4FCE2D}" dt="2024-08-06T23:54:33.455" v="1242" actId="26606"/>
          <ac:spMkLst>
            <pc:docMk/>
            <pc:sldMk cId="2301638375" sldId="270"/>
            <ac:spMk id="2" creationId="{D397F00B-477D-1FF1-4DE0-679FE479F3C6}"/>
          </ac:spMkLst>
        </pc:spChg>
        <pc:spChg chg="del">
          <ac:chgData name="Chelsea Berry" userId="ca4406b1aa672226" providerId="LiveId" clId="{DABC0EAF-E178-4174-8303-E1DF9E4FCE2D}" dt="2024-08-06T23:54:23.212" v="1238"/>
          <ac:spMkLst>
            <pc:docMk/>
            <pc:sldMk cId="2301638375" sldId="270"/>
            <ac:spMk id="3" creationId="{B07ACB60-74B2-F2EC-0642-8CA5A0F882E6}"/>
          </ac:spMkLst>
        </pc:spChg>
        <pc:spChg chg="add mod">
          <ac:chgData name="Chelsea Berry" userId="ca4406b1aa672226" providerId="LiveId" clId="{DABC0EAF-E178-4174-8303-E1DF9E4FCE2D}" dt="2024-08-06T23:54:38.878" v="1247" actId="20577"/>
          <ac:spMkLst>
            <pc:docMk/>
            <pc:sldMk cId="2301638375" sldId="270"/>
            <ac:spMk id="4" creationId="{BB5D2167-DE63-F497-1211-C35627540C03}"/>
          </ac:spMkLst>
        </pc:spChg>
        <pc:spChg chg="add">
          <ac:chgData name="Chelsea Berry" userId="ca4406b1aa672226" providerId="LiveId" clId="{DABC0EAF-E178-4174-8303-E1DF9E4FCE2D}" dt="2024-08-06T23:54:33.455" v="1242" actId="26606"/>
          <ac:spMkLst>
            <pc:docMk/>
            <pc:sldMk cId="2301638375" sldId="270"/>
            <ac:spMk id="10" creationId="{1B15ED52-F352-441B-82BF-E0EA34836D08}"/>
          </ac:spMkLst>
        </pc:spChg>
        <pc:spChg chg="add">
          <ac:chgData name="Chelsea Berry" userId="ca4406b1aa672226" providerId="LiveId" clId="{DABC0EAF-E178-4174-8303-E1DF9E4FCE2D}" dt="2024-08-06T23:54:33.455" v="1242" actId="26606"/>
          <ac:spMkLst>
            <pc:docMk/>
            <pc:sldMk cId="2301638375" sldId="270"/>
            <ac:spMk id="12" creationId="{61707E60-CEC9-4661-AA82-69242EB4BDC3}"/>
          </ac:spMkLst>
        </pc:spChg>
        <pc:spChg chg="add">
          <ac:chgData name="Chelsea Berry" userId="ca4406b1aa672226" providerId="LiveId" clId="{DABC0EAF-E178-4174-8303-E1DF9E4FCE2D}" dt="2024-08-06T23:54:33.455" v="1242" actId="26606"/>
          <ac:spMkLst>
            <pc:docMk/>
            <pc:sldMk cId="2301638375" sldId="270"/>
            <ac:spMk id="14" creationId="{8F035CD8-AE30-4146-96F2-036B0CE5E4F3}"/>
          </ac:spMkLst>
        </pc:spChg>
        <pc:picChg chg="add">
          <ac:chgData name="Chelsea Berry" userId="ca4406b1aa672226" providerId="LiveId" clId="{DABC0EAF-E178-4174-8303-E1DF9E4FCE2D}" dt="2024-08-06T23:54:33.455" v="1242" actId="26606"/>
          <ac:picMkLst>
            <pc:docMk/>
            <pc:sldMk cId="2301638375" sldId="270"/>
            <ac:picMk id="6" creationId="{E2C38D11-A32E-B8B2-5767-AA0300D716E5}"/>
          </ac:picMkLst>
        </pc:picChg>
      </pc:sldChg>
      <pc:sldChg chg="addSp delSp modSp new mod setBg modNotesTx">
        <pc:chgData name="Chelsea Berry" userId="ca4406b1aa672226" providerId="LiveId" clId="{DABC0EAF-E178-4174-8303-E1DF9E4FCE2D}" dt="2024-08-06T23:57:25.230" v="1283" actId="20577"/>
        <pc:sldMkLst>
          <pc:docMk/>
          <pc:sldMk cId="2693128832" sldId="271"/>
        </pc:sldMkLst>
        <pc:spChg chg="mod">
          <ac:chgData name="Chelsea Berry" userId="ca4406b1aa672226" providerId="LiveId" clId="{DABC0EAF-E178-4174-8303-E1DF9E4FCE2D}" dt="2024-08-06T23:56:55.577" v="1272" actId="26606"/>
          <ac:spMkLst>
            <pc:docMk/>
            <pc:sldMk cId="2693128832" sldId="271"/>
            <ac:spMk id="2" creationId="{3AAC0BC2-E7B5-E8C0-2C4E-6D063622B89B}"/>
          </ac:spMkLst>
        </pc:spChg>
        <pc:spChg chg="del">
          <ac:chgData name="Chelsea Berry" userId="ca4406b1aa672226" providerId="LiveId" clId="{DABC0EAF-E178-4174-8303-E1DF9E4FCE2D}" dt="2024-08-06T23:55:52.772" v="1259"/>
          <ac:spMkLst>
            <pc:docMk/>
            <pc:sldMk cId="2693128832" sldId="271"/>
            <ac:spMk id="3" creationId="{1DA6E44C-8FE9-B174-F58D-A822DFE3C903}"/>
          </ac:spMkLst>
        </pc:spChg>
        <pc:spChg chg="add mod">
          <ac:chgData name="Chelsea Berry" userId="ca4406b1aa672226" providerId="LiveId" clId="{DABC0EAF-E178-4174-8303-E1DF9E4FCE2D}" dt="2024-08-06T23:57:13.678" v="1281" actId="1076"/>
          <ac:spMkLst>
            <pc:docMk/>
            <pc:sldMk cId="2693128832" sldId="271"/>
            <ac:spMk id="4" creationId="{14B01D58-FAF5-91B6-6A1C-82E8210BFDD2}"/>
          </ac:spMkLst>
        </pc:spChg>
        <pc:spChg chg="add del">
          <ac:chgData name="Chelsea Berry" userId="ca4406b1aa672226" providerId="LiveId" clId="{DABC0EAF-E178-4174-8303-E1DF9E4FCE2D}" dt="2024-08-06T23:56:41.244" v="1268" actId="26606"/>
          <ac:spMkLst>
            <pc:docMk/>
            <pc:sldMk cId="2693128832" sldId="271"/>
            <ac:spMk id="10" creationId="{E3CBB9B1-7B7D-4BA1-A1AF-572168B39539}"/>
          </ac:spMkLst>
        </pc:spChg>
        <pc:spChg chg="add del">
          <ac:chgData name="Chelsea Berry" userId="ca4406b1aa672226" providerId="LiveId" clId="{DABC0EAF-E178-4174-8303-E1DF9E4FCE2D}" dt="2024-08-06T23:56:41.244" v="1268" actId="26606"/>
          <ac:spMkLst>
            <pc:docMk/>
            <pc:sldMk cId="2693128832" sldId="271"/>
            <ac:spMk id="12" creationId="{907741FC-B544-4A6E-B831-6789D042333D}"/>
          </ac:spMkLst>
        </pc:spChg>
        <pc:spChg chg="add del">
          <ac:chgData name="Chelsea Berry" userId="ca4406b1aa672226" providerId="LiveId" clId="{DABC0EAF-E178-4174-8303-E1DF9E4FCE2D}" dt="2024-08-06T23:56:41.244" v="1268" actId="26606"/>
          <ac:spMkLst>
            <pc:docMk/>
            <pc:sldMk cId="2693128832" sldId="271"/>
            <ac:spMk id="14" creationId="{3F0BE7ED-7814-4273-B18A-F26CC0380380}"/>
          </ac:spMkLst>
        </pc:spChg>
        <pc:spChg chg="add del">
          <ac:chgData name="Chelsea Berry" userId="ca4406b1aa672226" providerId="LiveId" clId="{DABC0EAF-E178-4174-8303-E1DF9E4FCE2D}" dt="2024-08-06T23:56:55.577" v="1272" actId="26606"/>
          <ac:spMkLst>
            <pc:docMk/>
            <pc:sldMk cId="2693128832" sldId="271"/>
            <ac:spMk id="19" creationId="{E3CBB9B1-7B7D-4BA1-A1AF-572168B39539}"/>
          </ac:spMkLst>
        </pc:spChg>
        <pc:spChg chg="add del">
          <ac:chgData name="Chelsea Berry" userId="ca4406b1aa672226" providerId="LiveId" clId="{DABC0EAF-E178-4174-8303-E1DF9E4FCE2D}" dt="2024-08-06T23:56:55.577" v="1272" actId="26606"/>
          <ac:spMkLst>
            <pc:docMk/>
            <pc:sldMk cId="2693128832" sldId="271"/>
            <ac:spMk id="21" creationId="{907741FC-B544-4A6E-B831-6789D042333D}"/>
          </ac:spMkLst>
        </pc:spChg>
        <pc:spChg chg="add del">
          <ac:chgData name="Chelsea Berry" userId="ca4406b1aa672226" providerId="LiveId" clId="{DABC0EAF-E178-4174-8303-E1DF9E4FCE2D}" dt="2024-08-06T23:56:55.577" v="1272" actId="26606"/>
          <ac:spMkLst>
            <pc:docMk/>
            <pc:sldMk cId="2693128832" sldId="271"/>
            <ac:spMk id="23" creationId="{3F0BE7ED-7814-4273-B18A-F26CC0380380}"/>
          </ac:spMkLst>
        </pc:spChg>
        <pc:spChg chg="add">
          <ac:chgData name="Chelsea Berry" userId="ca4406b1aa672226" providerId="LiveId" clId="{DABC0EAF-E178-4174-8303-E1DF9E4FCE2D}" dt="2024-08-06T23:56:55.577" v="1272" actId="26606"/>
          <ac:spMkLst>
            <pc:docMk/>
            <pc:sldMk cId="2693128832" sldId="271"/>
            <ac:spMk id="28" creationId="{ED9D89B5-CCAB-4617-B70E-501DBE3C8437}"/>
          </ac:spMkLst>
        </pc:spChg>
        <pc:spChg chg="add">
          <ac:chgData name="Chelsea Berry" userId="ca4406b1aa672226" providerId="LiveId" clId="{DABC0EAF-E178-4174-8303-E1DF9E4FCE2D}" dt="2024-08-06T23:56:55.577" v="1272" actId="26606"/>
          <ac:spMkLst>
            <pc:docMk/>
            <pc:sldMk cId="2693128832" sldId="271"/>
            <ac:spMk id="30" creationId="{955DEFE8-24AF-47F7-B020-D4D76ABA1830}"/>
          </ac:spMkLst>
        </pc:spChg>
        <pc:spChg chg="add">
          <ac:chgData name="Chelsea Berry" userId="ca4406b1aa672226" providerId="LiveId" clId="{DABC0EAF-E178-4174-8303-E1DF9E4FCE2D}" dt="2024-08-06T23:56:55.577" v="1272" actId="26606"/>
          <ac:spMkLst>
            <pc:docMk/>
            <pc:sldMk cId="2693128832" sldId="271"/>
            <ac:spMk id="32" creationId="{6EAE3873-25FC-4346-B1D5-82E5F9D953ED}"/>
          </ac:spMkLst>
        </pc:spChg>
        <pc:picChg chg="add mod">
          <ac:chgData name="Chelsea Berry" userId="ca4406b1aa672226" providerId="LiveId" clId="{DABC0EAF-E178-4174-8303-E1DF9E4FCE2D}" dt="2024-08-06T23:56:55.577" v="1272" actId="26606"/>
          <ac:picMkLst>
            <pc:docMk/>
            <pc:sldMk cId="2693128832" sldId="271"/>
            <ac:picMk id="6" creationId="{F0CD23BD-6191-3EBC-82D7-D2527BEC558C}"/>
          </ac:picMkLst>
        </pc:picChg>
      </pc:sldChg>
      <pc:sldChg chg="addSp delSp modSp new mod setBg">
        <pc:chgData name="Chelsea Berry" userId="ca4406b1aa672226" providerId="LiveId" clId="{DABC0EAF-E178-4174-8303-E1DF9E4FCE2D}" dt="2024-08-06T23:58:05.875" v="1307" actId="26606"/>
        <pc:sldMkLst>
          <pc:docMk/>
          <pc:sldMk cId="742366844" sldId="272"/>
        </pc:sldMkLst>
        <pc:spChg chg="mod">
          <ac:chgData name="Chelsea Berry" userId="ca4406b1aa672226" providerId="LiveId" clId="{DABC0EAF-E178-4174-8303-E1DF9E4FCE2D}" dt="2024-08-06T23:58:05.875" v="1306" actId="26606"/>
          <ac:spMkLst>
            <pc:docMk/>
            <pc:sldMk cId="742366844" sldId="272"/>
            <ac:spMk id="2" creationId="{F3FCB7E9-0FAD-DFF8-ED65-66270C8D79F3}"/>
          </ac:spMkLst>
        </pc:spChg>
        <pc:spChg chg="del">
          <ac:chgData name="Chelsea Berry" userId="ca4406b1aa672226" providerId="LiveId" clId="{DABC0EAF-E178-4174-8303-E1DF9E4FCE2D}" dt="2024-08-06T23:57:48.762" v="1300"/>
          <ac:spMkLst>
            <pc:docMk/>
            <pc:sldMk cId="742366844" sldId="272"/>
            <ac:spMk id="3" creationId="{70604BB0-B313-3746-F409-F9AE9D93098B}"/>
          </ac:spMkLst>
        </pc:spChg>
        <pc:spChg chg="add del mod">
          <ac:chgData name="Chelsea Berry" userId="ca4406b1aa672226" providerId="LiveId" clId="{DABC0EAF-E178-4174-8303-E1DF9E4FCE2D}" dt="2024-08-06T23:58:05.875" v="1307" actId="26606"/>
          <ac:spMkLst>
            <pc:docMk/>
            <pc:sldMk cId="742366844" sldId="272"/>
            <ac:spMk id="4" creationId="{F5E130B8-313A-A6E7-E205-08F4960809F7}"/>
          </ac:spMkLst>
        </pc:spChg>
        <pc:spChg chg="add del">
          <ac:chgData name="Chelsea Berry" userId="ca4406b1aa672226" providerId="LiveId" clId="{DABC0EAF-E178-4174-8303-E1DF9E4FCE2D}" dt="2024-08-06T23:58:03.032" v="1302" actId="26606"/>
          <ac:spMkLst>
            <pc:docMk/>
            <pc:sldMk cId="742366844" sldId="272"/>
            <ac:spMk id="10" creationId="{1CC4AFFA-9868-4B7D-9F63-93C34D36234F}"/>
          </ac:spMkLst>
        </pc:spChg>
        <pc:spChg chg="add del">
          <ac:chgData name="Chelsea Berry" userId="ca4406b1aa672226" providerId="LiveId" clId="{DABC0EAF-E178-4174-8303-E1DF9E4FCE2D}" dt="2024-08-06T23:58:03.032" v="1302" actId="26606"/>
          <ac:spMkLst>
            <pc:docMk/>
            <pc:sldMk cId="742366844" sldId="272"/>
            <ac:spMk id="12" creationId="{024CCFE6-8D32-4963-9B5D-E742044292DD}"/>
          </ac:spMkLst>
        </pc:spChg>
        <pc:spChg chg="add del">
          <ac:chgData name="Chelsea Berry" userId="ca4406b1aa672226" providerId="LiveId" clId="{DABC0EAF-E178-4174-8303-E1DF9E4FCE2D}" dt="2024-08-06T23:58:03.032" v="1302" actId="26606"/>
          <ac:spMkLst>
            <pc:docMk/>
            <pc:sldMk cId="742366844" sldId="272"/>
            <ac:spMk id="14" creationId="{43414B78-940D-4BE3-A24D-B003E1C9C018}"/>
          </ac:spMkLst>
        </pc:spChg>
        <pc:spChg chg="add del">
          <ac:chgData name="Chelsea Berry" userId="ca4406b1aa672226" providerId="LiveId" clId="{DABC0EAF-E178-4174-8303-E1DF9E4FCE2D}" dt="2024-08-06T23:58:05.875" v="1306" actId="26606"/>
          <ac:spMkLst>
            <pc:docMk/>
            <pc:sldMk cId="742366844" sldId="272"/>
            <ac:spMk id="18" creationId="{1CC4AFFA-9868-4B7D-9F63-93C34D36234F}"/>
          </ac:spMkLst>
        </pc:spChg>
        <pc:spChg chg="add del">
          <ac:chgData name="Chelsea Berry" userId="ca4406b1aa672226" providerId="LiveId" clId="{DABC0EAF-E178-4174-8303-E1DF9E4FCE2D}" dt="2024-08-06T23:58:05.875" v="1306" actId="26606"/>
          <ac:spMkLst>
            <pc:docMk/>
            <pc:sldMk cId="742366844" sldId="272"/>
            <ac:spMk id="19" creationId="{024CCFE6-8D32-4963-9B5D-E742044292DD}"/>
          </ac:spMkLst>
        </pc:spChg>
        <pc:spChg chg="add del">
          <ac:chgData name="Chelsea Berry" userId="ca4406b1aa672226" providerId="LiveId" clId="{DABC0EAF-E178-4174-8303-E1DF9E4FCE2D}" dt="2024-08-06T23:58:05.875" v="1306" actId="26606"/>
          <ac:spMkLst>
            <pc:docMk/>
            <pc:sldMk cId="742366844" sldId="272"/>
            <ac:spMk id="20" creationId="{43414B78-940D-4BE3-A24D-B003E1C9C018}"/>
          </ac:spMkLst>
        </pc:spChg>
        <pc:graphicFrameChg chg="add del">
          <ac:chgData name="Chelsea Berry" userId="ca4406b1aa672226" providerId="LiveId" clId="{DABC0EAF-E178-4174-8303-E1DF9E4FCE2D}" dt="2024-08-06T23:58:03.032" v="1302" actId="26606"/>
          <ac:graphicFrameMkLst>
            <pc:docMk/>
            <pc:sldMk cId="742366844" sldId="272"/>
            <ac:graphicFrameMk id="6" creationId="{E192BCDE-0BD1-0028-00FC-D7A2AC28DFFE}"/>
          </ac:graphicFrameMkLst>
        </pc:graphicFrameChg>
        <pc:graphicFrameChg chg="add del">
          <ac:chgData name="Chelsea Berry" userId="ca4406b1aa672226" providerId="LiveId" clId="{DABC0EAF-E178-4174-8303-E1DF9E4FCE2D}" dt="2024-08-06T23:58:04.672" v="1304" actId="26606"/>
          <ac:graphicFrameMkLst>
            <pc:docMk/>
            <pc:sldMk cId="742366844" sldId="272"/>
            <ac:graphicFrameMk id="16" creationId="{2282E995-2E7A-2189-3892-D0DD8BABDB4C}"/>
          </ac:graphicFrameMkLst>
        </pc:graphicFrameChg>
        <pc:graphicFrameChg chg="add del">
          <ac:chgData name="Chelsea Berry" userId="ca4406b1aa672226" providerId="LiveId" clId="{DABC0EAF-E178-4174-8303-E1DF9E4FCE2D}" dt="2024-08-06T23:58:05.875" v="1306" actId="26606"/>
          <ac:graphicFrameMkLst>
            <pc:docMk/>
            <pc:sldMk cId="742366844" sldId="272"/>
            <ac:graphicFrameMk id="21" creationId="{E192BCDE-0BD1-0028-00FC-D7A2AC28DFFE}"/>
          </ac:graphicFrameMkLst>
        </pc:graphicFrameChg>
        <pc:graphicFrameChg chg="add">
          <ac:chgData name="Chelsea Berry" userId="ca4406b1aa672226" providerId="LiveId" clId="{DABC0EAF-E178-4174-8303-E1DF9E4FCE2D}" dt="2024-08-06T23:58:05.875" v="1307" actId="26606"/>
          <ac:graphicFrameMkLst>
            <pc:docMk/>
            <pc:sldMk cId="742366844" sldId="272"/>
            <ac:graphicFrameMk id="23" creationId="{EB9B1578-96D6-9130-C03C-822AFA4A266B}"/>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966DE0-BF72-4C2B-A67C-659C9DC369EE}"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C57A5FDD-E0A6-4F98-BE9D-D53E34FA4E3A}">
      <dgm:prSet/>
      <dgm:spPr/>
      <dgm:t>
        <a:bodyPr/>
        <a:lstStyle/>
        <a:p>
          <a:pPr>
            <a:defRPr cap="all"/>
          </a:pPr>
          <a:r>
            <a:rPr lang="en-US"/>
            <a:t>Doctors and Radiologist</a:t>
          </a:r>
        </a:p>
      </dgm:t>
    </dgm:pt>
    <dgm:pt modelId="{F7FAF36C-76F6-4DD3-8313-CADF908BD52A}" type="parTrans" cxnId="{C9DFA396-517A-4B24-842C-6D4166596308}">
      <dgm:prSet/>
      <dgm:spPr/>
      <dgm:t>
        <a:bodyPr/>
        <a:lstStyle/>
        <a:p>
          <a:endParaRPr lang="en-US"/>
        </a:p>
      </dgm:t>
    </dgm:pt>
    <dgm:pt modelId="{C6E16BBD-9887-4F0C-95FC-2C43EA3CFB53}" type="sibTrans" cxnId="{C9DFA396-517A-4B24-842C-6D4166596308}">
      <dgm:prSet/>
      <dgm:spPr/>
      <dgm:t>
        <a:bodyPr/>
        <a:lstStyle/>
        <a:p>
          <a:endParaRPr lang="en-US"/>
        </a:p>
      </dgm:t>
    </dgm:pt>
    <dgm:pt modelId="{857A678C-E9C2-4074-84D0-48E8897DE084}">
      <dgm:prSet/>
      <dgm:spPr/>
      <dgm:t>
        <a:bodyPr/>
        <a:lstStyle/>
        <a:p>
          <a:pPr>
            <a:defRPr cap="all"/>
          </a:pPr>
          <a:r>
            <a:rPr lang="en-US"/>
            <a:t>Hospitals and Medical Centers</a:t>
          </a:r>
        </a:p>
      </dgm:t>
    </dgm:pt>
    <dgm:pt modelId="{7F4212F2-52AA-4BFD-9236-24FE93216904}" type="parTrans" cxnId="{15C6E3F1-46C0-40F6-840E-A01D00546C8E}">
      <dgm:prSet/>
      <dgm:spPr/>
      <dgm:t>
        <a:bodyPr/>
        <a:lstStyle/>
        <a:p>
          <a:endParaRPr lang="en-US"/>
        </a:p>
      </dgm:t>
    </dgm:pt>
    <dgm:pt modelId="{D157F12B-2FBC-4CF3-BB78-895042F09B26}" type="sibTrans" cxnId="{15C6E3F1-46C0-40F6-840E-A01D00546C8E}">
      <dgm:prSet/>
      <dgm:spPr/>
      <dgm:t>
        <a:bodyPr/>
        <a:lstStyle/>
        <a:p>
          <a:endParaRPr lang="en-US"/>
        </a:p>
      </dgm:t>
    </dgm:pt>
    <dgm:pt modelId="{50D43876-B34A-4CC1-9B6C-E476710CE913}">
      <dgm:prSet/>
      <dgm:spPr/>
      <dgm:t>
        <a:bodyPr/>
        <a:lstStyle/>
        <a:p>
          <a:pPr>
            <a:defRPr cap="all"/>
          </a:pPr>
          <a:r>
            <a:rPr lang="en-US"/>
            <a:t>Insurance Companies</a:t>
          </a:r>
        </a:p>
      </dgm:t>
    </dgm:pt>
    <dgm:pt modelId="{FA085CE6-4F7D-4355-B73B-F119B67F6B4C}" type="parTrans" cxnId="{3C600172-E900-4266-BD23-E9598B5FB6F1}">
      <dgm:prSet/>
      <dgm:spPr/>
      <dgm:t>
        <a:bodyPr/>
        <a:lstStyle/>
        <a:p>
          <a:endParaRPr lang="en-US"/>
        </a:p>
      </dgm:t>
    </dgm:pt>
    <dgm:pt modelId="{90B47FEB-48BB-409D-A292-0CB2155F81E4}" type="sibTrans" cxnId="{3C600172-E900-4266-BD23-E9598B5FB6F1}">
      <dgm:prSet/>
      <dgm:spPr/>
      <dgm:t>
        <a:bodyPr/>
        <a:lstStyle/>
        <a:p>
          <a:endParaRPr lang="en-US"/>
        </a:p>
      </dgm:t>
    </dgm:pt>
    <dgm:pt modelId="{19F910E0-913F-4035-9CD3-DBF3F63957CE}">
      <dgm:prSet/>
      <dgm:spPr/>
      <dgm:t>
        <a:bodyPr/>
        <a:lstStyle/>
        <a:p>
          <a:pPr>
            <a:defRPr cap="all"/>
          </a:pPr>
          <a:r>
            <a:rPr lang="en-US"/>
            <a:t>Medical Researchers and Academics</a:t>
          </a:r>
        </a:p>
      </dgm:t>
    </dgm:pt>
    <dgm:pt modelId="{72D8835C-A5E7-4ED3-8372-FD27723699BE}" type="parTrans" cxnId="{187E6B29-4A38-4388-92EB-992881EB8E9C}">
      <dgm:prSet/>
      <dgm:spPr/>
      <dgm:t>
        <a:bodyPr/>
        <a:lstStyle/>
        <a:p>
          <a:endParaRPr lang="en-US"/>
        </a:p>
      </dgm:t>
    </dgm:pt>
    <dgm:pt modelId="{B9DDECEF-10EB-47FF-A532-AC974EB9AEDF}" type="sibTrans" cxnId="{187E6B29-4A38-4388-92EB-992881EB8E9C}">
      <dgm:prSet/>
      <dgm:spPr/>
      <dgm:t>
        <a:bodyPr/>
        <a:lstStyle/>
        <a:p>
          <a:endParaRPr lang="en-US"/>
        </a:p>
      </dgm:t>
    </dgm:pt>
    <dgm:pt modelId="{0671BB17-4707-4D39-B37E-6993B68457BE}" type="pres">
      <dgm:prSet presAssocID="{F5966DE0-BF72-4C2B-A67C-659C9DC369EE}" presName="root" presStyleCnt="0">
        <dgm:presLayoutVars>
          <dgm:dir/>
          <dgm:resizeHandles val="exact"/>
        </dgm:presLayoutVars>
      </dgm:prSet>
      <dgm:spPr/>
    </dgm:pt>
    <dgm:pt modelId="{B86A3468-6A8F-428B-B82C-C093A23FBDA2}" type="pres">
      <dgm:prSet presAssocID="{C57A5FDD-E0A6-4F98-BE9D-D53E34FA4E3A}" presName="compNode" presStyleCnt="0"/>
      <dgm:spPr/>
    </dgm:pt>
    <dgm:pt modelId="{2A04465C-59E3-489B-9A24-D75F4C4E9D60}" type="pres">
      <dgm:prSet presAssocID="{C57A5FDD-E0A6-4F98-BE9D-D53E34FA4E3A}" presName="iconBgRect" presStyleLbl="bgShp" presStyleIdx="0" presStyleCnt="4"/>
      <dgm:spPr/>
    </dgm:pt>
    <dgm:pt modelId="{49D928E4-761B-4D6D-B610-91949467A7C5}" type="pres">
      <dgm:prSet presAssocID="{C57A5FDD-E0A6-4F98-BE9D-D53E34FA4E3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tor"/>
        </a:ext>
      </dgm:extLst>
    </dgm:pt>
    <dgm:pt modelId="{8325B256-A42C-422A-95CF-AD1CC9E23D96}" type="pres">
      <dgm:prSet presAssocID="{C57A5FDD-E0A6-4F98-BE9D-D53E34FA4E3A}" presName="spaceRect" presStyleCnt="0"/>
      <dgm:spPr/>
    </dgm:pt>
    <dgm:pt modelId="{DBFFA5EB-B1E7-47CA-89EE-DAF0C378427B}" type="pres">
      <dgm:prSet presAssocID="{C57A5FDD-E0A6-4F98-BE9D-D53E34FA4E3A}" presName="textRect" presStyleLbl="revTx" presStyleIdx="0" presStyleCnt="4">
        <dgm:presLayoutVars>
          <dgm:chMax val="1"/>
          <dgm:chPref val="1"/>
        </dgm:presLayoutVars>
      </dgm:prSet>
      <dgm:spPr/>
    </dgm:pt>
    <dgm:pt modelId="{2C47B64D-FA3D-4A27-8F11-EE9DDDA1C634}" type="pres">
      <dgm:prSet presAssocID="{C6E16BBD-9887-4F0C-95FC-2C43EA3CFB53}" presName="sibTrans" presStyleCnt="0"/>
      <dgm:spPr/>
    </dgm:pt>
    <dgm:pt modelId="{540B9B2E-98C2-4963-A923-99028D98CAB2}" type="pres">
      <dgm:prSet presAssocID="{857A678C-E9C2-4074-84D0-48E8897DE084}" presName="compNode" presStyleCnt="0"/>
      <dgm:spPr/>
    </dgm:pt>
    <dgm:pt modelId="{AB8D6194-190C-46BE-A6F0-48761A5774B0}" type="pres">
      <dgm:prSet presAssocID="{857A678C-E9C2-4074-84D0-48E8897DE084}" presName="iconBgRect" presStyleLbl="bgShp" presStyleIdx="1" presStyleCnt="4"/>
      <dgm:spPr/>
    </dgm:pt>
    <dgm:pt modelId="{D97997EE-EBEE-414E-A211-D7E11E1F83E6}" type="pres">
      <dgm:prSet presAssocID="{857A678C-E9C2-4074-84D0-48E8897DE08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al"/>
        </a:ext>
      </dgm:extLst>
    </dgm:pt>
    <dgm:pt modelId="{D6BD94B3-0157-491D-B003-BB64E60280F0}" type="pres">
      <dgm:prSet presAssocID="{857A678C-E9C2-4074-84D0-48E8897DE084}" presName="spaceRect" presStyleCnt="0"/>
      <dgm:spPr/>
    </dgm:pt>
    <dgm:pt modelId="{6736D346-CA51-4653-A04E-C199C2B70530}" type="pres">
      <dgm:prSet presAssocID="{857A678C-E9C2-4074-84D0-48E8897DE084}" presName="textRect" presStyleLbl="revTx" presStyleIdx="1" presStyleCnt="4">
        <dgm:presLayoutVars>
          <dgm:chMax val="1"/>
          <dgm:chPref val="1"/>
        </dgm:presLayoutVars>
      </dgm:prSet>
      <dgm:spPr/>
    </dgm:pt>
    <dgm:pt modelId="{51491B24-C39E-4C89-9A00-6348EE94B473}" type="pres">
      <dgm:prSet presAssocID="{D157F12B-2FBC-4CF3-BB78-895042F09B26}" presName="sibTrans" presStyleCnt="0"/>
      <dgm:spPr/>
    </dgm:pt>
    <dgm:pt modelId="{F07F83FB-C170-45C4-AA48-ED2CEAB80607}" type="pres">
      <dgm:prSet presAssocID="{50D43876-B34A-4CC1-9B6C-E476710CE913}" presName="compNode" presStyleCnt="0"/>
      <dgm:spPr/>
    </dgm:pt>
    <dgm:pt modelId="{CFBEDDBC-2F1B-406A-B6DD-6BE12E8DF887}" type="pres">
      <dgm:prSet presAssocID="{50D43876-B34A-4CC1-9B6C-E476710CE913}" presName="iconBgRect" presStyleLbl="bgShp" presStyleIdx="2" presStyleCnt="4"/>
      <dgm:spPr/>
    </dgm:pt>
    <dgm:pt modelId="{2B69BEE3-0D42-48B8-A3F0-5016AC79D5BB}" type="pres">
      <dgm:prSet presAssocID="{50D43876-B34A-4CC1-9B6C-E476710CE91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ilding"/>
        </a:ext>
      </dgm:extLst>
    </dgm:pt>
    <dgm:pt modelId="{8FA03CD8-45E9-4A0E-B26C-4187468BA93A}" type="pres">
      <dgm:prSet presAssocID="{50D43876-B34A-4CC1-9B6C-E476710CE913}" presName="spaceRect" presStyleCnt="0"/>
      <dgm:spPr/>
    </dgm:pt>
    <dgm:pt modelId="{66921D6B-9D92-432D-914A-04C29D18C87D}" type="pres">
      <dgm:prSet presAssocID="{50D43876-B34A-4CC1-9B6C-E476710CE913}" presName="textRect" presStyleLbl="revTx" presStyleIdx="2" presStyleCnt="4">
        <dgm:presLayoutVars>
          <dgm:chMax val="1"/>
          <dgm:chPref val="1"/>
        </dgm:presLayoutVars>
      </dgm:prSet>
      <dgm:spPr/>
    </dgm:pt>
    <dgm:pt modelId="{F149C68A-87E9-44D5-BA25-3FDAFD4C554B}" type="pres">
      <dgm:prSet presAssocID="{90B47FEB-48BB-409D-A292-0CB2155F81E4}" presName="sibTrans" presStyleCnt="0"/>
      <dgm:spPr/>
    </dgm:pt>
    <dgm:pt modelId="{0BC00946-6E94-44DA-8D6E-8EA6F9E6B873}" type="pres">
      <dgm:prSet presAssocID="{19F910E0-913F-4035-9CD3-DBF3F63957CE}" presName="compNode" presStyleCnt="0"/>
      <dgm:spPr/>
    </dgm:pt>
    <dgm:pt modelId="{3A62B142-8290-49F6-B858-C6E0629A9526}" type="pres">
      <dgm:prSet presAssocID="{19F910E0-913F-4035-9CD3-DBF3F63957CE}" presName="iconBgRect" presStyleLbl="bgShp" presStyleIdx="3" presStyleCnt="4"/>
      <dgm:spPr/>
    </dgm:pt>
    <dgm:pt modelId="{FC65ACE3-AE61-4FDE-B477-C97BFD365BE4}" type="pres">
      <dgm:prSet presAssocID="{19F910E0-913F-4035-9CD3-DBF3F63957C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ethoscope"/>
        </a:ext>
      </dgm:extLst>
    </dgm:pt>
    <dgm:pt modelId="{298F46D0-D92D-4225-923B-057A7FDE678E}" type="pres">
      <dgm:prSet presAssocID="{19F910E0-913F-4035-9CD3-DBF3F63957CE}" presName="spaceRect" presStyleCnt="0"/>
      <dgm:spPr/>
    </dgm:pt>
    <dgm:pt modelId="{9093CC3A-828A-44C3-AA01-A4B2E83572B2}" type="pres">
      <dgm:prSet presAssocID="{19F910E0-913F-4035-9CD3-DBF3F63957CE}" presName="textRect" presStyleLbl="revTx" presStyleIdx="3" presStyleCnt="4">
        <dgm:presLayoutVars>
          <dgm:chMax val="1"/>
          <dgm:chPref val="1"/>
        </dgm:presLayoutVars>
      </dgm:prSet>
      <dgm:spPr/>
    </dgm:pt>
  </dgm:ptLst>
  <dgm:cxnLst>
    <dgm:cxn modelId="{53BE841F-E241-4D16-A327-875A486C1513}" type="presOf" srcId="{50D43876-B34A-4CC1-9B6C-E476710CE913}" destId="{66921D6B-9D92-432D-914A-04C29D18C87D}" srcOrd="0" destOrd="0" presId="urn:microsoft.com/office/officeart/2018/5/layout/IconCircleLabelList"/>
    <dgm:cxn modelId="{187E6B29-4A38-4388-92EB-992881EB8E9C}" srcId="{F5966DE0-BF72-4C2B-A67C-659C9DC369EE}" destId="{19F910E0-913F-4035-9CD3-DBF3F63957CE}" srcOrd="3" destOrd="0" parTransId="{72D8835C-A5E7-4ED3-8372-FD27723699BE}" sibTransId="{B9DDECEF-10EB-47FF-A532-AC974EB9AEDF}"/>
    <dgm:cxn modelId="{3C600172-E900-4266-BD23-E9598B5FB6F1}" srcId="{F5966DE0-BF72-4C2B-A67C-659C9DC369EE}" destId="{50D43876-B34A-4CC1-9B6C-E476710CE913}" srcOrd="2" destOrd="0" parTransId="{FA085CE6-4F7D-4355-B73B-F119B67F6B4C}" sibTransId="{90B47FEB-48BB-409D-A292-0CB2155F81E4}"/>
    <dgm:cxn modelId="{231A0378-1B28-4066-AF01-2056FEC74AA2}" type="presOf" srcId="{F5966DE0-BF72-4C2B-A67C-659C9DC369EE}" destId="{0671BB17-4707-4D39-B37E-6993B68457BE}" srcOrd="0" destOrd="0" presId="urn:microsoft.com/office/officeart/2018/5/layout/IconCircleLabelList"/>
    <dgm:cxn modelId="{17C6BB8F-AF27-4184-AC81-E4663854BC3C}" type="presOf" srcId="{857A678C-E9C2-4074-84D0-48E8897DE084}" destId="{6736D346-CA51-4653-A04E-C199C2B70530}" srcOrd="0" destOrd="0" presId="urn:microsoft.com/office/officeart/2018/5/layout/IconCircleLabelList"/>
    <dgm:cxn modelId="{905C7594-7B6F-4267-A20A-7514A8DBA71B}" type="presOf" srcId="{19F910E0-913F-4035-9CD3-DBF3F63957CE}" destId="{9093CC3A-828A-44C3-AA01-A4B2E83572B2}" srcOrd="0" destOrd="0" presId="urn:microsoft.com/office/officeart/2018/5/layout/IconCircleLabelList"/>
    <dgm:cxn modelId="{C9DFA396-517A-4B24-842C-6D4166596308}" srcId="{F5966DE0-BF72-4C2B-A67C-659C9DC369EE}" destId="{C57A5FDD-E0A6-4F98-BE9D-D53E34FA4E3A}" srcOrd="0" destOrd="0" parTransId="{F7FAF36C-76F6-4DD3-8313-CADF908BD52A}" sibTransId="{C6E16BBD-9887-4F0C-95FC-2C43EA3CFB53}"/>
    <dgm:cxn modelId="{41C1D7E0-98EF-4223-A1DB-8A33B4AF4E45}" type="presOf" srcId="{C57A5FDD-E0A6-4F98-BE9D-D53E34FA4E3A}" destId="{DBFFA5EB-B1E7-47CA-89EE-DAF0C378427B}" srcOrd="0" destOrd="0" presId="urn:microsoft.com/office/officeart/2018/5/layout/IconCircleLabelList"/>
    <dgm:cxn modelId="{15C6E3F1-46C0-40F6-840E-A01D00546C8E}" srcId="{F5966DE0-BF72-4C2B-A67C-659C9DC369EE}" destId="{857A678C-E9C2-4074-84D0-48E8897DE084}" srcOrd="1" destOrd="0" parTransId="{7F4212F2-52AA-4BFD-9236-24FE93216904}" sibTransId="{D157F12B-2FBC-4CF3-BB78-895042F09B26}"/>
    <dgm:cxn modelId="{496052B7-92E8-4811-831D-FCA132E46EED}" type="presParOf" srcId="{0671BB17-4707-4D39-B37E-6993B68457BE}" destId="{B86A3468-6A8F-428B-B82C-C093A23FBDA2}" srcOrd="0" destOrd="0" presId="urn:microsoft.com/office/officeart/2018/5/layout/IconCircleLabelList"/>
    <dgm:cxn modelId="{034814D3-01A6-45A0-B677-4D2543656F41}" type="presParOf" srcId="{B86A3468-6A8F-428B-B82C-C093A23FBDA2}" destId="{2A04465C-59E3-489B-9A24-D75F4C4E9D60}" srcOrd="0" destOrd="0" presId="urn:microsoft.com/office/officeart/2018/5/layout/IconCircleLabelList"/>
    <dgm:cxn modelId="{7C9A6874-676D-47F8-B268-EF81673A3400}" type="presParOf" srcId="{B86A3468-6A8F-428B-B82C-C093A23FBDA2}" destId="{49D928E4-761B-4D6D-B610-91949467A7C5}" srcOrd="1" destOrd="0" presId="urn:microsoft.com/office/officeart/2018/5/layout/IconCircleLabelList"/>
    <dgm:cxn modelId="{FB04D80B-AF44-483D-9153-93D62474EF83}" type="presParOf" srcId="{B86A3468-6A8F-428B-B82C-C093A23FBDA2}" destId="{8325B256-A42C-422A-95CF-AD1CC9E23D96}" srcOrd="2" destOrd="0" presId="urn:microsoft.com/office/officeart/2018/5/layout/IconCircleLabelList"/>
    <dgm:cxn modelId="{FCDBB527-7EC3-4596-8957-BD45148470FF}" type="presParOf" srcId="{B86A3468-6A8F-428B-B82C-C093A23FBDA2}" destId="{DBFFA5EB-B1E7-47CA-89EE-DAF0C378427B}" srcOrd="3" destOrd="0" presId="urn:microsoft.com/office/officeart/2018/5/layout/IconCircleLabelList"/>
    <dgm:cxn modelId="{E440C640-1B86-4EF6-A6E2-87966E4078F9}" type="presParOf" srcId="{0671BB17-4707-4D39-B37E-6993B68457BE}" destId="{2C47B64D-FA3D-4A27-8F11-EE9DDDA1C634}" srcOrd="1" destOrd="0" presId="urn:microsoft.com/office/officeart/2018/5/layout/IconCircleLabelList"/>
    <dgm:cxn modelId="{C1F97131-FBC4-4864-9627-56ED6EE3D3D4}" type="presParOf" srcId="{0671BB17-4707-4D39-B37E-6993B68457BE}" destId="{540B9B2E-98C2-4963-A923-99028D98CAB2}" srcOrd="2" destOrd="0" presId="urn:microsoft.com/office/officeart/2018/5/layout/IconCircleLabelList"/>
    <dgm:cxn modelId="{FC52E896-F50F-4AEC-AB87-F82049E7E290}" type="presParOf" srcId="{540B9B2E-98C2-4963-A923-99028D98CAB2}" destId="{AB8D6194-190C-46BE-A6F0-48761A5774B0}" srcOrd="0" destOrd="0" presId="urn:microsoft.com/office/officeart/2018/5/layout/IconCircleLabelList"/>
    <dgm:cxn modelId="{19F794D6-CA00-4F9D-A5E2-C92AB79CC51E}" type="presParOf" srcId="{540B9B2E-98C2-4963-A923-99028D98CAB2}" destId="{D97997EE-EBEE-414E-A211-D7E11E1F83E6}" srcOrd="1" destOrd="0" presId="urn:microsoft.com/office/officeart/2018/5/layout/IconCircleLabelList"/>
    <dgm:cxn modelId="{496030DE-162A-4448-9933-F0D9B7126107}" type="presParOf" srcId="{540B9B2E-98C2-4963-A923-99028D98CAB2}" destId="{D6BD94B3-0157-491D-B003-BB64E60280F0}" srcOrd="2" destOrd="0" presId="urn:microsoft.com/office/officeart/2018/5/layout/IconCircleLabelList"/>
    <dgm:cxn modelId="{66F5690D-402D-4782-8FB3-875A7C8606EF}" type="presParOf" srcId="{540B9B2E-98C2-4963-A923-99028D98CAB2}" destId="{6736D346-CA51-4653-A04E-C199C2B70530}" srcOrd="3" destOrd="0" presId="urn:microsoft.com/office/officeart/2018/5/layout/IconCircleLabelList"/>
    <dgm:cxn modelId="{AD886605-E636-4960-97CE-0303DC4A6719}" type="presParOf" srcId="{0671BB17-4707-4D39-B37E-6993B68457BE}" destId="{51491B24-C39E-4C89-9A00-6348EE94B473}" srcOrd="3" destOrd="0" presId="urn:microsoft.com/office/officeart/2018/5/layout/IconCircleLabelList"/>
    <dgm:cxn modelId="{EED860DF-0D2B-4901-96D3-D0DEA9521F8B}" type="presParOf" srcId="{0671BB17-4707-4D39-B37E-6993B68457BE}" destId="{F07F83FB-C170-45C4-AA48-ED2CEAB80607}" srcOrd="4" destOrd="0" presId="urn:microsoft.com/office/officeart/2018/5/layout/IconCircleLabelList"/>
    <dgm:cxn modelId="{3C4F5488-C6F9-4E6A-A47B-981BBE3A2C07}" type="presParOf" srcId="{F07F83FB-C170-45C4-AA48-ED2CEAB80607}" destId="{CFBEDDBC-2F1B-406A-B6DD-6BE12E8DF887}" srcOrd="0" destOrd="0" presId="urn:microsoft.com/office/officeart/2018/5/layout/IconCircleLabelList"/>
    <dgm:cxn modelId="{D7D0AABE-AC92-40E3-BB9A-A39FCF3AA56F}" type="presParOf" srcId="{F07F83FB-C170-45C4-AA48-ED2CEAB80607}" destId="{2B69BEE3-0D42-48B8-A3F0-5016AC79D5BB}" srcOrd="1" destOrd="0" presId="urn:microsoft.com/office/officeart/2018/5/layout/IconCircleLabelList"/>
    <dgm:cxn modelId="{25570D3D-9FD5-44F9-A81E-AC9F229FBE48}" type="presParOf" srcId="{F07F83FB-C170-45C4-AA48-ED2CEAB80607}" destId="{8FA03CD8-45E9-4A0E-B26C-4187468BA93A}" srcOrd="2" destOrd="0" presId="urn:microsoft.com/office/officeart/2018/5/layout/IconCircleLabelList"/>
    <dgm:cxn modelId="{1CD9AE49-F8C4-432D-BBCB-BA233B929D46}" type="presParOf" srcId="{F07F83FB-C170-45C4-AA48-ED2CEAB80607}" destId="{66921D6B-9D92-432D-914A-04C29D18C87D}" srcOrd="3" destOrd="0" presId="urn:microsoft.com/office/officeart/2018/5/layout/IconCircleLabelList"/>
    <dgm:cxn modelId="{268007EB-A163-409D-89E7-38578FD558C3}" type="presParOf" srcId="{0671BB17-4707-4D39-B37E-6993B68457BE}" destId="{F149C68A-87E9-44D5-BA25-3FDAFD4C554B}" srcOrd="5" destOrd="0" presId="urn:microsoft.com/office/officeart/2018/5/layout/IconCircleLabelList"/>
    <dgm:cxn modelId="{A24AE06B-7A03-457B-B082-4AE509846F4D}" type="presParOf" srcId="{0671BB17-4707-4D39-B37E-6993B68457BE}" destId="{0BC00946-6E94-44DA-8D6E-8EA6F9E6B873}" srcOrd="6" destOrd="0" presId="urn:microsoft.com/office/officeart/2018/5/layout/IconCircleLabelList"/>
    <dgm:cxn modelId="{736402F1-EDBD-4C9E-AEED-1D8B48713CA0}" type="presParOf" srcId="{0BC00946-6E94-44DA-8D6E-8EA6F9E6B873}" destId="{3A62B142-8290-49F6-B858-C6E0629A9526}" srcOrd="0" destOrd="0" presId="urn:microsoft.com/office/officeart/2018/5/layout/IconCircleLabelList"/>
    <dgm:cxn modelId="{16B4856B-92AA-454D-9DD6-7F7F8B18DA1C}" type="presParOf" srcId="{0BC00946-6E94-44DA-8D6E-8EA6F9E6B873}" destId="{FC65ACE3-AE61-4FDE-B477-C97BFD365BE4}" srcOrd="1" destOrd="0" presId="urn:microsoft.com/office/officeart/2018/5/layout/IconCircleLabelList"/>
    <dgm:cxn modelId="{687989FD-7794-43F7-9A81-ED012E2901F2}" type="presParOf" srcId="{0BC00946-6E94-44DA-8D6E-8EA6F9E6B873}" destId="{298F46D0-D92D-4225-923B-057A7FDE678E}" srcOrd="2" destOrd="0" presId="urn:microsoft.com/office/officeart/2018/5/layout/IconCircleLabelList"/>
    <dgm:cxn modelId="{70012BD3-D527-4D6B-8383-4807891FB62F}" type="presParOf" srcId="{0BC00946-6E94-44DA-8D6E-8EA6F9E6B873}" destId="{9093CC3A-828A-44C3-AA01-A4B2E83572B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E4115D-88B4-4167-BA0D-82108CEFE48B}"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4830899-C930-4CB9-85B5-9330A4859AD9}">
      <dgm:prSet/>
      <dgm:spPr/>
      <dgm:t>
        <a:bodyPr/>
        <a:lstStyle/>
        <a:p>
          <a:r>
            <a:rPr lang="en-US"/>
            <a:t>Blurred image removal</a:t>
          </a:r>
        </a:p>
      </dgm:t>
    </dgm:pt>
    <dgm:pt modelId="{120B12AF-C081-4BC2-BA35-93E4885A458D}" type="parTrans" cxnId="{EE0BF72D-D9E8-48F8-95F4-8433E20D7EE3}">
      <dgm:prSet/>
      <dgm:spPr/>
      <dgm:t>
        <a:bodyPr/>
        <a:lstStyle/>
        <a:p>
          <a:endParaRPr lang="en-US"/>
        </a:p>
      </dgm:t>
    </dgm:pt>
    <dgm:pt modelId="{45F3D79B-ED6F-416F-8DB3-415259194489}" type="sibTrans" cxnId="{EE0BF72D-D9E8-48F8-95F4-8433E20D7EE3}">
      <dgm:prSet/>
      <dgm:spPr/>
      <dgm:t>
        <a:bodyPr/>
        <a:lstStyle/>
        <a:p>
          <a:endParaRPr lang="en-US"/>
        </a:p>
      </dgm:t>
    </dgm:pt>
    <dgm:pt modelId="{806EB4C6-B2CA-4409-9ED6-17F30DAC573E}">
      <dgm:prSet/>
      <dgm:spPr/>
      <dgm:t>
        <a:bodyPr/>
        <a:lstStyle/>
        <a:p>
          <a:r>
            <a:rPr lang="en-US"/>
            <a:t>Normalization</a:t>
          </a:r>
        </a:p>
      </dgm:t>
    </dgm:pt>
    <dgm:pt modelId="{55C42773-CB6A-43BD-BAAC-A426653E14D0}" type="parTrans" cxnId="{D3AAF595-4423-4408-AB2F-E584D5A16752}">
      <dgm:prSet/>
      <dgm:spPr/>
      <dgm:t>
        <a:bodyPr/>
        <a:lstStyle/>
        <a:p>
          <a:endParaRPr lang="en-US"/>
        </a:p>
      </dgm:t>
    </dgm:pt>
    <dgm:pt modelId="{7CEE9465-0F2F-4BDF-9BE1-308D668CA168}" type="sibTrans" cxnId="{D3AAF595-4423-4408-AB2F-E584D5A16752}">
      <dgm:prSet/>
      <dgm:spPr/>
      <dgm:t>
        <a:bodyPr/>
        <a:lstStyle/>
        <a:p>
          <a:endParaRPr lang="en-US"/>
        </a:p>
      </dgm:t>
    </dgm:pt>
    <dgm:pt modelId="{76A77F71-8EC7-4287-B5CA-EE3BB6C98EE7}">
      <dgm:prSet/>
      <dgm:spPr/>
      <dgm:t>
        <a:bodyPr/>
        <a:lstStyle/>
        <a:p>
          <a:r>
            <a:rPr lang="en-US"/>
            <a:t>Label Encoding</a:t>
          </a:r>
        </a:p>
      </dgm:t>
    </dgm:pt>
    <dgm:pt modelId="{3C6DDE20-F98D-4D4D-B78E-809A46884B8C}" type="parTrans" cxnId="{5B174FA8-23A5-4B06-A358-A6E843D811D5}">
      <dgm:prSet/>
      <dgm:spPr/>
      <dgm:t>
        <a:bodyPr/>
        <a:lstStyle/>
        <a:p>
          <a:endParaRPr lang="en-US"/>
        </a:p>
      </dgm:t>
    </dgm:pt>
    <dgm:pt modelId="{BCDF83A9-7A04-4F4D-91AC-2F2E24B9624A}" type="sibTrans" cxnId="{5B174FA8-23A5-4B06-A358-A6E843D811D5}">
      <dgm:prSet/>
      <dgm:spPr/>
      <dgm:t>
        <a:bodyPr/>
        <a:lstStyle/>
        <a:p>
          <a:endParaRPr lang="en-US"/>
        </a:p>
      </dgm:t>
    </dgm:pt>
    <dgm:pt modelId="{5733F14E-CA82-4806-81E9-70FBB9A3DB21}">
      <dgm:prSet/>
      <dgm:spPr/>
      <dgm:t>
        <a:bodyPr/>
        <a:lstStyle/>
        <a:p>
          <a:r>
            <a:rPr lang="en-US"/>
            <a:t>Data Splitting</a:t>
          </a:r>
        </a:p>
      </dgm:t>
    </dgm:pt>
    <dgm:pt modelId="{59C879F4-3172-47AB-B8AE-2E8C1D53FE68}" type="parTrans" cxnId="{DF50E25D-38D4-4DC7-8A6B-9B51F2EF4A5D}">
      <dgm:prSet/>
      <dgm:spPr/>
      <dgm:t>
        <a:bodyPr/>
        <a:lstStyle/>
        <a:p>
          <a:endParaRPr lang="en-US"/>
        </a:p>
      </dgm:t>
    </dgm:pt>
    <dgm:pt modelId="{BD5A9CF4-5578-4129-8B85-0A49CE6EDBD0}" type="sibTrans" cxnId="{DF50E25D-38D4-4DC7-8A6B-9B51F2EF4A5D}">
      <dgm:prSet/>
      <dgm:spPr/>
      <dgm:t>
        <a:bodyPr/>
        <a:lstStyle/>
        <a:p>
          <a:endParaRPr lang="en-US"/>
        </a:p>
      </dgm:t>
    </dgm:pt>
    <dgm:pt modelId="{12E1C1BA-8E9C-4A53-9DC2-7FF0F6F7F409}" type="pres">
      <dgm:prSet presAssocID="{4FE4115D-88B4-4167-BA0D-82108CEFE48B}" presName="hierChild1" presStyleCnt="0">
        <dgm:presLayoutVars>
          <dgm:chPref val="1"/>
          <dgm:dir/>
          <dgm:animOne val="branch"/>
          <dgm:animLvl val="lvl"/>
          <dgm:resizeHandles/>
        </dgm:presLayoutVars>
      </dgm:prSet>
      <dgm:spPr/>
    </dgm:pt>
    <dgm:pt modelId="{5C392E93-2F8C-40C4-9B2B-CF561D6ED0CF}" type="pres">
      <dgm:prSet presAssocID="{A4830899-C930-4CB9-85B5-9330A4859AD9}" presName="hierRoot1" presStyleCnt="0"/>
      <dgm:spPr/>
    </dgm:pt>
    <dgm:pt modelId="{0FE4FDF0-51E3-4580-9D8A-09A4012B7B37}" type="pres">
      <dgm:prSet presAssocID="{A4830899-C930-4CB9-85B5-9330A4859AD9}" presName="composite" presStyleCnt="0"/>
      <dgm:spPr/>
    </dgm:pt>
    <dgm:pt modelId="{22A73BB0-1877-4BD0-A6EE-471EA2406D9E}" type="pres">
      <dgm:prSet presAssocID="{A4830899-C930-4CB9-85B5-9330A4859AD9}" presName="background" presStyleLbl="node0" presStyleIdx="0" presStyleCnt="4"/>
      <dgm:spPr/>
    </dgm:pt>
    <dgm:pt modelId="{19180609-8E44-4F9A-B71D-612DA1286404}" type="pres">
      <dgm:prSet presAssocID="{A4830899-C930-4CB9-85B5-9330A4859AD9}" presName="text" presStyleLbl="fgAcc0" presStyleIdx="0" presStyleCnt="4">
        <dgm:presLayoutVars>
          <dgm:chPref val="3"/>
        </dgm:presLayoutVars>
      </dgm:prSet>
      <dgm:spPr/>
    </dgm:pt>
    <dgm:pt modelId="{AD6EF2D9-7911-477A-B995-B36C585AD280}" type="pres">
      <dgm:prSet presAssocID="{A4830899-C930-4CB9-85B5-9330A4859AD9}" presName="hierChild2" presStyleCnt="0"/>
      <dgm:spPr/>
    </dgm:pt>
    <dgm:pt modelId="{42A4F859-11D6-492C-B206-6992D1AD0F26}" type="pres">
      <dgm:prSet presAssocID="{806EB4C6-B2CA-4409-9ED6-17F30DAC573E}" presName="hierRoot1" presStyleCnt="0"/>
      <dgm:spPr/>
    </dgm:pt>
    <dgm:pt modelId="{A3263498-47B4-462F-8A2C-5D898D04C3C5}" type="pres">
      <dgm:prSet presAssocID="{806EB4C6-B2CA-4409-9ED6-17F30DAC573E}" presName="composite" presStyleCnt="0"/>
      <dgm:spPr/>
    </dgm:pt>
    <dgm:pt modelId="{44A2056A-1C31-44D9-B1A5-207E4695903E}" type="pres">
      <dgm:prSet presAssocID="{806EB4C6-B2CA-4409-9ED6-17F30DAC573E}" presName="background" presStyleLbl="node0" presStyleIdx="1" presStyleCnt="4"/>
      <dgm:spPr/>
    </dgm:pt>
    <dgm:pt modelId="{F72802E1-DD3B-4139-BB69-1AF03D0B77E5}" type="pres">
      <dgm:prSet presAssocID="{806EB4C6-B2CA-4409-9ED6-17F30DAC573E}" presName="text" presStyleLbl="fgAcc0" presStyleIdx="1" presStyleCnt="4">
        <dgm:presLayoutVars>
          <dgm:chPref val="3"/>
        </dgm:presLayoutVars>
      </dgm:prSet>
      <dgm:spPr/>
    </dgm:pt>
    <dgm:pt modelId="{7A337865-A022-4BF2-8E08-14059A3A4D9A}" type="pres">
      <dgm:prSet presAssocID="{806EB4C6-B2CA-4409-9ED6-17F30DAC573E}" presName="hierChild2" presStyleCnt="0"/>
      <dgm:spPr/>
    </dgm:pt>
    <dgm:pt modelId="{93103399-10D1-4BA8-A982-D5D00743AB8B}" type="pres">
      <dgm:prSet presAssocID="{76A77F71-8EC7-4287-B5CA-EE3BB6C98EE7}" presName="hierRoot1" presStyleCnt="0"/>
      <dgm:spPr/>
    </dgm:pt>
    <dgm:pt modelId="{573FCE59-4455-4B80-8723-23FFACBE72BB}" type="pres">
      <dgm:prSet presAssocID="{76A77F71-8EC7-4287-B5CA-EE3BB6C98EE7}" presName="composite" presStyleCnt="0"/>
      <dgm:spPr/>
    </dgm:pt>
    <dgm:pt modelId="{3EC0EF17-DBE4-49CB-8D75-57BC3717F8F6}" type="pres">
      <dgm:prSet presAssocID="{76A77F71-8EC7-4287-B5CA-EE3BB6C98EE7}" presName="background" presStyleLbl="node0" presStyleIdx="2" presStyleCnt="4"/>
      <dgm:spPr/>
    </dgm:pt>
    <dgm:pt modelId="{2BE0E5C0-0883-42CD-B3C7-A3BC33560D09}" type="pres">
      <dgm:prSet presAssocID="{76A77F71-8EC7-4287-B5CA-EE3BB6C98EE7}" presName="text" presStyleLbl="fgAcc0" presStyleIdx="2" presStyleCnt="4">
        <dgm:presLayoutVars>
          <dgm:chPref val="3"/>
        </dgm:presLayoutVars>
      </dgm:prSet>
      <dgm:spPr/>
    </dgm:pt>
    <dgm:pt modelId="{64809EC8-E3D1-45D8-A93B-07E5FAF52297}" type="pres">
      <dgm:prSet presAssocID="{76A77F71-8EC7-4287-B5CA-EE3BB6C98EE7}" presName="hierChild2" presStyleCnt="0"/>
      <dgm:spPr/>
    </dgm:pt>
    <dgm:pt modelId="{868A7907-3FE0-4979-9E25-48565CED56FB}" type="pres">
      <dgm:prSet presAssocID="{5733F14E-CA82-4806-81E9-70FBB9A3DB21}" presName="hierRoot1" presStyleCnt="0"/>
      <dgm:spPr/>
    </dgm:pt>
    <dgm:pt modelId="{35A6850B-5D77-4B99-AA93-D29FB45866DC}" type="pres">
      <dgm:prSet presAssocID="{5733F14E-CA82-4806-81E9-70FBB9A3DB21}" presName="composite" presStyleCnt="0"/>
      <dgm:spPr/>
    </dgm:pt>
    <dgm:pt modelId="{2F4B6319-0276-4EF8-9BDD-875CD3E3CE3B}" type="pres">
      <dgm:prSet presAssocID="{5733F14E-CA82-4806-81E9-70FBB9A3DB21}" presName="background" presStyleLbl="node0" presStyleIdx="3" presStyleCnt="4"/>
      <dgm:spPr/>
    </dgm:pt>
    <dgm:pt modelId="{3A183ADA-3FAC-444F-8828-BED88F4F47B9}" type="pres">
      <dgm:prSet presAssocID="{5733F14E-CA82-4806-81E9-70FBB9A3DB21}" presName="text" presStyleLbl="fgAcc0" presStyleIdx="3" presStyleCnt="4">
        <dgm:presLayoutVars>
          <dgm:chPref val="3"/>
        </dgm:presLayoutVars>
      </dgm:prSet>
      <dgm:spPr/>
    </dgm:pt>
    <dgm:pt modelId="{3354D55F-DA71-45EE-B9EE-26FBB35F387F}" type="pres">
      <dgm:prSet presAssocID="{5733F14E-CA82-4806-81E9-70FBB9A3DB21}" presName="hierChild2" presStyleCnt="0"/>
      <dgm:spPr/>
    </dgm:pt>
  </dgm:ptLst>
  <dgm:cxnLst>
    <dgm:cxn modelId="{EE0BF72D-D9E8-48F8-95F4-8433E20D7EE3}" srcId="{4FE4115D-88B4-4167-BA0D-82108CEFE48B}" destId="{A4830899-C930-4CB9-85B5-9330A4859AD9}" srcOrd="0" destOrd="0" parTransId="{120B12AF-C081-4BC2-BA35-93E4885A458D}" sibTransId="{45F3D79B-ED6F-416F-8DB3-415259194489}"/>
    <dgm:cxn modelId="{76632E44-5C63-4C54-B60B-6CAF878D949C}" type="presOf" srcId="{4FE4115D-88B4-4167-BA0D-82108CEFE48B}" destId="{12E1C1BA-8E9C-4A53-9DC2-7FF0F6F7F409}" srcOrd="0" destOrd="0" presId="urn:microsoft.com/office/officeart/2005/8/layout/hierarchy1"/>
    <dgm:cxn modelId="{DF50E25D-38D4-4DC7-8A6B-9B51F2EF4A5D}" srcId="{4FE4115D-88B4-4167-BA0D-82108CEFE48B}" destId="{5733F14E-CA82-4806-81E9-70FBB9A3DB21}" srcOrd="3" destOrd="0" parTransId="{59C879F4-3172-47AB-B8AE-2E8C1D53FE68}" sibTransId="{BD5A9CF4-5578-4129-8B85-0A49CE6EDBD0}"/>
    <dgm:cxn modelId="{EF4D3872-DF03-4D2C-9FC9-08C33F769D8C}" type="presOf" srcId="{806EB4C6-B2CA-4409-9ED6-17F30DAC573E}" destId="{F72802E1-DD3B-4139-BB69-1AF03D0B77E5}" srcOrd="0" destOrd="0" presId="urn:microsoft.com/office/officeart/2005/8/layout/hierarchy1"/>
    <dgm:cxn modelId="{D3AAF595-4423-4408-AB2F-E584D5A16752}" srcId="{4FE4115D-88B4-4167-BA0D-82108CEFE48B}" destId="{806EB4C6-B2CA-4409-9ED6-17F30DAC573E}" srcOrd="1" destOrd="0" parTransId="{55C42773-CB6A-43BD-BAAC-A426653E14D0}" sibTransId="{7CEE9465-0F2F-4BDF-9BE1-308D668CA168}"/>
    <dgm:cxn modelId="{F1563398-7F45-4D00-BEEC-8BD9989439E6}" type="presOf" srcId="{5733F14E-CA82-4806-81E9-70FBB9A3DB21}" destId="{3A183ADA-3FAC-444F-8828-BED88F4F47B9}" srcOrd="0" destOrd="0" presId="urn:microsoft.com/office/officeart/2005/8/layout/hierarchy1"/>
    <dgm:cxn modelId="{A4936B9B-B76A-4898-8F01-B649CAAD5C80}" type="presOf" srcId="{76A77F71-8EC7-4287-B5CA-EE3BB6C98EE7}" destId="{2BE0E5C0-0883-42CD-B3C7-A3BC33560D09}" srcOrd="0" destOrd="0" presId="urn:microsoft.com/office/officeart/2005/8/layout/hierarchy1"/>
    <dgm:cxn modelId="{5B174FA8-23A5-4B06-A358-A6E843D811D5}" srcId="{4FE4115D-88B4-4167-BA0D-82108CEFE48B}" destId="{76A77F71-8EC7-4287-B5CA-EE3BB6C98EE7}" srcOrd="2" destOrd="0" parTransId="{3C6DDE20-F98D-4D4D-B78E-809A46884B8C}" sibTransId="{BCDF83A9-7A04-4F4D-91AC-2F2E24B9624A}"/>
    <dgm:cxn modelId="{A825E1CE-4CEF-4EA1-8164-A385B0EF44F0}" type="presOf" srcId="{A4830899-C930-4CB9-85B5-9330A4859AD9}" destId="{19180609-8E44-4F9A-B71D-612DA1286404}" srcOrd="0" destOrd="0" presId="urn:microsoft.com/office/officeart/2005/8/layout/hierarchy1"/>
    <dgm:cxn modelId="{0F0BAAEE-BC97-493A-9D2D-8109D30CC60A}" type="presParOf" srcId="{12E1C1BA-8E9C-4A53-9DC2-7FF0F6F7F409}" destId="{5C392E93-2F8C-40C4-9B2B-CF561D6ED0CF}" srcOrd="0" destOrd="0" presId="urn:microsoft.com/office/officeart/2005/8/layout/hierarchy1"/>
    <dgm:cxn modelId="{716942B9-D36E-4FE8-ADDE-2921E8016D62}" type="presParOf" srcId="{5C392E93-2F8C-40C4-9B2B-CF561D6ED0CF}" destId="{0FE4FDF0-51E3-4580-9D8A-09A4012B7B37}" srcOrd="0" destOrd="0" presId="urn:microsoft.com/office/officeart/2005/8/layout/hierarchy1"/>
    <dgm:cxn modelId="{6830600C-E3E1-4AE4-9130-6AE3B286D1B5}" type="presParOf" srcId="{0FE4FDF0-51E3-4580-9D8A-09A4012B7B37}" destId="{22A73BB0-1877-4BD0-A6EE-471EA2406D9E}" srcOrd="0" destOrd="0" presId="urn:microsoft.com/office/officeart/2005/8/layout/hierarchy1"/>
    <dgm:cxn modelId="{2D544EA5-F5ED-459F-8BBF-52B991A55BA1}" type="presParOf" srcId="{0FE4FDF0-51E3-4580-9D8A-09A4012B7B37}" destId="{19180609-8E44-4F9A-B71D-612DA1286404}" srcOrd="1" destOrd="0" presId="urn:microsoft.com/office/officeart/2005/8/layout/hierarchy1"/>
    <dgm:cxn modelId="{58EED098-282D-4D9C-AD36-A10EF23CEEB6}" type="presParOf" srcId="{5C392E93-2F8C-40C4-9B2B-CF561D6ED0CF}" destId="{AD6EF2D9-7911-477A-B995-B36C585AD280}" srcOrd="1" destOrd="0" presId="urn:microsoft.com/office/officeart/2005/8/layout/hierarchy1"/>
    <dgm:cxn modelId="{9AB57FFA-C9A9-437A-979F-36B675199ABC}" type="presParOf" srcId="{12E1C1BA-8E9C-4A53-9DC2-7FF0F6F7F409}" destId="{42A4F859-11D6-492C-B206-6992D1AD0F26}" srcOrd="1" destOrd="0" presId="urn:microsoft.com/office/officeart/2005/8/layout/hierarchy1"/>
    <dgm:cxn modelId="{35A774A2-5997-4842-91DA-5662ED397DE3}" type="presParOf" srcId="{42A4F859-11D6-492C-B206-6992D1AD0F26}" destId="{A3263498-47B4-462F-8A2C-5D898D04C3C5}" srcOrd="0" destOrd="0" presId="urn:microsoft.com/office/officeart/2005/8/layout/hierarchy1"/>
    <dgm:cxn modelId="{9FF4411A-15B6-49CB-A620-C50CF989212B}" type="presParOf" srcId="{A3263498-47B4-462F-8A2C-5D898D04C3C5}" destId="{44A2056A-1C31-44D9-B1A5-207E4695903E}" srcOrd="0" destOrd="0" presId="urn:microsoft.com/office/officeart/2005/8/layout/hierarchy1"/>
    <dgm:cxn modelId="{B5A3C0C9-A8FD-4C7F-B153-FCF4B3E307E2}" type="presParOf" srcId="{A3263498-47B4-462F-8A2C-5D898D04C3C5}" destId="{F72802E1-DD3B-4139-BB69-1AF03D0B77E5}" srcOrd="1" destOrd="0" presId="urn:microsoft.com/office/officeart/2005/8/layout/hierarchy1"/>
    <dgm:cxn modelId="{2D6C1254-26F9-4AAF-A322-F7DE29711D8C}" type="presParOf" srcId="{42A4F859-11D6-492C-B206-6992D1AD0F26}" destId="{7A337865-A022-4BF2-8E08-14059A3A4D9A}" srcOrd="1" destOrd="0" presId="urn:microsoft.com/office/officeart/2005/8/layout/hierarchy1"/>
    <dgm:cxn modelId="{938BE62C-3E1D-456C-A3E5-D026492E92A2}" type="presParOf" srcId="{12E1C1BA-8E9C-4A53-9DC2-7FF0F6F7F409}" destId="{93103399-10D1-4BA8-A982-D5D00743AB8B}" srcOrd="2" destOrd="0" presId="urn:microsoft.com/office/officeart/2005/8/layout/hierarchy1"/>
    <dgm:cxn modelId="{AB96C4B3-AD49-43B1-9EB6-4EB6397603D2}" type="presParOf" srcId="{93103399-10D1-4BA8-A982-D5D00743AB8B}" destId="{573FCE59-4455-4B80-8723-23FFACBE72BB}" srcOrd="0" destOrd="0" presId="urn:microsoft.com/office/officeart/2005/8/layout/hierarchy1"/>
    <dgm:cxn modelId="{484F6455-369E-4079-B4D5-FDD5BCCB71E3}" type="presParOf" srcId="{573FCE59-4455-4B80-8723-23FFACBE72BB}" destId="{3EC0EF17-DBE4-49CB-8D75-57BC3717F8F6}" srcOrd="0" destOrd="0" presId="urn:microsoft.com/office/officeart/2005/8/layout/hierarchy1"/>
    <dgm:cxn modelId="{9DBE11FB-1BA8-4A7D-9D98-1CBAAE9A7031}" type="presParOf" srcId="{573FCE59-4455-4B80-8723-23FFACBE72BB}" destId="{2BE0E5C0-0883-42CD-B3C7-A3BC33560D09}" srcOrd="1" destOrd="0" presId="urn:microsoft.com/office/officeart/2005/8/layout/hierarchy1"/>
    <dgm:cxn modelId="{D71B2DBE-32A4-48E1-8DE5-74B5257B99FD}" type="presParOf" srcId="{93103399-10D1-4BA8-A982-D5D00743AB8B}" destId="{64809EC8-E3D1-45D8-A93B-07E5FAF52297}" srcOrd="1" destOrd="0" presId="urn:microsoft.com/office/officeart/2005/8/layout/hierarchy1"/>
    <dgm:cxn modelId="{61CB0F8C-4A67-4F65-A89A-B37819B1E6AE}" type="presParOf" srcId="{12E1C1BA-8E9C-4A53-9DC2-7FF0F6F7F409}" destId="{868A7907-3FE0-4979-9E25-48565CED56FB}" srcOrd="3" destOrd="0" presId="urn:microsoft.com/office/officeart/2005/8/layout/hierarchy1"/>
    <dgm:cxn modelId="{01506E49-2487-4967-869C-2FF657086A2F}" type="presParOf" srcId="{868A7907-3FE0-4979-9E25-48565CED56FB}" destId="{35A6850B-5D77-4B99-AA93-D29FB45866DC}" srcOrd="0" destOrd="0" presId="urn:microsoft.com/office/officeart/2005/8/layout/hierarchy1"/>
    <dgm:cxn modelId="{9F06768C-2DFE-4177-A31D-8CD86C14B58A}" type="presParOf" srcId="{35A6850B-5D77-4B99-AA93-D29FB45866DC}" destId="{2F4B6319-0276-4EF8-9BDD-875CD3E3CE3B}" srcOrd="0" destOrd="0" presId="urn:microsoft.com/office/officeart/2005/8/layout/hierarchy1"/>
    <dgm:cxn modelId="{134FA3B0-104C-4B5B-93CF-9E768540604F}" type="presParOf" srcId="{35A6850B-5D77-4B99-AA93-D29FB45866DC}" destId="{3A183ADA-3FAC-444F-8828-BED88F4F47B9}" srcOrd="1" destOrd="0" presId="urn:microsoft.com/office/officeart/2005/8/layout/hierarchy1"/>
    <dgm:cxn modelId="{C8FD601A-0304-487B-81FD-BF8B457353E4}" type="presParOf" srcId="{868A7907-3FE0-4979-9E25-48565CED56FB}" destId="{3354D55F-DA71-45EE-B9EE-26FBB35F387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5884A9-2434-4783-9D06-41133C3EFE2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B0EA764-B3FA-476B-A9F8-5E5C4FD5E850}">
      <dgm:prSet/>
      <dgm:spPr/>
      <dgm:t>
        <a:bodyPr/>
        <a:lstStyle/>
        <a:p>
          <a:r>
            <a:rPr lang="en-US" b="1" i="0" baseline="0"/>
            <a:t>Integrate into Clinical Practice</a:t>
          </a:r>
          <a:endParaRPr lang="en-US"/>
        </a:p>
      </dgm:t>
    </dgm:pt>
    <dgm:pt modelId="{E7FA1E56-EF24-4305-AEE6-FF836F35F44F}" type="parTrans" cxnId="{E517594C-41F7-4171-A25C-8767ED1AE065}">
      <dgm:prSet/>
      <dgm:spPr/>
      <dgm:t>
        <a:bodyPr/>
        <a:lstStyle/>
        <a:p>
          <a:endParaRPr lang="en-US"/>
        </a:p>
      </dgm:t>
    </dgm:pt>
    <dgm:pt modelId="{A1A99AFB-A91C-4F26-A3B9-105B603057DC}" type="sibTrans" cxnId="{E517594C-41F7-4171-A25C-8767ED1AE065}">
      <dgm:prSet/>
      <dgm:spPr/>
      <dgm:t>
        <a:bodyPr/>
        <a:lstStyle/>
        <a:p>
          <a:endParaRPr lang="en-US"/>
        </a:p>
      </dgm:t>
    </dgm:pt>
    <dgm:pt modelId="{56084FE7-3352-4790-B777-85A23FF5E33C}">
      <dgm:prSet/>
      <dgm:spPr/>
      <dgm:t>
        <a:bodyPr/>
        <a:lstStyle/>
        <a:p>
          <a:r>
            <a:rPr lang="en-US" b="1" i="0" baseline="0"/>
            <a:t>Regular Updates and Refinements</a:t>
          </a:r>
          <a:endParaRPr lang="en-US"/>
        </a:p>
      </dgm:t>
    </dgm:pt>
    <dgm:pt modelId="{E1C9833C-FDEC-4989-943E-0A837898DFF1}" type="parTrans" cxnId="{06FB207A-0DC1-4E58-87F2-316936A7DBE1}">
      <dgm:prSet/>
      <dgm:spPr/>
      <dgm:t>
        <a:bodyPr/>
        <a:lstStyle/>
        <a:p>
          <a:endParaRPr lang="en-US"/>
        </a:p>
      </dgm:t>
    </dgm:pt>
    <dgm:pt modelId="{92A1CC72-8E83-45B0-9419-7113E194BA0C}" type="sibTrans" cxnId="{06FB207A-0DC1-4E58-87F2-316936A7DBE1}">
      <dgm:prSet/>
      <dgm:spPr/>
      <dgm:t>
        <a:bodyPr/>
        <a:lstStyle/>
        <a:p>
          <a:endParaRPr lang="en-US"/>
        </a:p>
      </dgm:t>
    </dgm:pt>
    <dgm:pt modelId="{AE8F6B74-76D9-4132-B9B9-FC365691D4C3}">
      <dgm:prSet/>
      <dgm:spPr/>
      <dgm:t>
        <a:bodyPr/>
        <a:lstStyle/>
        <a:p>
          <a:r>
            <a:rPr lang="en-US" b="1" i="0" baseline="0"/>
            <a:t>Collaboration and Dataset Expansion</a:t>
          </a:r>
          <a:endParaRPr lang="en-US"/>
        </a:p>
      </dgm:t>
    </dgm:pt>
    <dgm:pt modelId="{1E620474-9832-44C6-B1F8-2899B63C1508}" type="parTrans" cxnId="{AF0E0262-3F04-4CB8-8E93-55FE77460283}">
      <dgm:prSet/>
      <dgm:spPr/>
      <dgm:t>
        <a:bodyPr/>
        <a:lstStyle/>
        <a:p>
          <a:endParaRPr lang="en-US"/>
        </a:p>
      </dgm:t>
    </dgm:pt>
    <dgm:pt modelId="{F3279679-5F9A-4BFA-9F07-415B52AF8B7F}" type="sibTrans" cxnId="{AF0E0262-3F04-4CB8-8E93-55FE77460283}">
      <dgm:prSet/>
      <dgm:spPr/>
      <dgm:t>
        <a:bodyPr/>
        <a:lstStyle/>
        <a:p>
          <a:endParaRPr lang="en-US"/>
        </a:p>
      </dgm:t>
    </dgm:pt>
    <dgm:pt modelId="{61EF4AA0-F6DB-4C06-9297-7E9406C3BF49}">
      <dgm:prSet/>
      <dgm:spPr/>
      <dgm:t>
        <a:bodyPr/>
        <a:lstStyle/>
        <a:p>
          <a:r>
            <a:rPr lang="en-US" b="1" i="0" baseline="0"/>
            <a:t>User-Friendly Integration</a:t>
          </a:r>
          <a:endParaRPr lang="en-US"/>
        </a:p>
      </dgm:t>
    </dgm:pt>
    <dgm:pt modelId="{4961961D-14EB-4615-A3AF-45F1ABEF1A3D}" type="parTrans" cxnId="{C739F0A4-44B4-4B77-9140-FEDE4CE64F98}">
      <dgm:prSet/>
      <dgm:spPr/>
      <dgm:t>
        <a:bodyPr/>
        <a:lstStyle/>
        <a:p>
          <a:endParaRPr lang="en-US"/>
        </a:p>
      </dgm:t>
    </dgm:pt>
    <dgm:pt modelId="{7870239A-0E5E-4B25-BBBB-67E38D54D9AD}" type="sibTrans" cxnId="{C739F0A4-44B4-4B77-9140-FEDE4CE64F98}">
      <dgm:prSet/>
      <dgm:spPr/>
      <dgm:t>
        <a:bodyPr/>
        <a:lstStyle/>
        <a:p>
          <a:endParaRPr lang="en-US"/>
        </a:p>
      </dgm:t>
    </dgm:pt>
    <dgm:pt modelId="{BC110E3B-640E-4BFE-91EE-A3F4D117FB75}" type="pres">
      <dgm:prSet presAssocID="{CB5884A9-2434-4783-9D06-41133C3EFE26}" presName="root" presStyleCnt="0">
        <dgm:presLayoutVars>
          <dgm:dir/>
          <dgm:resizeHandles val="exact"/>
        </dgm:presLayoutVars>
      </dgm:prSet>
      <dgm:spPr/>
    </dgm:pt>
    <dgm:pt modelId="{C134F8AA-53A8-41D1-8B71-9522A6F42430}" type="pres">
      <dgm:prSet presAssocID="{0B0EA764-B3FA-476B-A9F8-5E5C4FD5E850}" presName="compNode" presStyleCnt="0"/>
      <dgm:spPr/>
    </dgm:pt>
    <dgm:pt modelId="{C0373742-A19F-4FCC-B82E-66F446F380A2}" type="pres">
      <dgm:prSet presAssocID="{0B0EA764-B3FA-476B-A9F8-5E5C4FD5E85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3C2030BF-78D6-42E8-AFCB-4233FD9AF8FE}" type="pres">
      <dgm:prSet presAssocID="{0B0EA764-B3FA-476B-A9F8-5E5C4FD5E850}" presName="spaceRect" presStyleCnt="0"/>
      <dgm:spPr/>
    </dgm:pt>
    <dgm:pt modelId="{086D0768-F47A-4B52-B761-5AF307009896}" type="pres">
      <dgm:prSet presAssocID="{0B0EA764-B3FA-476B-A9F8-5E5C4FD5E850}" presName="textRect" presStyleLbl="revTx" presStyleIdx="0" presStyleCnt="4">
        <dgm:presLayoutVars>
          <dgm:chMax val="1"/>
          <dgm:chPref val="1"/>
        </dgm:presLayoutVars>
      </dgm:prSet>
      <dgm:spPr/>
    </dgm:pt>
    <dgm:pt modelId="{1CD291B3-97A8-4674-AB2C-C699D3778BDA}" type="pres">
      <dgm:prSet presAssocID="{A1A99AFB-A91C-4F26-A3B9-105B603057DC}" presName="sibTrans" presStyleCnt="0"/>
      <dgm:spPr/>
    </dgm:pt>
    <dgm:pt modelId="{BFD3AE3F-31D6-43CE-A79B-B482FC1A3C09}" type="pres">
      <dgm:prSet presAssocID="{56084FE7-3352-4790-B777-85A23FF5E33C}" presName="compNode" presStyleCnt="0"/>
      <dgm:spPr/>
    </dgm:pt>
    <dgm:pt modelId="{B4C2269E-1F24-4D61-99FC-7C9E24A050A2}" type="pres">
      <dgm:prSet presAssocID="{56084FE7-3352-4790-B777-85A23FF5E33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95CC194F-07BA-4743-B870-B8FAB6337639}" type="pres">
      <dgm:prSet presAssocID="{56084FE7-3352-4790-B777-85A23FF5E33C}" presName="spaceRect" presStyleCnt="0"/>
      <dgm:spPr/>
    </dgm:pt>
    <dgm:pt modelId="{971F60B7-709F-4A5A-893D-7FDB8255C897}" type="pres">
      <dgm:prSet presAssocID="{56084FE7-3352-4790-B777-85A23FF5E33C}" presName="textRect" presStyleLbl="revTx" presStyleIdx="1" presStyleCnt="4">
        <dgm:presLayoutVars>
          <dgm:chMax val="1"/>
          <dgm:chPref val="1"/>
        </dgm:presLayoutVars>
      </dgm:prSet>
      <dgm:spPr/>
    </dgm:pt>
    <dgm:pt modelId="{DC3095B5-1C1A-4082-92EE-87649A90DE55}" type="pres">
      <dgm:prSet presAssocID="{92A1CC72-8E83-45B0-9419-7113E194BA0C}" presName="sibTrans" presStyleCnt="0"/>
      <dgm:spPr/>
    </dgm:pt>
    <dgm:pt modelId="{7F79008F-0ADB-4668-9344-C986A051F8C2}" type="pres">
      <dgm:prSet presAssocID="{AE8F6B74-76D9-4132-B9B9-FC365691D4C3}" presName="compNode" presStyleCnt="0"/>
      <dgm:spPr/>
    </dgm:pt>
    <dgm:pt modelId="{4CA64935-1CF4-4993-A4B2-05B6B19B14A3}" type="pres">
      <dgm:prSet presAssocID="{AE8F6B74-76D9-4132-B9B9-FC365691D4C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B48A5D16-0273-4F46-A8F8-3D1C3C997891}" type="pres">
      <dgm:prSet presAssocID="{AE8F6B74-76D9-4132-B9B9-FC365691D4C3}" presName="spaceRect" presStyleCnt="0"/>
      <dgm:spPr/>
    </dgm:pt>
    <dgm:pt modelId="{4166CAB6-EBAA-47BF-AB63-101031585E4F}" type="pres">
      <dgm:prSet presAssocID="{AE8F6B74-76D9-4132-B9B9-FC365691D4C3}" presName="textRect" presStyleLbl="revTx" presStyleIdx="2" presStyleCnt="4">
        <dgm:presLayoutVars>
          <dgm:chMax val="1"/>
          <dgm:chPref val="1"/>
        </dgm:presLayoutVars>
      </dgm:prSet>
      <dgm:spPr/>
    </dgm:pt>
    <dgm:pt modelId="{56E6DFA3-9CB6-4223-8DA1-1D6253B020CE}" type="pres">
      <dgm:prSet presAssocID="{F3279679-5F9A-4BFA-9F07-415B52AF8B7F}" presName="sibTrans" presStyleCnt="0"/>
      <dgm:spPr/>
    </dgm:pt>
    <dgm:pt modelId="{EC447505-3384-46C1-AACB-3D9E13DD02D0}" type="pres">
      <dgm:prSet presAssocID="{61EF4AA0-F6DB-4C06-9297-7E9406C3BF49}" presName="compNode" presStyleCnt="0"/>
      <dgm:spPr/>
    </dgm:pt>
    <dgm:pt modelId="{B4A40063-41D0-4737-8F62-E10E8A241C59}" type="pres">
      <dgm:prSet presAssocID="{61EF4AA0-F6DB-4C06-9297-7E9406C3BF4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B9185973-3C0E-48F6-8618-405571FAEA96}" type="pres">
      <dgm:prSet presAssocID="{61EF4AA0-F6DB-4C06-9297-7E9406C3BF49}" presName="spaceRect" presStyleCnt="0"/>
      <dgm:spPr/>
    </dgm:pt>
    <dgm:pt modelId="{F92BCC3A-0E1B-42B1-AF84-0581078F7950}" type="pres">
      <dgm:prSet presAssocID="{61EF4AA0-F6DB-4C06-9297-7E9406C3BF49}" presName="textRect" presStyleLbl="revTx" presStyleIdx="3" presStyleCnt="4">
        <dgm:presLayoutVars>
          <dgm:chMax val="1"/>
          <dgm:chPref val="1"/>
        </dgm:presLayoutVars>
      </dgm:prSet>
      <dgm:spPr/>
    </dgm:pt>
  </dgm:ptLst>
  <dgm:cxnLst>
    <dgm:cxn modelId="{E517594C-41F7-4171-A25C-8767ED1AE065}" srcId="{CB5884A9-2434-4783-9D06-41133C3EFE26}" destId="{0B0EA764-B3FA-476B-A9F8-5E5C4FD5E850}" srcOrd="0" destOrd="0" parTransId="{E7FA1E56-EF24-4305-AEE6-FF836F35F44F}" sibTransId="{A1A99AFB-A91C-4F26-A3B9-105B603057DC}"/>
    <dgm:cxn modelId="{AF0E0262-3F04-4CB8-8E93-55FE77460283}" srcId="{CB5884A9-2434-4783-9D06-41133C3EFE26}" destId="{AE8F6B74-76D9-4132-B9B9-FC365691D4C3}" srcOrd="2" destOrd="0" parTransId="{1E620474-9832-44C6-B1F8-2899B63C1508}" sibTransId="{F3279679-5F9A-4BFA-9F07-415B52AF8B7F}"/>
    <dgm:cxn modelId="{ED339373-5F58-4B23-8D82-E91CCCBB758B}" type="presOf" srcId="{AE8F6B74-76D9-4132-B9B9-FC365691D4C3}" destId="{4166CAB6-EBAA-47BF-AB63-101031585E4F}" srcOrd="0" destOrd="0" presId="urn:microsoft.com/office/officeart/2018/2/layout/IconLabelList"/>
    <dgm:cxn modelId="{540F4576-C0AE-4F00-AEAA-0278112E3128}" type="presOf" srcId="{0B0EA764-B3FA-476B-A9F8-5E5C4FD5E850}" destId="{086D0768-F47A-4B52-B761-5AF307009896}" srcOrd="0" destOrd="0" presId="urn:microsoft.com/office/officeart/2018/2/layout/IconLabelList"/>
    <dgm:cxn modelId="{06FB207A-0DC1-4E58-87F2-316936A7DBE1}" srcId="{CB5884A9-2434-4783-9D06-41133C3EFE26}" destId="{56084FE7-3352-4790-B777-85A23FF5E33C}" srcOrd="1" destOrd="0" parTransId="{E1C9833C-FDEC-4989-943E-0A837898DFF1}" sibTransId="{92A1CC72-8E83-45B0-9419-7113E194BA0C}"/>
    <dgm:cxn modelId="{78054C85-FC1D-4A42-A39D-DDFF4ADB0999}" type="presOf" srcId="{56084FE7-3352-4790-B777-85A23FF5E33C}" destId="{971F60B7-709F-4A5A-893D-7FDB8255C897}" srcOrd="0" destOrd="0" presId="urn:microsoft.com/office/officeart/2018/2/layout/IconLabelList"/>
    <dgm:cxn modelId="{C739F0A4-44B4-4B77-9140-FEDE4CE64F98}" srcId="{CB5884A9-2434-4783-9D06-41133C3EFE26}" destId="{61EF4AA0-F6DB-4C06-9297-7E9406C3BF49}" srcOrd="3" destOrd="0" parTransId="{4961961D-14EB-4615-A3AF-45F1ABEF1A3D}" sibTransId="{7870239A-0E5E-4B25-BBBB-67E38D54D9AD}"/>
    <dgm:cxn modelId="{E77201AC-26A2-40EA-A452-E6A5EA310932}" type="presOf" srcId="{61EF4AA0-F6DB-4C06-9297-7E9406C3BF49}" destId="{F92BCC3A-0E1B-42B1-AF84-0581078F7950}" srcOrd="0" destOrd="0" presId="urn:microsoft.com/office/officeart/2018/2/layout/IconLabelList"/>
    <dgm:cxn modelId="{427D07E2-6B22-44DB-BC0E-5C315468781A}" type="presOf" srcId="{CB5884A9-2434-4783-9D06-41133C3EFE26}" destId="{BC110E3B-640E-4BFE-91EE-A3F4D117FB75}" srcOrd="0" destOrd="0" presId="urn:microsoft.com/office/officeart/2018/2/layout/IconLabelList"/>
    <dgm:cxn modelId="{4B456B89-1DAC-42A7-8E9D-BAADAE0A3435}" type="presParOf" srcId="{BC110E3B-640E-4BFE-91EE-A3F4D117FB75}" destId="{C134F8AA-53A8-41D1-8B71-9522A6F42430}" srcOrd="0" destOrd="0" presId="urn:microsoft.com/office/officeart/2018/2/layout/IconLabelList"/>
    <dgm:cxn modelId="{0F3F2D4A-86CB-4DAD-AA36-12455AC7FA42}" type="presParOf" srcId="{C134F8AA-53A8-41D1-8B71-9522A6F42430}" destId="{C0373742-A19F-4FCC-B82E-66F446F380A2}" srcOrd="0" destOrd="0" presId="urn:microsoft.com/office/officeart/2018/2/layout/IconLabelList"/>
    <dgm:cxn modelId="{E605B82D-6D8C-4B3F-8027-3B719E156F2B}" type="presParOf" srcId="{C134F8AA-53A8-41D1-8B71-9522A6F42430}" destId="{3C2030BF-78D6-42E8-AFCB-4233FD9AF8FE}" srcOrd="1" destOrd="0" presId="urn:microsoft.com/office/officeart/2018/2/layout/IconLabelList"/>
    <dgm:cxn modelId="{E56F96A7-523C-4572-AD51-78267CF7F338}" type="presParOf" srcId="{C134F8AA-53A8-41D1-8B71-9522A6F42430}" destId="{086D0768-F47A-4B52-B761-5AF307009896}" srcOrd="2" destOrd="0" presId="urn:microsoft.com/office/officeart/2018/2/layout/IconLabelList"/>
    <dgm:cxn modelId="{ADA656C9-F9FF-4CFE-9D36-5A7A1BEBB6A3}" type="presParOf" srcId="{BC110E3B-640E-4BFE-91EE-A3F4D117FB75}" destId="{1CD291B3-97A8-4674-AB2C-C699D3778BDA}" srcOrd="1" destOrd="0" presId="urn:microsoft.com/office/officeart/2018/2/layout/IconLabelList"/>
    <dgm:cxn modelId="{96B3CA20-3D5D-4AA0-AFF1-5A98EFF4E5F0}" type="presParOf" srcId="{BC110E3B-640E-4BFE-91EE-A3F4D117FB75}" destId="{BFD3AE3F-31D6-43CE-A79B-B482FC1A3C09}" srcOrd="2" destOrd="0" presId="urn:microsoft.com/office/officeart/2018/2/layout/IconLabelList"/>
    <dgm:cxn modelId="{79C8ADE5-0B3A-43CB-BC92-3F6BEA8ACD30}" type="presParOf" srcId="{BFD3AE3F-31D6-43CE-A79B-B482FC1A3C09}" destId="{B4C2269E-1F24-4D61-99FC-7C9E24A050A2}" srcOrd="0" destOrd="0" presId="urn:microsoft.com/office/officeart/2018/2/layout/IconLabelList"/>
    <dgm:cxn modelId="{FDBFDF1C-7590-4879-8777-0B82860D4717}" type="presParOf" srcId="{BFD3AE3F-31D6-43CE-A79B-B482FC1A3C09}" destId="{95CC194F-07BA-4743-B870-B8FAB6337639}" srcOrd="1" destOrd="0" presId="urn:microsoft.com/office/officeart/2018/2/layout/IconLabelList"/>
    <dgm:cxn modelId="{EE08E640-9F10-4F03-8052-2A7E59413032}" type="presParOf" srcId="{BFD3AE3F-31D6-43CE-A79B-B482FC1A3C09}" destId="{971F60B7-709F-4A5A-893D-7FDB8255C897}" srcOrd="2" destOrd="0" presId="urn:microsoft.com/office/officeart/2018/2/layout/IconLabelList"/>
    <dgm:cxn modelId="{C276C2F6-ACD7-4D6C-8C63-44D60355F754}" type="presParOf" srcId="{BC110E3B-640E-4BFE-91EE-A3F4D117FB75}" destId="{DC3095B5-1C1A-4082-92EE-87649A90DE55}" srcOrd="3" destOrd="0" presId="urn:microsoft.com/office/officeart/2018/2/layout/IconLabelList"/>
    <dgm:cxn modelId="{226C57BD-8284-4964-B601-E75E933B953E}" type="presParOf" srcId="{BC110E3B-640E-4BFE-91EE-A3F4D117FB75}" destId="{7F79008F-0ADB-4668-9344-C986A051F8C2}" srcOrd="4" destOrd="0" presId="urn:microsoft.com/office/officeart/2018/2/layout/IconLabelList"/>
    <dgm:cxn modelId="{71A70837-D79E-4562-BF0F-2DEC5633ADCB}" type="presParOf" srcId="{7F79008F-0ADB-4668-9344-C986A051F8C2}" destId="{4CA64935-1CF4-4993-A4B2-05B6B19B14A3}" srcOrd="0" destOrd="0" presId="urn:microsoft.com/office/officeart/2018/2/layout/IconLabelList"/>
    <dgm:cxn modelId="{B4DBD749-E751-4F53-814B-D949111B758E}" type="presParOf" srcId="{7F79008F-0ADB-4668-9344-C986A051F8C2}" destId="{B48A5D16-0273-4F46-A8F8-3D1C3C997891}" srcOrd="1" destOrd="0" presId="urn:microsoft.com/office/officeart/2018/2/layout/IconLabelList"/>
    <dgm:cxn modelId="{6451DD5B-567A-44AE-AE92-44C550441253}" type="presParOf" srcId="{7F79008F-0ADB-4668-9344-C986A051F8C2}" destId="{4166CAB6-EBAA-47BF-AB63-101031585E4F}" srcOrd="2" destOrd="0" presId="urn:microsoft.com/office/officeart/2018/2/layout/IconLabelList"/>
    <dgm:cxn modelId="{A4F186EE-FB8A-4C7B-9993-7CBAD295726A}" type="presParOf" srcId="{BC110E3B-640E-4BFE-91EE-A3F4D117FB75}" destId="{56E6DFA3-9CB6-4223-8DA1-1D6253B020CE}" srcOrd="5" destOrd="0" presId="urn:microsoft.com/office/officeart/2018/2/layout/IconLabelList"/>
    <dgm:cxn modelId="{B85CAA9E-12BF-4B51-86B9-C5B26292B5F5}" type="presParOf" srcId="{BC110E3B-640E-4BFE-91EE-A3F4D117FB75}" destId="{EC447505-3384-46C1-AACB-3D9E13DD02D0}" srcOrd="6" destOrd="0" presId="urn:microsoft.com/office/officeart/2018/2/layout/IconLabelList"/>
    <dgm:cxn modelId="{80B48722-078D-4D5E-BB51-C8EB630E8ED5}" type="presParOf" srcId="{EC447505-3384-46C1-AACB-3D9E13DD02D0}" destId="{B4A40063-41D0-4737-8F62-E10E8A241C59}" srcOrd="0" destOrd="0" presId="urn:microsoft.com/office/officeart/2018/2/layout/IconLabelList"/>
    <dgm:cxn modelId="{BCF94120-297F-4BB0-81D2-5100F801B5FE}" type="presParOf" srcId="{EC447505-3384-46C1-AACB-3D9E13DD02D0}" destId="{B9185973-3C0E-48F6-8618-405571FAEA96}" srcOrd="1" destOrd="0" presId="urn:microsoft.com/office/officeart/2018/2/layout/IconLabelList"/>
    <dgm:cxn modelId="{2AA36149-A772-4641-91AF-42E7C0CB096D}" type="presParOf" srcId="{EC447505-3384-46C1-AACB-3D9E13DD02D0}" destId="{F92BCC3A-0E1B-42B1-AF84-0581078F795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4A31F6-FDAB-45CC-86EE-648CA3724B0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1E389E6-6C0B-4B15-B485-64E89119190B}">
      <dgm:prSet/>
      <dgm:spPr/>
      <dgm:t>
        <a:bodyPr/>
        <a:lstStyle/>
        <a:p>
          <a:pPr>
            <a:lnSpc>
              <a:spcPct val="100000"/>
            </a:lnSpc>
          </a:pPr>
          <a:r>
            <a:rPr lang="en-US"/>
            <a:t>Special thanks to Shmuel Naaman for mentoring and advising during this project</a:t>
          </a:r>
        </a:p>
      </dgm:t>
    </dgm:pt>
    <dgm:pt modelId="{9F0FCE7B-512E-4FD5-9D46-49180B18E6A2}" type="parTrans" cxnId="{DD3A3896-4E0F-4F66-90FA-516307DF6B5F}">
      <dgm:prSet/>
      <dgm:spPr/>
      <dgm:t>
        <a:bodyPr/>
        <a:lstStyle/>
        <a:p>
          <a:endParaRPr lang="en-US"/>
        </a:p>
      </dgm:t>
    </dgm:pt>
    <dgm:pt modelId="{808B13F6-9824-420A-A8E4-5E4DFF6B5E9A}" type="sibTrans" cxnId="{DD3A3896-4E0F-4F66-90FA-516307DF6B5F}">
      <dgm:prSet/>
      <dgm:spPr/>
      <dgm:t>
        <a:bodyPr/>
        <a:lstStyle/>
        <a:p>
          <a:pPr>
            <a:lnSpc>
              <a:spcPct val="100000"/>
            </a:lnSpc>
          </a:pPr>
          <a:endParaRPr lang="en-US"/>
        </a:p>
      </dgm:t>
    </dgm:pt>
    <dgm:pt modelId="{3A6BFAF6-9D59-47C1-8326-6ED39D711B0B}">
      <dgm:prSet/>
      <dgm:spPr/>
      <dgm:t>
        <a:bodyPr/>
        <a:lstStyle/>
        <a:p>
          <a:pPr>
            <a:lnSpc>
              <a:spcPct val="100000"/>
            </a:lnSpc>
          </a:pPr>
          <a:r>
            <a:rPr lang="en-US"/>
            <a:t>SpringBoard Data Science Program</a:t>
          </a:r>
        </a:p>
      </dgm:t>
    </dgm:pt>
    <dgm:pt modelId="{B920DE28-DC40-4D6D-9577-6FA3A6C1B966}" type="parTrans" cxnId="{42B3256B-5106-468F-AB64-CC8D19879605}">
      <dgm:prSet/>
      <dgm:spPr/>
      <dgm:t>
        <a:bodyPr/>
        <a:lstStyle/>
        <a:p>
          <a:endParaRPr lang="en-US"/>
        </a:p>
      </dgm:t>
    </dgm:pt>
    <dgm:pt modelId="{4AD06C52-A4A6-4FA4-BC45-9E685447A219}" type="sibTrans" cxnId="{42B3256B-5106-468F-AB64-CC8D19879605}">
      <dgm:prSet/>
      <dgm:spPr/>
      <dgm:t>
        <a:bodyPr/>
        <a:lstStyle/>
        <a:p>
          <a:endParaRPr lang="en-US"/>
        </a:p>
      </dgm:t>
    </dgm:pt>
    <dgm:pt modelId="{51046C1C-9DBF-4C8F-A424-6E06D2502AC1}" type="pres">
      <dgm:prSet presAssocID="{1F4A31F6-FDAB-45CC-86EE-648CA3724B0F}" presName="root" presStyleCnt="0">
        <dgm:presLayoutVars>
          <dgm:dir/>
          <dgm:resizeHandles val="exact"/>
        </dgm:presLayoutVars>
      </dgm:prSet>
      <dgm:spPr/>
    </dgm:pt>
    <dgm:pt modelId="{4AFDF706-BCD5-4F68-AC35-352661403607}" type="pres">
      <dgm:prSet presAssocID="{1F4A31F6-FDAB-45CC-86EE-648CA3724B0F}" presName="container" presStyleCnt="0">
        <dgm:presLayoutVars>
          <dgm:dir/>
          <dgm:resizeHandles val="exact"/>
        </dgm:presLayoutVars>
      </dgm:prSet>
      <dgm:spPr/>
    </dgm:pt>
    <dgm:pt modelId="{6EBA4CFD-0115-44E9-BA27-0190DC19BD98}" type="pres">
      <dgm:prSet presAssocID="{11E389E6-6C0B-4B15-B485-64E89119190B}" presName="compNode" presStyleCnt="0"/>
      <dgm:spPr/>
    </dgm:pt>
    <dgm:pt modelId="{65CD2C32-B8D3-4B96-821D-5ED1F2938711}" type="pres">
      <dgm:prSet presAssocID="{11E389E6-6C0B-4B15-B485-64E89119190B}" presName="iconBgRect" presStyleLbl="bgShp" presStyleIdx="0" presStyleCnt="2"/>
      <dgm:spPr/>
    </dgm:pt>
    <dgm:pt modelId="{873C03F1-8BA7-4054-BB4C-7CE492772170}" type="pres">
      <dgm:prSet presAssocID="{11E389E6-6C0B-4B15-B485-64E89119190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1051DBD8-DE27-4023-9260-3E5A7AC5712C}" type="pres">
      <dgm:prSet presAssocID="{11E389E6-6C0B-4B15-B485-64E89119190B}" presName="spaceRect" presStyleCnt="0"/>
      <dgm:spPr/>
    </dgm:pt>
    <dgm:pt modelId="{D67E40C8-2D76-4477-ACAB-E4413E1A0B1C}" type="pres">
      <dgm:prSet presAssocID="{11E389E6-6C0B-4B15-B485-64E89119190B}" presName="textRect" presStyleLbl="revTx" presStyleIdx="0" presStyleCnt="2">
        <dgm:presLayoutVars>
          <dgm:chMax val="1"/>
          <dgm:chPref val="1"/>
        </dgm:presLayoutVars>
      </dgm:prSet>
      <dgm:spPr/>
    </dgm:pt>
    <dgm:pt modelId="{B4528B4C-109D-4023-856B-043DE239E057}" type="pres">
      <dgm:prSet presAssocID="{808B13F6-9824-420A-A8E4-5E4DFF6B5E9A}" presName="sibTrans" presStyleLbl="sibTrans2D1" presStyleIdx="0" presStyleCnt="0"/>
      <dgm:spPr/>
    </dgm:pt>
    <dgm:pt modelId="{71B29FDA-8F17-4CCE-8C1D-2CD8EFEDEF35}" type="pres">
      <dgm:prSet presAssocID="{3A6BFAF6-9D59-47C1-8326-6ED39D711B0B}" presName="compNode" presStyleCnt="0"/>
      <dgm:spPr/>
    </dgm:pt>
    <dgm:pt modelId="{E8FC9D74-BD75-430A-839C-72037CFA63F4}" type="pres">
      <dgm:prSet presAssocID="{3A6BFAF6-9D59-47C1-8326-6ED39D711B0B}" presName="iconBgRect" presStyleLbl="bgShp" presStyleIdx="1" presStyleCnt="2"/>
      <dgm:spPr/>
    </dgm:pt>
    <dgm:pt modelId="{10EFF6C4-D977-46D6-91B8-F7B1EA19CCA3}" type="pres">
      <dgm:prSet presAssocID="{3A6BFAF6-9D59-47C1-8326-6ED39D711B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9EDD0B52-1BC9-4C60-8FA2-B02028AAFC62}" type="pres">
      <dgm:prSet presAssocID="{3A6BFAF6-9D59-47C1-8326-6ED39D711B0B}" presName="spaceRect" presStyleCnt="0"/>
      <dgm:spPr/>
    </dgm:pt>
    <dgm:pt modelId="{83DF5C88-CA8A-4EB0-8200-0446D51D6515}" type="pres">
      <dgm:prSet presAssocID="{3A6BFAF6-9D59-47C1-8326-6ED39D711B0B}" presName="textRect" presStyleLbl="revTx" presStyleIdx="1" presStyleCnt="2">
        <dgm:presLayoutVars>
          <dgm:chMax val="1"/>
          <dgm:chPref val="1"/>
        </dgm:presLayoutVars>
      </dgm:prSet>
      <dgm:spPr/>
    </dgm:pt>
  </dgm:ptLst>
  <dgm:cxnLst>
    <dgm:cxn modelId="{F93B070A-0A6D-457F-86FE-999DC9A4B37D}" type="presOf" srcId="{11E389E6-6C0B-4B15-B485-64E89119190B}" destId="{D67E40C8-2D76-4477-ACAB-E4413E1A0B1C}" srcOrd="0" destOrd="0" presId="urn:microsoft.com/office/officeart/2018/2/layout/IconCircleList"/>
    <dgm:cxn modelId="{42B3256B-5106-468F-AB64-CC8D19879605}" srcId="{1F4A31F6-FDAB-45CC-86EE-648CA3724B0F}" destId="{3A6BFAF6-9D59-47C1-8326-6ED39D711B0B}" srcOrd="1" destOrd="0" parTransId="{B920DE28-DC40-4D6D-9577-6FA3A6C1B966}" sibTransId="{4AD06C52-A4A6-4FA4-BC45-9E685447A219}"/>
    <dgm:cxn modelId="{29999382-B48E-473B-899F-047242A46C98}" type="presOf" srcId="{1F4A31F6-FDAB-45CC-86EE-648CA3724B0F}" destId="{51046C1C-9DBF-4C8F-A424-6E06D2502AC1}" srcOrd="0" destOrd="0" presId="urn:microsoft.com/office/officeart/2018/2/layout/IconCircleList"/>
    <dgm:cxn modelId="{DD3A3896-4E0F-4F66-90FA-516307DF6B5F}" srcId="{1F4A31F6-FDAB-45CC-86EE-648CA3724B0F}" destId="{11E389E6-6C0B-4B15-B485-64E89119190B}" srcOrd="0" destOrd="0" parTransId="{9F0FCE7B-512E-4FD5-9D46-49180B18E6A2}" sibTransId="{808B13F6-9824-420A-A8E4-5E4DFF6B5E9A}"/>
    <dgm:cxn modelId="{D8F5D7B9-E7B8-4DE8-BABF-4586D18C8FE9}" type="presOf" srcId="{808B13F6-9824-420A-A8E4-5E4DFF6B5E9A}" destId="{B4528B4C-109D-4023-856B-043DE239E057}" srcOrd="0" destOrd="0" presId="urn:microsoft.com/office/officeart/2018/2/layout/IconCircleList"/>
    <dgm:cxn modelId="{9FCA67F6-E2CB-41E0-A721-73D8C80D6E18}" type="presOf" srcId="{3A6BFAF6-9D59-47C1-8326-6ED39D711B0B}" destId="{83DF5C88-CA8A-4EB0-8200-0446D51D6515}" srcOrd="0" destOrd="0" presId="urn:microsoft.com/office/officeart/2018/2/layout/IconCircleList"/>
    <dgm:cxn modelId="{98ED32BA-4BD4-4F66-A0EC-32647FE29CC5}" type="presParOf" srcId="{51046C1C-9DBF-4C8F-A424-6E06D2502AC1}" destId="{4AFDF706-BCD5-4F68-AC35-352661403607}" srcOrd="0" destOrd="0" presId="urn:microsoft.com/office/officeart/2018/2/layout/IconCircleList"/>
    <dgm:cxn modelId="{2D8C3CE2-C2A2-41FB-B15C-AFADDB9438A8}" type="presParOf" srcId="{4AFDF706-BCD5-4F68-AC35-352661403607}" destId="{6EBA4CFD-0115-44E9-BA27-0190DC19BD98}" srcOrd="0" destOrd="0" presId="urn:microsoft.com/office/officeart/2018/2/layout/IconCircleList"/>
    <dgm:cxn modelId="{C4DE6502-733D-4E67-8D13-E2AC6DE7BACC}" type="presParOf" srcId="{6EBA4CFD-0115-44E9-BA27-0190DC19BD98}" destId="{65CD2C32-B8D3-4B96-821D-5ED1F2938711}" srcOrd="0" destOrd="0" presId="urn:microsoft.com/office/officeart/2018/2/layout/IconCircleList"/>
    <dgm:cxn modelId="{0FA250E4-5A0E-49E0-9CB5-9CFD35ECBDC2}" type="presParOf" srcId="{6EBA4CFD-0115-44E9-BA27-0190DC19BD98}" destId="{873C03F1-8BA7-4054-BB4C-7CE492772170}" srcOrd="1" destOrd="0" presId="urn:microsoft.com/office/officeart/2018/2/layout/IconCircleList"/>
    <dgm:cxn modelId="{F5F99FEB-F213-40EE-B4B3-1B250606B6E0}" type="presParOf" srcId="{6EBA4CFD-0115-44E9-BA27-0190DC19BD98}" destId="{1051DBD8-DE27-4023-9260-3E5A7AC5712C}" srcOrd="2" destOrd="0" presId="urn:microsoft.com/office/officeart/2018/2/layout/IconCircleList"/>
    <dgm:cxn modelId="{7DFA5200-C43A-41FE-AC99-D4E0C8CDB1B1}" type="presParOf" srcId="{6EBA4CFD-0115-44E9-BA27-0190DC19BD98}" destId="{D67E40C8-2D76-4477-ACAB-E4413E1A0B1C}" srcOrd="3" destOrd="0" presId="urn:microsoft.com/office/officeart/2018/2/layout/IconCircleList"/>
    <dgm:cxn modelId="{F5F2241A-AB03-43C7-B62A-0EB86265552B}" type="presParOf" srcId="{4AFDF706-BCD5-4F68-AC35-352661403607}" destId="{B4528B4C-109D-4023-856B-043DE239E057}" srcOrd="1" destOrd="0" presId="urn:microsoft.com/office/officeart/2018/2/layout/IconCircleList"/>
    <dgm:cxn modelId="{B31963AE-2C90-4AE5-89EF-3BA51DB45FFD}" type="presParOf" srcId="{4AFDF706-BCD5-4F68-AC35-352661403607}" destId="{71B29FDA-8F17-4CCE-8C1D-2CD8EFEDEF35}" srcOrd="2" destOrd="0" presId="urn:microsoft.com/office/officeart/2018/2/layout/IconCircleList"/>
    <dgm:cxn modelId="{F0E7D880-EFCA-4753-9017-2E5BC7ACE2E5}" type="presParOf" srcId="{71B29FDA-8F17-4CCE-8C1D-2CD8EFEDEF35}" destId="{E8FC9D74-BD75-430A-839C-72037CFA63F4}" srcOrd="0" destOrd="0" presId="urn:microsoft.com/office/officeart/2018/2/layout/IconCircleList"/>
    <dgm:cxn modelId="{7873CBF9-A003-4A70-A936-75D38114F5CF}" type="presParOf" srcId="{71B29FDA-8F17-4CCE-8C1D-2CD8EFEDEF35}" destId="{10EFF6C4-D977-46D6-91B8-F7B1EA19CCA3}" srcOrd="1" destOrd="0" presId="urn:microsoft.com/office/officeart/2018/2/layout/IconCircleList"/>
    <dgm:cxn modelId="{649FDDC7-ED68-4327-AB48-488C7F09BA9E}" type="presParOf" srcId="{71B29FDA-8F17-4CCE-8C1D-2CD8EFEDEF35}" destId="{9EDD0B52-1BC9-4C60-8FA2-B02028AAFC62}" srcOrd="2" destOrd="0" presId="urn:microsoft.com/office/officeart/2018/2/layout/IconCircleList"/>
    <dgm:cxn modelId="{A42DF331-11EA-43AA-A828-97EF2FB0C174}" type="presParOf" srcId="{71B29FDA-8F17-4CCE-8C1D-2CD8EFEDEF35}" destId="{83DF5C88-CA8A-4EB0-8200-0446D51D651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04465C-59E3-489B-9A24-D75F4C4E9D60}">
      <dsp:nvSpPr>
        <dsp:cNvPr id="0" name=""/>
        <dsp:cNvSpPr/>
      </dsp:nvSpPr>
      <dsp:spPr>
        <a:xfrm>
          <a:off x="601934" y="783788"/>
          <a:ext cx="1450009" cy="145000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D928E4-761B-4D6D-B610-91949467A7C5}">
      <dsp:nvSpPr>
        <dsp:cNvPr id="0" name=""/>
        <dsp:cNvSpPr/>
      </dsp:nvSpPr>
      <dsp:spPr>
        <a:xfrm>
          <a:off x="910952" y="1092807"/>
          <a:ext cx="831972" cy="8319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FFA5EB-B1E7-47CA-89EE-DAF0C378427B}">
      <dsp:nvSpPr>
        <dsp:cNvPr id="0" name=""/>
        <dsp:cNvSpPr/>
      </dsp:nvSpPr>
      <dsp:spPr>
        <a:xfrm>
          <a:off x="138406" y="2685440"/>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Doctors and Radiologist</a:t>
          </a:r>
        </a:p>
      </dsp:txBody>
      <dsp:txXfrm>
        <a:off x="138406" y="2685440"/>
        <a:ext cx="2377064" cy="720000"/>
      </dsp:txXfrm>
    </dsp:sp>
    <dsp:sp modelId="{AB8D6194-190C-46BE-A6F0-48761A5774B0}">
      <dsp:nvSpPr>
        <dsp:cNvPr id="0" name=""/>
        <dsp:cNvSpPr/>
      </dsp:nvSpPr>
      <dsp:spPr>
        <a:xfrm>
          <a:off x="3394984" y="783788"/>
          <a:ext cx="1450009" cy="145000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7997EE-EBEE-414E-A211-D7E11E1F83E6}">
      <dsp:nvSpPr>
        <dsp:cNvPr id="0" name=""/>
        <dsp:cNvSpPr/>
      </dsp:nvSpPr>
      <dsp:spPr>
        <a:xfrm>
          <a:off x="3704002" y="1092807"/>
          <a:ext cx="831972" cy="8319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36D346-CA51-4653-A04E-C199C2B70530}">
      <dsp:nvSpPr>
        <dsp:cNvPr id="0" name=""/>
        <dsp:cNvSpPr/>
      </dsp:nvSpPr>
      <dsp:spPr>
        <a:xfrm>
          <a:off x="2931457" y="2685440"/>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Hospitals and Medical Centers</a:t>
          </a:r>
        </a:p>
      </dsp:txBody>
      <dsp:txXfrm>
        <a:off x="2931457" y="2685440"/>
        <a:ext cx="2377064" cy="720000"/>
      </dsp:txXfrm>
    </dsp:sp>
    <dsp:sp modelId="{CFBEDDBC-2F1B-406A-B6DD-6BE12E8DF887}">
      <dsp:nvSpPr>
        <dsp:cNvPr id="0" name=""/>
        <dsp:cNvSpPr/>
      </dsp:nvSpPr>
      <dsp:spPr>
        <a:xfrm>
          <a:off x="6188035" y="783788"/>
          <a:ext cx="1450009" cy="145000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69BEE3-0D42-48B8-A3F0-5016AC79D5BB}">
      <dsp:nvSpPr>
        <dsp:cNvPr id="0" name=""/>
        <dsp:cNvSpPr/>
      </dsp:nvSpPr>
      <dsp:spPr>
        <a:xfrm>
          <a:off x="6497053" y="1092807"/>
          <a:ext cx="831972" cy="8319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921D6B-9D92-432D-914A-04C29D18C87D}">
      <dsp:nvSpPr>
        <dsp:cNvPr id="0" name=""/>
        <dsp:cNvSpPr/>
      </dsp:nvSpPr>
      <dsp:spPr>
        <a:xfrm>
          <a:off x="5724507" y="2685440"/>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Insurance Companies</a:t>
          </a:r>
        </a:p>
      </dsp:txBody>
      <dsp:txXfrm>
        <a:off x="5724507" y="2685440"/>
        <a:ext cx="2377064" cy="720000"/>
      </dsp:txXfrm>
    </dsp:sp>
    <dsp:sp modelId="{3A62B142-8290-49F6-B858-C6E0629A9526}">
      <dsp:nvSpPr>
        <dsp:cNvPr id="0" name=""/>
        <dsp:cNvSpPr/>
      </dsp:nvSpPr>
      <dsp:spPr>
        <a:xfrm>
          <a:off x="8981085" y="783788"/>
          <a:ext cx="1450009" cy="1450009"/>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65ACE3-AE61-4FDE-B477-C97BFD365BE4}">
      <dsp:nvSpPr>
        <dsp:cNvPr id="0" name=""/>
        <dsp:cNvSpPr/>
      </dsp:nvSpPr>
      <dsp:spPr>
        <a:xfrm>
          <a:off x="9290104" y="1092807"/>
          <a:ext cx="831972" cy="8319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93CC3A-828A-44C3-AA01-A4B2E83572B2}">
      <dsp:nvSpPr>
        <dsp:cNvPr id="0" name=""/>
        <dsp:cNvSpPr/>
      </dsp:nvSpPr>
      <dsp:spPr>
        <a:xfrm>
          <a:off x="8517558" y="2685440"/>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Medical Researchers and Academics</a:t>
          </a:r>
        </a:p>
      </dsp:txBody>
      <dsp:txXfrm>
        <a:off x="8517558" y="2685440"/>
        <a:ext cx="2377064"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73BB0-1877-4BD0-A6EE-471EA2406D9E}">
      <dsp:nvSpPr>
        <dsp:cNvPr id="0" name=""/>
        <dsp:cNvSpPr/>
      </dsp:nvSpPr>
      <dsp:spPr>
        <a:xfrm>
          <a:off x="3232" y="1240055"/>
          <a:ext cx="2307885" cy="14655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180609-8E44-4F9A-B71D-612DA1286404}">
      <dsp:nvSpPr>
        <dsp:cNvPr id="0" name=""/>
        <dsp:cNvSpPr/>
      </dsp:nvSpPr>
      <dsp:spPr>
        <a:xfrm>
          <a:off x="259664" y="1483665"/>
          <a:ext cx="2307885" cy="14655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Blurred image removal</a:t>
          </a:r>
        </a:p>
      </dsp:txBody>
      <dsp:txXfrm>
        <a:off x="302587" y="1526588"/>
        <a:ext cx="2222039" cy="1379661"/>
      </dsp:txXfrm>
    </dsp:sp>
    <dsp:sp modelId="{44A2056A-1C31-44D9-B1A5-207E4695903E}">
      <dsp:nvSpPr>
        <dsp:cNvPr id="0" name=""/>
        <dsp:cNvSpPr/>
      </dsp:nvSpPr>
      <dsp:spPr>
        <a:xfrm>
          <a:off x="2823981" y="1240055"/>
          <a:ext cx="2307885" cy="14655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2802E1-DD3B-4139-BB69-1AF03D0B77E5}">
      <dsp:nvSpPr>
        <dsp:cNvPr id="0" name=""/>
        <dsp:cNvSpPr/>
      </dsp:nvSpPr>
      <dsp:spPr>
        <a:xfrm>
          <a:off x="3080413" y="1483665"/>
          <a:ext cx="2307885" cy="14655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Normalization</a:t>
          </a:r>
        </a:p>
      </dsp:txBody>
      <dsp:txXfrm>
        <a:off x="3123336" y="1526588"/>
        <a:ext cx="2222039" cy="1379661"/>
      </dsp:txXfrm>
    </dsp:sp>
    <dsp:sp modelId="{3EC0EF17-DBE4-49CB-8D75-57BC3717F8F6}">
      <dsp:nvSpPr>
        <dsp:cNvPr id="0" name=""/>
        <dsp:cNvSpPr/>
      </dsp:nvSpPr>
      <dsp:spPr>
        <a:xfrm>
          <a:off x="5644730" y="1240055"/>
          <a:ext cx="2307885" cy="14655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E0E5C0-0883-42CD-B3C7-A3BC33560D09}">
      <dsp:nvSpPr>
        <dsp:cNvPr id="0" name=""/>
        <dsp:cNvSpPr/>
      </dsp:nvSpPr>
      <dsp:spPr>
        <a:xfrm>
          <a:off x="5901162" y="1483665"/>
          <a:ext cx="2307885" cy="14655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Label Encoding</a:t>
          </a:r>
        </a:p>
      </dsp:txBody>
      <dsp:txXfrm>
        <a:off x="5944085" y="1526588"/>
        <a:ext cx="2222039" cy="1379661"/>
      </dsp:txXfrm>
    </dsp:sp>
    <dsp:sp modelId="{2F4B6319-0276-4EF8-9BDD-875CD3E3CE3B}">
      <dsp:nvSpPr>
        <dsp:cNvPr id="0" name=""/>
        <dsp:cNvSpPr/>
      </dsp:nvSpPr>
      <dsp:spPr>
        <a:xfrm>
          <a:off x="8465479" y="1240055"/>
          <a:ext cx="2307885" cy="146550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183ADA-3FAC-444F-8828-BED88F4F47B9}">
      <dsp:nvSpPr>
        <dsp:cNvPr id="0" name=""/>
        <dsp:cNvSpPr/>
      </dsp:nvSpPr>
      <dsp:spPr>
        <a:xfrm>
          <a:off x="8721911" y="1483665"/>
          <a:ext cx="2307885" cy="146550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Data Splitting</a:t>
          </a:r>
        </a:p>
      </dsp:txBody>
      <dsp:txXfrm>
        <a:off x="8764834" y="1526588"/>
        <a:ext cx="2222039" cy="13796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373742-A19F-4FCC-B82E-66F446F380A2}">
      <dsp:nvSpPr>
        <dsp:cNvPr id="0" name=""/>
        <dsp:cNvSpPr/>
      </dsp:nvSpPr>
      <dsp:spPr>
        <a:xfrm>
          <a:off x="792099" y="1041819"/>
          <a:ext cx="1069678" cy="10696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6D0768-F47A-4B52-B761-5AF307009896}">
      <dsp:nvSpPr>
        <dsp:cNvPr id="0" name=""/>
        <dsp:cNvSpPr/>
      </dsp:nvSpPr>
      <dsp:spPr>
        <a:xfrm>
          <a:off x="138406" y="2427409"/>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0" kern="1200" baseline="0"/>
            <a:t>Integrate into Clinical Practice</a:t>
          </a:r>
          <a:endParaRPr lang="en-US" sz="2100" kern="1200"/>
        </a:p>
      </dsp:txBody>
      <dsp:txXfrm>
        <a:off x="138406" y="2427409"/>
        <a:ext cx="2377064" cy="720000"/>
      </dsp:txXfrm>
    </dsp:sp>
    <dsp:sp modelId="{B4C2269E-1F24-4D61-99FC-7C9E24A050A2}">
      <dsp:nvSpPr>
        <dsp:cNvPr id="0" name=""/>
        <dsp:cNvSpPr/>
      </dsp:nvSpPr>
      <dsp:spPr>
        <a:xfrm>
          <a:off x="3585149" y="1041819"/>
          <a:ext cx="1069678" cy="10696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1F60B7-709F-4A5A-893D-7FDB8255C897}">
      <dsp:nvSpPr>
        <dsp:cNvPr id="0" name=""/>
        <dsp:cNvSpPr/>
      </dsp:nvSpPr>
      <dsp:spPr>
        <a:xfrm>
          <a:off x="2931457" y="2427409"/>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0" kern="1200" baseline="0"/>
            <a:t>Regular Updates and Refinements</a:t>
          </a:r>
          <a:endParaRPr lang="en-US" sz="2100" kern="1200"/>
        </a:p>
      </dsp:txBody>
      <dsp:txXfrm>
        <a:off x="2931457" y="2427409"/>
        <a:ext cx="2377064" cy="720000"/>
      </dsp:txXfrm>
    </dsp:sp>
    <dsp:sp modelId="{4CA64935-1CF4-4993-A4B2-05B6B19B14A3}">
      <dsp:nvSpPr>
        <dsp:cNvPr id="0" name=""/>
        <dsp:cNvSpPr/>
      </dsp:nvSpPr>
      <dsp:spPr>
        <a:xfrm>
          <a:off x="6378200" y="1041819"/>
          <a:ext cx="1069678" cy="10696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66CAB6-EBAA-47BF-AB63-101031585E4F}">
      <dsp:nvSpPr>
        <dsp:cNvPr id="0" name=""/>
        <dsp:cNvSpPr/>
      </dsp:nvSpPr>
      <dsp:spPr>
        <a:xfrm>
          <a:off x="5724507" y="2427409"/>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0" kern="1200" baseline="0"/>
            <a:t>Collaboration and Dataset Expansion</a:t>
          </a:r>
          <a:endParaRPr lang="en-US" sz="2100" kern="1200"/>
        </a:p>
      </dsp:txBody>
      <dsp:txXfrm>
        <a:off x="5724507" y="2427409"/>
        <a:ext cx="2377064" cy="720000"/>
      </dsp:txXfrm>
    </dsp:sp>
    <dsp:sp modelId="{B4A40063-41D0-4737-8F62-E10E8A241C59}">
      <dsp:nvSpPr>
        <dsp:cNvPr id="0" name=""/>
        <dsp:cNvSpPr/>
      </dsp:nvSpPr>
      <dsp:spPr>
        <a:xfrm>
          <a:off x="9171250" y="1041819"/>
          <a:ext cx="1069678" cy="10696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2BCC3A-0E1B-42B1-AF84-0581078F7950}">
      <dsp:nvSpPr>
        <dsp:cNvPr id="0" name=""/>
        <dsp:cNvSpPr/>
      </dsp:nvSpPr>
      <dsp:spPr>
        <a:xfrm>
          <a:off x="8517558" y="2427409"/>
          <a:ext cx="2377064"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b="1" i="0" kern="1200" baseline="0"/>
            <a:t>User-Friendly Integration</a:t>
          </a:r>
          <a:endParaRPr lang="en-US" sz="2100" kern="1200"/>
        </a:p>
      </dsp:txBody>
      <dsp:txXfrm>
        <a:off x="8517558" y="2427409"/>
        <a:ext cx="2377064"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CD2C32-B8D3-4B96-821D-5ED1F2938711}">
      <dsp:nvSpPr>
        <dsp:cNvPr id="0" name=""/>
        <dsp:cNvSpPr/>
      </dsp:nvSpPr>
      <dsp:spPr>
        <a:xfrm>
          <a:off x="165775" y="1323670"/>
          <a:ext cx="1311884" cy="13118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C03F1-8BA7-4054-BB4C-7CE492772170}">
      <dsp:nvSpPr>
        <dsp:cNvPr id="0" name=""/>
        <dsp:cNvSpPr/>
      </dsp:nvSpPr>
      <dsp:spPr>
        <a:xfrm>
          <a:off x="441271" y="1599166"/>
          <a:ext cx="760892" cy="7608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7E40C8-2D76-4477-ACAB-E4413E1A0B1C}">
      <dsp:nvSpPr>
        <dsp:cNvPr id="0" name=""/>
        <dsp:cNvSpPr/>
      </dsp:nvSpPr>
      <dsp:spPr>
        <a:xfrm>
          <a:off x="1758778" y="1323670"/>
          <a:ext cx="3092298" cy="1311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Special thanks to Shmuel Naaman for mentoring and advising during this project</a:t>
          </a:r>
        </a:p>
      </dsp:txBody>
      <dsp:txXfrm>
        <a:off x="1758778" y="1323670"/>
        <a:ext cx="3092298" cy="1311884"/>
      </dsp:txXfrm>
    </dsp:sp>
    <dsp:sp modelId="{E8FC9D74-BD75-430A-839C-72037CFA63F4}">
      <dsp:nvSpPr>
        <dsp:cNvPr id="0" name=""/>
        <dsp:cNvSpPr/>
      </dsp:nvSpPr>
      <dsp:spPr>
        <a:xfrm>
          <a:off x="5389886" y="1323670"/>
          <a:ext cx="1311884" cy="131188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EFF6C4-D977-46D6-91B8-F7B1EA19CCA3}">
      <dsp:nvSpPr>
        <dsp:cNvPr id="0" name=""/>
        <dsp:cNvSpPr/>
      </dsp:nvSpPr>
      <dsp:spPr>
        <a:xfrm>
          <a:off x="5665381" y="1599166"/>
          <a:ext cx="760892" cy="7608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DF5C88-CA8A-4EB0-8200-0446D51D6515}">
      <dsp:nvSpPr>
        <dsp:cNvPr id="0" name=""/>
        <dsp:cNvSpPr/>
      </dsp:nvSpPr>
      <dsp:spPr>
        <a:xfrm>
          <a:off x="6982888" y="1323670"/>
          <a:ext cx="3092298" cy="1311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t>SpringBoard Data Science Program</a:t>
          </a:r>
        </a:p>
      </dsp:txBody>
      <dsp:txXfrm>
        <a:off x="6982888" y="1323670"/>
        <a:ext cx="3092298" cy="131188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FD3F5-6F8D-46D0-90BE-E6E76821D5A7}" type="datetimeFigureOut">
              <a:rPr lang="en-US" smtClean="0"/>
              <a:t>4/21/25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08A592-1115-4173-ABD3-423ECA98219B}" type="slidenum">
              <a:rPr lang="en-US" smtClean="0"/>
              <a:t>‹#›</a:t>
            </a:fld>
            <a:endParaRPr lang="en-US"/>
          </a:p>
        </p:txBody>
      </p:sp>
    </p:spTree>
    <p:extLst>
      <p:ext uri="{BB962C8B-B14F-4D97-AF65-F5344CB8AC3E}">
        <p14:creationId xmlns:p14="http://schemas.microsoft.com/office/powerpoint/2010/main" val="1514323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Context: Brain tumors, are abnormal growths of cells within the brain or the central spinal canal. These tumors can be either benign, meaning non-cancerous, or malignant, which are cancerous. Despite the differences in their nature, both types can have serious implications on an individual's health and require immediate medical attention.</a:t>
            </a:r>
          </a:p>
          <a:p>
            <a:endParaRPr lang="en-US" dirty="0"/>
          </a:p>
          <a:p>
            <a:r>
              <a:rPr lang="en-US" dirty="0"/>
              <a:t>The key to effective treatment and improved patient outcomes lies in the timely and accurate detection of these tumors. Early detection is crucial as it allows for interventions at a stage where treatments can be most effective, potentially saving lives and improving the quality of life for patients.</a:t>
            </a:r>
          </a:p>
          <a:p>
            <a:endParaRPr lang="en-US" dirty="0"/>
          </a:p>
          <a:p>
            <a:r>
              <a:rPr lang="en-US" dirty="0"/>
              <a:t>We commonly encounter three types of brain tumors: gliomas, meningiomas, and pituitary tumors. Each of these has unique characteristics that influence their behavior, growth rate, and response to treatment. For instance, gliomas are known for their aggressive nature, while meningiomas and pituitary tumors might present differently and require different treatment approaches.</a:t>
            </a:r>
          </a:p>
        </p:txBody>
      </p:sp>
      <p:sp>
        <p:nvSpPr>
          <p:cNvPr id="4" name="Slide Number Placeholder 3"/>
          <p:cNvSpPr>
            <a:spLocks noGrp="1"/>
          </p:cNvSpPr>
          <p:nvPr>
            <p:ph type="sldNum" sz="quarter" idx="5"/>
          </p:nvPr>
        </p:nvSpPr>
        <p:spPr/>
        <p:txBody>
          <a:bodyPr/>
          <a:lstStyle/>
          <a:p>
            <a:fld id="{7408A592-1115-4173-ABD3-423ECA98219B}" type="slidenum">
              <a:rPr lang="en-US" smtClean="0"/>
              <a:t>2</a:t>
            </a:fld>
            <a:endParaRPr lang="en-US"/>
          </a:p>
        </p:txBody>
      </p:sp>
    </p:spTree>
    <p:extLst>
      <p:ext uri="{BB962C8B-B14F-4D97-AF65-F5344CB8AC3E}">
        <p14:creationId xmlns:p14="http://schemas.microsoft.com/office/powerpoint/2010/main" val="533828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trained the model using the Adam optimizer with a learning rate of 0.001 and a sparse categorical </a:t>
            </a:r>
            <a:r>
              <a:rPr lang="en-US" dirty="0" err="1"/>
              <a:t>crossentropy</a:t>
            </a:r>
            <a:r>
              <a:rPr lang="en-US" dirty="0"/>
              <a:t> loss function. To ensure we didn't overfit the model, we implemented early stopping based on validation loss, with a patience of 3 epochs to restore the best weights. The model was trained for 20 epochs with a batch size of 16. This configuration allowed us to achieve a balance between high accuracy and avoiding overfitting, ensuring the model performs well on both the training and testing datasets.</a:t>
            </a:r>
          </a:p>
        </p:txBody>
      </p:sp>
      <p:sp>
        <p:nvSpPr>
          <p:cNvPr id="4" name="Slide Number Placeholder 3"/>
          <p:cNvSpPr>
            <a:spLocks noGrp="1"/>
          </p:cNvSpPr>
          <p:nvPr>
            <p:ph type="sldNum" sz="quarter" idx="5"/>
          </p:nvPr>
        </p:nvSpPr>
        <p:spPr/>
        <p:txBody>
          <a:bodyPr/>
          <a:lstStyle/>
          <a:p>
            <a:fld id="{7408A592-1115-4173-ABD3-423ECA98219B}" type="slidenum">
              <a:rPr lang="en-US" smtClean="0"/>
              <a:t>11</a:t>
            </a:fld>
            <a:endParaRPr lang="en-US"/>
          </a:p>
        </p:txBody>
      </p:sp>
    </p:spTree>
    <p:extLst>
      <p:ext uri="{BB962C8B-B14F-4D97-AF65-F5344CB8AC3E}">
        <p14:creationId xmlns:p14="http://schemas.microsoft.com/office/powerpoint/2010/main" val="1169488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discuss the results of our convolutional neural network model. The graph on this slide shows the training and validation accuracy over 10 epochs. We can see a steady improvement in accuracy for both the training and validation sets, indicating that the model is learning effectively without overfitting.</a:t>
            </a:r>
          </a:p>
        </p:txBody>
      </p:sp>
      <p:sp>
        <p:nvSpPr>
          <p:cNvPr id="4" name="Slide Number Placeholder 3"/>
          <p:cNvSpPr>
            <a:spLocks noGrp="1"/>
          </p:cNvSpPr>
          <p:nvPr>
            <p:ph type="sldNum" sz="quarter" idx="5"/>
          </p:nvPr>
        </p:nvSpPr>
        <p:spPr/>
        <p:txBody>
          <a:bodyPr/>
          <a:lstStyle/>
          <a:p>
            <a:fld id="{7408A592-1115-4173-ABD3-423ECA98219B}" type="slidenum">
              <a:rPr lang="en-US" smtClean="0"/>
              <a:t>12</a:t>
            </a:fld>
            <a:endParaRPr lang="en-US"/>
          </a:p>
        </p:txBody>
      </p:sp>
    </p:spTree>
    <p:extLst>
      <p:ext uri="{BB962C8B-B14F-4D97-AF65-F5344CB8AC3E}">
        <p14:creationId xmlns:p14="http://schemas.microsoft.com/office/powerpoint/2010/main" val="1882538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take a closer look at the confusion matrix for our model's predictions. The confusion matrix provides a detailed breakdown of the model's performance by showing the number of correct and incorrect predictions for each class.</a:t>
            </a:r>
          </a:p>
          <a:p>
            <a:r>
              <a:rPr lang="en-US" dirty="0"/>
              <a:t>In this matrix, we can see that the model performs exceptionally well in identifying 'no tumor' cases, with 387 correct predictions out of 393. It also shows strong performance in classifying pituitary tumors, with 333 correct predictions out of 337. However, there are some misclassifications within the glioma and meningioma categories. For instance, 24 meningioma cases were misclassified as glioma.</a:t>
            </a:r>
          </a:p>
          <a:p>
            <a:r>
              <a:rPr lang="en-US" dirty="0"/>
              <a:t>Overall, the confusion matrix highlights the areas where our model excels and where there is room for improvement. This detailed insight is crucial for further refining the model and enhancing its diagnostic accuracy.</a:t>
            </a:r>
          </a:p>
          <a:p>
            <a:endParaRPr lang="en-US" dirty="0"/>
          </a:p>
        </p:txBody>
      </p:sp>
      <p:sp>
        <p:nvSpPr>
          <p:cNvPr id="4" name="Slide Number Placeholder 3"/>
          <p:cNvSpPr>
            <a:spLocks noGrp="1"/>
          </p:cNvSpPr>
          <p:nvPr>
            <p:ph type="sldNum" sz="quarter" idx="5"/>
          </p:nvPr>
        </p:nvSpPr>
        <p:spPr/>
        <p:txBody>
          <a:bodyPr/>
          <a:lstStyle/>
          <a:p>
            <a:fld id="{7408A592-1115-4173-ABD3-423ECA98219B}" type="slidenum">
              <a:rPr lang="en-US" smtClean="0"/>
              <a:t>13</a:t>
            </a:fld>
            <a:endParaRPr lang="en-US"/>
          </a:p>
        </p:txBody>
      </p:sp>
    </p:spTree>
    <p:extLst>
      <p:ext uri="{BB962C8B-B14F-4D97-AF65-F5344CB8AC3E}">
        <p14:creationId xmlns:p14="http://schemas.microsoft.com/office/powerpoint/2010/main" val="833342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based on our analysis and the strong performance of the CNN model, we have several key recommendations for integrating this predictive model into clinical practice.</a:t>
            </a:r>
          </a:p>
          <a:p>
            <a:r>
              <a:rPr lang="en-US" dirty="0"/>
              <a:t>Firstly, healthcare providers, including doctors and radiologists, should deploy the model within electronic health record systems. This integration will assist in accurately identifying and localizing tumors from MRI scans. The benefits extend to insurance companies, as early detection and treatment can reduce long-term healthcare costs. Patients will also benefit from more timely and accurate diagnoses.</a:t>
            </a:r>
          </a:p>
          <a:p>
            <a:r>
              <a:rPr lang="en-US" dirty="0"/>
              <a:t>Regular updates and refinements to the model are crucial. This includes hyperparameter tuning, exploring advanced architectures such as 3D CNNs, and implementing transfer learning. These ongoing processes will improve the model's accuracy and reliability.</a:t>
            </a:r>
          </a:p>
          <a:p>
            <a:r>
              <a:rPr lang="en-US" dirty="0"/>
              <a:t>Collaboration with medical institutions is essential to access larger and more diverse datasets, which will further enhance the model's robustness. Developing user-friendly interfaces and ensuring compatibility with existing medical imaging systems will ease the model's integration into clinical workflows. Visualization tools can help medical professionals understand and trust the model's predictions.</a:t>
            </a:r>
          </a:p>
          <a:p>
            <a:r>
              <a:rPr lang="en-US" dirty="0"/>
              <a:t>By implementing these recommendations, the healthcare system can improve its capability to detect and treat brain tumors early, resulting in better patient outcomes and potentially increasing survival rates.</a:t>
            </a:r>
          </a:p>
          <a:p>
            <a:endParaRPr lang="en-US" dirty="0"/>
          </a:p>
        </p:txBody>
      </p:sp>
      <p:sp>
        <p:nvSpPr>
          <p:cNvPr id="4" name="Slide Number Placeholder 3"/>
          <p:cNvSpPr>
            <a:spLocks noGrp="1"/>
          </p:cNvSpPr>
          <p:nvPr>
            <p:ph type="sldNum" sz="quarter" idx="5"/>
          </p:nvPr>
        </p:nvSpPr>
        <p:spPr/>
        <p:txBody>
          <a:bodyPr/>
          <a:lstStyle/>
          <a:p>
            <a:fld id="{7408A592-1115-4173-ABD3-423ECA98219B}" type="slidenum">
              <a:rPr lang="en-US" smtClean="0"/>
              <a:t>14</a:t>
            </a:fld>
            <a:endParaRPr lang="en-US"/>
          </a:p>
        </p:txBody>
      </p:sp>
    </p:spTree>
    <p:extLst>
      <p:ext uri="{BB962C8B-B14F-4D97-AF65-F5344CB8AC3E}">
        <p14:creationId xmlns:p14="http://schemas.microsoft.com/office/powerpoint/2010/main" val="1832990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future work, based on our findings and the performance of the CNN model, we recommend several steps for practical implementation and further enhancement.</a:t>
            </a:r>
          </a:p>
          <a:p>
            <a:r>
              <a:rPr lang="en-US" dirty="0"/>
              <a:t>First, enhancing the quality and quantity of data is crucial. Acquiring more high-quality MRI images and ensuring a balanced representation of all tumor classes can significantly improve model training and performance. Collaborating with medical institutions to access larger and more diverse datasets will be beneficial.</a:t>
            </a:r>
          </a:p>
          <a:p>
            <a:r>
              <a:rPr lang="en-US" dirty="0"/>
              <a:t>Model refinement should be an ongoing process. This includes hyperparameter tuning, exploring advanced architectures such as 3D CNNs and ensemble methods, and implementing transfer learning to leverage pre-existing models for improved accuracy. Additionally, integrating the model into clinical workflows is essential. Developing user-friendly interfaces and ensuring compatibility with existing medical imaging systems will facilitate seamless integration. Visualization tools can help medical professionals understand and trust the model's predictions.</a:t>
            </a:r>
          </a:p>
          <a:p>
            <a:r>
              <a:rPr lang="en-US" dirty="0"/>
              <a:t>Regular evaluation of the model with new data and in real-world clinical settings is necessary to ensure its robustness and reliability. Feedback from healthcare professionals can guide further improvements. Furthermore, integrating the model with additional clinical data, such as patient demographics and medical history, can provide a more comprehensive diagnostic tool, enhancing predictive accuracy and treatment planning. By following these recommendations, we can enhance the model's effectiveness in real-world applications, ultimately contributing to better patient outcomes through early and accurate brain tumor detection.</a:t>
            </a:r>
          </a:p>
          <a:p>
            <a:endParaRPr lang="en-US" dirty="0"/>
          </a:p>
        </p:txBody>
      </p:sp>
      <p:sp>
        <p:nvSpPr>
          <p:cNvPr id="4" name="Slide Number Placeholder 3"/>
          <p:cNvSpPr>
            <a:spLocks noGrp="1"/>
          </p:cNvSpPr>
          <p:nvPr>
            <p:ph type="sldNum" sz="quarter" idx="5"/>
          </p:nvPr>
        </p:nvSpPr>
        <p:spPr/>
        <p:txBody>
          <a:bodyPr/>
          <a:lstStyle/>
          <a:p>
            <a:fld id="{7408A592-1115-4173-ABD3-423ECA98219B}" type="slidenum">
              <a:rPr lang="en-US" smtClean="0"/>
              <a:t>15</a:t>
            </a:fld>
            <a:endParaRPr lang="en-US"/>
          </a:p>
        </p:txBody>
      </p:sp>
    </p:spTree>
    <p:extLst>
      <p:ext uri="{BB962C8B-B14F-4D97-AF65-F5344CB8AC3E}">
        <p14:creationId xmlns:p14="http://schemas.microsoft.com/office/powerpoint/2010/main" val="2183241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we successfully developed a convolutional neural network, or CNN, to detect and classify different types of brain tumors from MRI images. Our model focused on four categories: glioma, meningioma, pituitary tumors, and non-tumor images.</a:t>
            </a:r>
          </a:p>
          <a:p>
            <a:r>
              <a:rPr lang="en-US" dirty="0"/>
              <a:t>We started with effective preprocessing, normalizing image pixel values to ensure consistency and encoding tumor labels into numerical values. We split the dataset into training and testing sets to evaluate the model's performance on unseen data and applied data augmentation techniques to create a more diverse dataset, enhancing the model's generalization capability.</a:t>
            </a:r>
          </a:p>
          <a:p>
            <a:r>
              <a:rPr lang="en-US" dirty="0"/>
              <a:t>Our CNN model was trained over multiple epochs, learning to identify patterns associated with the four categories. We monitored the training process using an early stopping mechanism to prevent overfitting. The model achieved an impressive test accuracy of 92.73%, demonstrating its effectiveness in correctly identifying the presence and type of brain tumor.</a:t>
            </a:r>
          </a:p>
          <a:p>
            <a:r>
              <a:rPr lang="en-US" dirty="0"/>
              <a:t>The confusion matrix provided a detailed breakdown of the model's performance across different tumor types, showing high accuracy rates for gliomas, non-tumor images, and pituitary tumors. Although there were some misclassifications within the meningioma category, the overall results indicate a strong predictive capability. This model holds significant potential for aiding medical professionals in the early and accurate diagnosis of brain tumors, ultimately contributing to better patient outcomes through timely and targeted treatment interventions</a:t>
            </a:r>
          </a:p>
          <a:p>
            <a:endParaRPr lang="en-US" dirty="0"/>
          </a:p>
        </p:txBody>
      </p:sp>
      <p:sp>
        <p:nvSpPr>
          <p:cNvPr id="4" name="Slide Number Placeholder 3"/>
          <p:cNvSpPr>
            <a:spLocks noGrp="1"/>
          </p:cNvSpPr>
          <p:nvPr>
            <p:ph type="sldNum" sz="quarter" idx="5"/>
          </p:nvPr>
        </p:nvSpPr>
        <p:spPr/>
        <p:txBody>
          <a:bodyPr/>
          <a:lstStyle/>
          <a:p>
            <a:fld id="{7408A592-1115-4173-ABD3-423ECA98219B}" type="slidenum">
              <a:rPr lang="en-US" smtClean="0"/>
              <a:t>16</a:t>
            </a:fld>
            <a:endParaRPr lang="en-US"/>
          </a:p>
        </p:txBody>
      </p:sp>
    </p:spTree>
    <p:extLst>
      <p:ext uri="{BB962C8B-B14F-4D97-AF65-F5344CB8AC3E}">
        <p14:creationId xmlns:p14="http://schemas.microsoft.com/office/powerpoint/2010/main" val="247530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08A592-1115-4173-ABD3-423ECA98219B}" type="slidenum">
              <a:rPr lang="en-US" smtClean="0"/>
              <a:t>17</a:t>
            </a:fld>
            <a:endParaRPr lang="en-US"/>
          </a:p>
        </p:txBody>
      </p:sp>
    </p:spTree>
    <p:extLst>
      <p:ext uri="{BB962C8B-B14F-4D97-AF65-F5344CB8AC3E}">
        <p14:creationId xmlns:p14="http://schemas.microsoft.com/office/powerpoint/2010/main" val="162662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71450" indent="-171450">
              <a:buFont typeface="Arial" panose="020B0604020202020204" pitchFamily="34" charset="0"/>
              <a:buChar char="•"/>
            </a:pPr>
            <a:r>
              <a:rPr lang="en-US" dirty="0"/>
              <a:t>In this project, we have focused on applying advanced deep learning techniques to enhance the diagnosis of brain tumors using MRI scans. Our aim is to leverage the power of neural networks to develop a reliable and efficient tool for the medical community. This tool is designed to facilitate the early detection and precise localization of tumors, making it an invaluable asset in routine screenings and diagnostic procedures.</a:t>
            </a:r>
          </a:p>
          <a:p>
            <a:pPr marL="171450" indent="-171450">
              <a:buFont typeface="Arial" panose="020B0604020202020204" pitchFamily="34" charset="0"/>
              <a:buChar char="•"/>
            </a:pPr>
            <a:r>
              <a:rPr lang="en-US" dirty="0"/>
              <a:t>Throughout this presentation, we will walk through our methods, the results we achieved, and the implications of our findings. Our goal is to show how this approach can significantly improve the diagnostic process, ultimately leading to better patient outcomes.</a:t>
            </a:r>
          </a:p>
          <a:p>
            <a:endParaRPr lang="en-US" dirty="0"/>
          </a:p>
        </p:txBody>
      </p:sp>
      <p:sp>
        <p:nvSpPr>
          <p:cNvPr id="4" name="Slide Number Placeholder 3"/>
          <p:cNvSpPr>
            <a:spLocks noGrp="1"/>
          </p:cNvSpPr>
          <p:nvPr>
            <p:ph type="sldNum" sz="quarter" idx="5"/>
          </p:nvPr>
        </p:nvSpPr>
        <p:spPr/>
        <p:txBody>
          <a:bodyPr/>
          <a:lstStyle/>
          <a:p>
            <a:fld id="{7408A592-1115-4173-ABD3-423ECA98219B}" type="slidenum">
              <a:rPr lang="en-US" smtClean="0"/>
              <a:t>3</a:t>
            </a:fld>
            <a:endParaRPr lang="en-US"/>
          </a:p>
        </p:txBody>
      </p:sp>
    </p:spTree>
    <p:extLst>
      <p:ext uri="{BB962C8B-B14F-4D97-AF65-F5344CB8AC3E}">
        <p14:creationId xmlns:p14="http://schemas.microsoft.com/office/powerpoint/2010/main" val="9860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Doctors and Radiologists:</a:t>
            </a:r>
            <a:r>
              <a:rPr lang="en-US" dirty="0"/>
              <a:t> These medical professionals are at the forefront of patient care and diagnosis. Implementing deep learning models in MRI analysis can significantly enhance their diagnostic accuracy and efficiency. This allows them to detect brain tumors at earlier stages and make more informed treatment decisions.</a:t>
            </a:r>
          </a:p>
          <a:p>
            <a:endParaRPr lang="en-US" b="1" dirty="0"/>
          </a:p>
          <a:p>
            <a:r>
              <a:rPr lang="en-US" b="1" dirty="0"/>
              <a:t>Hospitals and Medical Centers:</a:t>
            </a:r>
            <a:r>
              <a:rPr lang="en-US" dirty="0"/>
              <a:t> Healthcare institutions can integrate these advanced diagnostic tools into their existing systems to streamline workflows, optimize resource allocation, and improve overall patient care. Automating MRI scan analysis can reduce the workload on radiologists and enable hospitals to serve more patients efficiently.</a:t>
            </a:r>
          </a:p>
          <a:p>
            <a:endParaRPr lang="en-US" b="1" dirty="0"/>
          </a:p>
          <a:p>
            <a:r>
              <a:rPr lang="en-US" b="1" dirty="0"/>
              <a:t>Insurance Companies:</a:t>
            </a:r>
            <a:r>
              <a:rPr lang="en-US" dirty="0"/>
              <a:t> Insurance providers can benefit from the reduced costs associated with early diagnosis and treatment of brain tumors. Early detection prevents the progression of tumors to more advanced, costly stages. Additionally, improved diagnostic accuracy leads to fewer misdiagnoses and unnecessary treatments, optimizing healthcare costs.</a:t>
            </a:r>
          </a:p>
          <a:p>
            <a:endParaRPr lang="en-US" b="1" dirty="0"/>
          </a:p>
          <a:p>
            <a:r>
              <a:rPr lang="en-US" b="1" dirty="0"/>
              <a:t>Medical Researchers and Academics:</a:t>
            </a:r>
            <a:r>
              <a:rPr lang="en-US" dirty="0"/>
              <a:t> Researchers can leverage the findings and methodologies presented in this report to advance the field of medical imaging and diagnostic AI. The data and results provide a foundation for future studies aimed at improving the accuracy and efficiency of tumor detection models.</a:t>
            </a:r>
          </a:p>
          <a:p>
            <a:endParaRPr lang="en-US" dirty="0"/>
          </a:p>
        </p:txBody>
      </p:sp>
      <p:sp>
        <p:nvSpPr>
          <p:cNvPr id="4" name="Slide Number Placeholder 3"/>
          <p:cNvSpPr>
            <a:spLocks noGrp="1"/>
          </p:cNvSpPr>
          <p:nvPr>
            <p:ph type="sldNum" sz="quarter" idx="5"/>
          </p:nvPr>
        </p:nvSpPr>
        <p:spPr/>
        <p:txBody>
          <a:bodyPr/>
          <a:lstStyle/>
          <a:p>
            <a:fld id="{7408A592-1115-4173-ABD3-423ECA98219B}" type="slidenum">
              <a:rPr lang="en-US" smtClean="0"/>
              <a:t>4</a:t>
            </a:fld>
            <a:endParaRPr lang="en-US"/>
          </a:p>
        </p:txBody>
      </p:sp>
    </p:spTree>
    <p:extLst>
      <p:ext uri="{BB962C8B-B14F-4D97-AF65-F5344CB8AC3E}">
        <p14:creationId xmlns:p14="http://schemas.microsoft.com/office/powerpoint/2010/main" val="2455905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Source:</a:t>
            </a:r>
            <a:r>
              <a:rPr lang="en-US" dirty="0"/>
              <a:t> The dataset used for this project is sourced from Kaggle.com</a:t>
            </a:r>
          </a:p>
          <a:p>
            <a:endParaRPr lang="en-US" b="1" dirty="0"/>
          </a:p>
          <a:p>
            <a:r>
              <a:rPr lang="en-US" b="1" dirty="0"/>
              <a:t>Categories:</a:t>
            </a:r>
            <a:r>
              <a:rPr lang="en-US" dirty="0"/>
              <a:t> The dataset is categorized into four classes: glioma, meningioma, no tumor, and pituitary tumors. Each category includes a diverse set of images, offering a broad representation of the different tumor types.</a:t>
            </a:r>
          </a:p>
          <a:p>
            <a:endParaRPr lang="en-US" dirty="0"/>
          </a:p>
          <a:p>
            <a:r>
              <a:rPr lang="en-US" b="1" dirty="0"/>
              <a:t>Visual Representation:</a:t>
            </a:r>
            <a:r>
              <a:rPr lang="en-US" dirty="0"/>
              <a:t> These are random images taken from the dataset and you can see examples from each category. </a:t>
            </a:r>
            <a:r>
              <a:rPr lang="en-US" sz="1800" dirty="0">
                <a:effectLst/>
                <a:latin typeface="Aptos" panose="020B0004020202020204" pitchFamily="34" charset="0"/>
                <a:ea typeface="Aptos" panose="020B0004020202020204" pitchFamily="34" charset="0"/>
                <a:cs typeface="Times New Roman" panose="02020603050405020304" pitchFamily="18" charset="0"/>
              </a:rPr>
              <a:t>Each category includes a diverse set of images captured from different angles and perspectives, providing a comprehensive representation of the various tumor types and their characteristics.</a:t>
            </a:r>
            <a:endParaRPr lang="en-US" dirty="0"/>
          </a:p>
        </p:txBody>
      </p:sp>
      <p:sp>
        <p:nvSpPr>
          <p:cNvPr id="4" name="Slide Number Placeholder 3"/>
          <p:cNvSpPr>
            <a:spLocks noGrp="1"/>
          </p:cNvSpPr>
          <p:nvPr>
            <p:ph type="sldNum" sz="quarter" idx="5"/>
          </p:nvPr>
        </p:nvSpPr>
        <p:spPr/>
        <p:txBody>
          <a:bodyPr/>
          <a:lstStyle/>
          <a:p>
            <a:fld id="{7408A592-1115-4173-ABD3-423ECA98219B}" type="slidenum">
              <a:rPr lang="en-US" smtClean="0"/>
              <a:t>5</a:t>
            </a:fld>
            <a:endParaRPr lang="en-US"/>
          </a:p>
        </p:txBody>
      </p:sp>
    </p:spTree>
    <p:extLst>
      <p:ext uri="{BB962C8B-B14F-4D97-AF65-F5344CB8AC3E}">
        <p14:creationId xmlns:p14="http://schemas.microsoft.com/office/powerpoint/2010/main" val="3290082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Blurred Image Removal: </a:t>
            </a:r>
            <a:r>
              <a:rPr lang="en-US" dirty="0"/>
              <a:t>To ensure the highest quality input for our model, we first removed blurred images from the dataset. This was accomplished by calculating the variance of the Laplacian for each image. Images that fell below a certain threshold were classified as blurred and subsequently excluded. This step was crucial for enhancing the clarity and reliability of the data. We found 5 blurred images, due to the low number we just excluded them.</a:t>
            </a:r>
          </a:p>
          <a:p>
            <a:pPr>
              <a:buFont typeface="Arial" panose="020B0604020202020204" pitchFamily="34" charset="0"/>
              <a:buNone/>
            </a:pPr>
            <a:endParaRPr lang="en-US" dirty="0"/>
          </a:p>
          <a:p>
            <a:pPr>
              <a:buFont typeface="Arial" panose="020B0604020202020204" pitchFamily="34" charset="0"/>
              <a:buChar char="•"/>
            </a:pPr>
            <a:r>
              <a:rPr lang="en-US" b="1" dirty="0"/>
              <a:t>Normalization: </a:t>
            </a:r>
            <a:r>
              <a:rPr lang="en-US" dirty="0"/>
              <a:t>We then normalized the images by scaling their pixel values to a range of 0 to 1. Normalization ensures that the model processes each image on the same scale, preventing any single pixel value from disproportionately affecting the training process. </a:t>
            </a:r>
          </a:p>
          <a:p>
            <a:pPr>
              <a:buFont typeface="Arial" panose="020B0604020202020204" pitchFamily="34" charset="0"/>
              <a:buNone/>
            </a:pPr>
            <a:endParaRPr lang="en-US" b="1" dirty="0"/>
          </a:p>
          <a:p>
            <a:pPr>
              <a:buFont typeface="Arial" panose="020B0604020202020204" pitchFamily="34" charset="0"/>
              <a:buChar char="•"/>
            </a:pPr>
            <a:r>
              <a:rPr lang="en-US" b="1" dirty="0"/>
              <a:t>Label Encoding: </a:t>
            </a:r>
            <a:r>
              <a:rPr lang="en-US" dirty="0"/>
              <a:t>Next, we encoded the labels for the tumor types into numerical values, making them suitable for the classification task. This step is necessary for the model to understand and differentiate between the various tumor categories.</a:t>
            </a:r>
          </a:p>
          <a:p>
            <a:pPr>
              <a:buFont typeface="Arial" panose="020B0604020202020204" pitchFamily="34" charset="0"/>
              <a:buChar char="•"/>
            </a:pPr>
            <a:endParaRPr lang="en-US" b="1" dirty="0"/>
          </a:p>
          <a:p>
            <a:pPr>
              <a:buFont typeface="Arial" panose="020B0604020202020204" pitchFamily="34" charset="0"/>
              <a:buChar char="•"/>
            </a:pPr>
            <a:r>
              <a:rPr lang="en-US" b="1" dirty="0"/>
              <a:t>Data Split: </a:t>
            </a:r>
            <a:r>
              <a:rPr lang="en-US" dirty="0"/>
              <a:t>Finally, we split the dataset into training and testing sets, with 80% of the data used for training and 20% reserved for testing. This split ensures that the model is trained on a substantial portion of the data while still being evaluated on a separate, unseen dataset to assess its performance.</a:t>
            </a:r>
          </a:p>
          <a:p>
            <a:endParaRPr lang="en-US" dirty="0"/>
          </a:p>
        </p:txBody>
      </p:sp>
      <p:sp>
        <p:nvSpPr>
          <p:cNvPr id="4" name="Slide Number Placeholder 3"/>
          <p:cNvSpPr>
            <a:spLocks noGrp="1"/>
          </p:cNvSpPr>
          <p:nvPr>
            <p:ph type="sldNum" sz="quarter" idx="5"/>
          </p:nvPr>
        </p:nvSpPr>
        <p:spPr/>
        <p:txBody>
          <a:bodyPr/>
          <a:lstStyle/>
          <a:p>
            <a:fld id="{7408A592-1115-4173-ABD3-423ECA98219B}" type="slidenum">
              <a:rPr lang="en-US" smtClean="0"/>
              <a:t>6</a:t>
            </a:fld>
            <a:endParaRPr lang="en-US"/>
          </a:p>
        </p:txBody>
      </p:sp>
    </p:spTree>
    <p:extLst>
      <p:ext uri="{BB962C8B-B14F-4D97-AF65-F5344CB8AC3E}">
        <p14:creationId xmlns:p14="http://schemas.microsoft.com/office/powerpoint/2010/main" val="4086992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Training and Testing Examples:</a:t>
            </a:r>
            <a:r>
              <a:rPr lang="en-US" dirty="0"/>
              <a:t> The dataset is split into training and testing sets to evaluate the model's performance on unseen data. For training, we have 1321 images of gliomas, 1339 images of meningiomas, 1595 images of non-tumor brains, and 1457 images of pituitary tumors. For testing, the dataset includes 300 gliomas, 306 meningiomas, 405 non-tumor images, and 300 pituitary tumors. We can see that each category is evenly distributed across all categories in both the training and testing sets. This ensures that the model is well-trained and evaluated on a comprehensive set of images.</a:t>
            </a:r>
          </a:p>
          <a:p>
            <a:endParaRPr lang="en-US" dirty="0"/>
          </a:p>
        </p:txBody>
      </p:sp>
      <p:sp>
        <p:nvSpPr>
          <p:cNvPr id="4" name="Slide Number Placeholder 3"/>
          <p:cNvSpPr>
            <a:spLocks noGrp="1"/>
          </p:cNvSpPr>
          <p:nvPr>
            <p:ph type="sldNum" sz="quarter" idx="5"/>
          </p:nvPr>
        </p:nvSpPr>
        <p:spPr/>
        <p:txBody>
          <a:bodyPr/>
          <a:lstStyle/>
          <a:p>
            <a:fld id="{7408A592-1115-4173-ABD3-423ECA98219B}" type="slidenum">
              <a:rPr lang="en-US" smtClean="0"/>
              <a:t>7</a:t>
            </a:fld>
            <a:endParaRPr lang="en-US"/>
          </a:p>
        </p:txBody>
      </p:sp>
    </p:spTree>
    <p:extLst>
      <p:ext uri="{BB962C8B-B14F-4D97-AF65-F5344CB8AC3E}">
        <p14:creationId xmlns:p14="http://schemas.microsoft.com/office/powerpoint/2010/main" val="4134280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dirty="0"/>
              <a:t>Consistency in Color Format:</a:t>
            </a:r>
            <a:endParaRPr lang="en-US" dirty="0"/>
          </a:p>
          <a:p>
            <a:pPr marL="742950" lvl="1" indent="-285750">
              <a:buFont typeface="+mj-lt"/>
              <a:buAutoNum type="arabicPeriod"/>
            </a:pPr>
            <a:r>
              <a:rPr lang="en-US" dirty="0"/>
              <a:t>In our exploratory data analysis, we confirmed that all MRI images were in RGB color format. </a:t>
            </a:r>
          </a:p>
          <a:p>
            <a:pPr marL="285750" lvl="0" indent="-285750">
              <a:buFont typeface="+mj-lt"/>
              <a:buAutoNum type="arabicPeriod"/>
            </a:pPr>
            <a:r>
              <a:rPr lang="en-US" b="1" dirty="0"/>
              <a:t>Standardized Image Size:</a:t>
            </a:r>
            <a:endParaRPr lang="en-US" dirty="0"/>
          </a:p>
          <a:p>
            <a:pPr marL="742950" lvl="1" indent="-285750">
              <a:buFont typeface="+mj-lt"/>
              <a:buAutoNum type="arabicPeriod"/>
            </a:pPr>
            <a:r>
              <a:rPr lang="en-US" dirty="0"/>
              <a:t>Each image was resized to a uniform dimension of 168x168 pixels. This standardization is necessary to ensure that all images are processed in the same way by the neural network, which helps in maintaining the integrity of the model's input data.</a:t>
            </a:r>
          </a:p>
          <a:p>
            <a:pPr>
              <a:buFont typeface="+mj-lt"/>
              <a:buAutoNum type="arabicPeriod"/>
            </a:pPr>
            <a:r>
              <a:rPr lang="en-US" b="1" dirty="0"/>
              <a:t>Mean Pixel Value Distribution:</a:t>
            </a:r>
            <a:endParaRPr lang="en-US" dirty="0"/>
          </a:p>
          <a:p>
            <a:pPr marL="742950" lvl="1" indent="-285750">
              <a:buFont typeface="+mj-lt"/>
              <a:buAutoNum type="arabicPeriod"/>
            </a:pPr>
            <a:r>
              <a:rPr lang="en-US" dirty="0"/>
              <a:t>The histogram shown on the slide illustrates the distribution of mean pixel values across our dataset. The distribution demonstrates a right-skewed shape, with most images having mean values between 20 and 60. This indicates that the majority of the images have relatively low average pixel intensities, which is characteristic of MRI scans due to their inherently dark backgrounds.</a:t>
            </a:r>
          </a:p>
          <a:p>
            <a:r>
              <a:rPr lang="en-US" dirty="0"/>
              <a:t>By examining these aspects in our EDA, we ensured that our dataset was well-prepared and consistent, setting a solid foundation for the subsequent modeling phase.</a:t>
            </a:r>
          </a:p>
          <a:p>
            <a:endParaRPr lang="en-US" dirty="0"/>
          </a:p>
        </p:txBody>
      </p:sp>
      <p:sp>
        <p:nvSpPr>
          <p:cNvPr id="4" name="Slide Number Placeholder 3"/>
          <p:cNvSpPr>
            <a:spLocks noGrp="1"/>
          </p:cNvSpPr>
          <p:nvPr>
            <p:ph type="sldNum" sz="quarter" idx="5"/>
          </p:nvPr>
        </p:nvSpPr>
        <p:spPr/>
        <p:txBody>
          <a:bodyPr/>
          <a:lstStyle/>
          <a:p>
            <a:fld id="{7408A592-1115-4173-ABD3-423ECA98219B}" type="slidenum">
              <a:rPr lang="en-US" smtClean="0"/>
              <a:t>8</a:t>
            </a:fld>
            <a:endParaRPr lang="en-US"/>
          </a:p>
        </p:txBody>
      </p:sp>
    </p:spTree>
    <p:extLst>
      <p:ext uri="{BB962C8B-B14F-4D97-AF65-F5344CB8AC3E}">
        <p14:creationId xmlns:p14="http://schemas.microsoft.com/office/powerpoint/2010/main" val="1422896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we used for our data we developed for detecting and classifying brain tumors from MRI images was the Convolutional Neural Network, or CNN. CNNs are particularly well-suited for image recognition tasks because they can automatically learn spatial hierarchies of features from the input images. Our model leverages convolutional layers to extract features, max-pooling layers to reduce the spatial dimensions, dropout layers to prevent overfitting, and dense layers for the final classification. This architecture allows the model to process and understand the intricate details within MRI scans effectively.</a:t>
            </a:r>
          </a:p>
        </p:txBody>
      </p:sp>
      <p:sp>
        <p:nvSpPr>
          <p:cNvPr id="4" name="Slide Number Placeholder 3"/>
          <p:cNvSpPr>
            <a:spLocks noGrp="1"/>
          </p:cNvSpPr>
          <p:nvPr>
            <p:ph type="sldNum" sz="quarter" idx="5"/>
          </p:nvPr>
        </p:nvSpPr>
        <p:spPr/>
        <p:txBody>
          <a:bodyPr/>
          <a:lstStyle/>
          <a:p>
            <a:fld id="{7408A592-1115-4173-ABD3-423ECA98219B}" type="slidenum">
              <a:rPr lang="en-US" smtClean="0"/>
              <a:t>9</a:t>
            </a:fld>
            <a:endParaRPr lang="en-US"/>
          </a:p>
        </p:txBody>
      </p:sp>
    </p:spTree>
    <p:extLst>
      <p:ext uri="{BB962C8B-B14F-4D97-AF65-F5344CB8AC3E}">
        <p14:creationId xmlns:p14="http://schemas.microsoft.com/office/powerpoint/2010/main" val="1156657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CNN model starts with an input layer designed to accept MRI images of size 168x168 pixels in RGB format. It includes three convolutional blocks, each consisting of a Conv2D layer followed by </a:t>
            </a:r>
            <a:r>
              <a:rPr lang="en-US" dirty="0" err="1"/>
              <a:t>BatchNormalization</a:t>
            </a:r>
            <a:r>
              <a:rPr lang="en-US" dirty="0"/>
              <a:t>, MaxPooling2D, and Dropout layers. These blocks have filter sizes of 16, 32, and 64, respectively, with a kernel size of 3x3 and </a:t>
            </a:r>
            <a:r>
              <a:rPr lang="en-US" dirty="0" err="1"/>
              <a:t>ReLU</a:t>
            </a:r>
            <a:r>
              <a:rPr lang="en-US" dirty="0"/>
              <a:t> activation. The feature maps are then flattened into a 1D vector, passed through a dense layer with 128 units and </a:t>
            </a:r>
            <a:r>
              <a:rPr lang="en-US" dirty="0" err="1"/>
              <a:t>ReLU</a:t>
            </a:r>
            <a:r>
              <a:rPr lang="en-US" dirty="0"/>
              <a:t> activation, and finally classified using an output layer with 4 units and </a:t>
            </a:r>
            <a:r>
              <a:rPr lang="en-US" dirty="0" err="1"/>
              <a:t>softmax</a:t>
            </a:r>
            <a:r>
              <a:rPr lang="en-US" dirty="0"/>
              <a:t> activation for multi-class classification.</a:t>
            </a:r>
          </a:p>
        </p:txBody>
      </p:sp>
      <p:sp>
        <p:nvSpPr>
          <p:cNvPr id="4" name="Slide Number Placeholder 3"/>
          <p:cNvSpPr>
            <a:spLocks noGrp="1"/>
          </p:cNvSpPr>
          <p:nvPr>
            <p:ph type="sldNum" sz="quarter" idx="5"/>
          </p:nvPr>
        </p:nvSpPr>
        <p:spPr/>
        <p:txBody>
          <a:bodyPr/>
          <a:lstStyle/>
          <a:p>
            <a:fld id="{7408A592-1115-4173-ABD3-423ECA98219B}" type="slidenum">
              <a:rPr lang="en-US" smtClean="0"/>
              <a:t>10</a:t>
            </a:fld>
            <a:endParaRPr lang="en-US"/>
          </a:p>
        </p:txBody>
      </p:sp>
    </p:spTree>
    <p:extLst>
      <p:ext uri="{BB962C8B-B14F-4D97-AF65-F5344CB8AC3E}">
        <p14:creationId xmlns:p14="http://schemas.microsoft.com/office/powerpoint/2010/main" val="3100483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April 21, 2025</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62169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April 21, 2025</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36152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April 21, 2025</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7572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April 21, 2025</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2964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April 21, 2025</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41309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April 21, 2025</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5925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April 21, 2025</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5218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April 21, 2025</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15841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April 21, 2025</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52284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April 21, 2025</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8267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April 21, 2025</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2241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Monday, April 21, 2025</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1813838673"/>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19C41B3-14BA-4820-8364-1EAFC692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E7C6CB-9031-3451-4684-C9A816B5E26B}"/>
              </a:ext>
            </a:extLst>
          </p:cNvPr>
          <p:cNvSpPr>
            <a:spLocks noGrp="1"/>
          </p:cNvSpPr>
          <p:nvPr>
            <p:ph type="ctrTitle"/>
          </p:nvPr>
        </p:nvSpPr>
        <p:spPr>
          <a:xfrm>
            <a:off x="1371599" y="1282615"/>
            <a:ext cx="5312961" cy="2663420"/>
          </a:xfrm>
        </p:spPr>
        <p:txBody>
          <a:bodyPr anchor="t">
            <a:normAutofit/>
          </a:bodyPr>
          <a:lstStyle/>
          <a:p>
            <a:pPr>
              <a:lnSpc>
                <a:spcPct val="90000"/>
              </a:lnSpc>
            </a:pPr>
            <a:r>
              <a:rPr lang="en-US" sz="3100" b="1" i="0" dirty="0">
                <a:effectLst/>
                <a:latin typeface="Helvetica Neue"/>
              </a:rPr>
              <a:t>Enhancing Brain Tumor Diagnosis with MRI and Neural Networks</a:t>
            </a:r>
            <a:br>
              <a:rPr lang="en-US" sz="3100" b="1" i="0" dirty="0">
                <a:effectLst/>
                <a:highlight>
                  <a:srgbClr val="FFFFFF"/>
                </a:highlight>
                <a:latin typeface="Helvetica Neue"/>
              </a:rPr>
            </a:br>
            <a:endParaRPr lang="en-US" sz="3100" dirty="0"/>
          </a:p>
        </p:txBody>
      </p:sp>
      <p:sp>
        <p:nvSpPr>
          <p:cNvPr id="3" name="Subtitle 2">
            <a:extLst>
              <a:ext uri="{FF2B5EF4-FFF2-40B4-BE49-F238E27FC236}">
                <a16:creationId xmlns:a16="http://schemas.microsoft.com/office/drawing/2014/main" id="{FB53B256-5FF3-F963-8D09-363926792C3C}"/>
              </a:ext>
            </a:extLst>
          </p:cNvPr>
          <p:cNvSpPr>
            <a:spLocks noGrp="1"/>
          </p:cNvSpPr>
          <p:nvPr>
            <p:ph type="subTitle" idx="1"/>
          </p:nvPr>
        </p:nvSpPr>
        <p:spPr>
          <a:xfrm>
            <a:off x="457200" y="4385389"/>
            <a:ext cx="5638800" cy="1256522"/>
          </a:xfrm>
        </p:spPr>
        <p:txBody>
          <a:bodyPr>
            <a:normAutofit/>
          </a:bodyPr>
          <a:lstStyle/>
          <a:p>
            <a:pPr algn="l"/>
            <a:r>
              <a:rPr lang="en-US" sz="1700" dirty="0"/>
              <a:t>Chelsea Berry</a:t>
            </a:r>
          </a:p>
          <a:p>
            <a:pPr algn="l"/>
            <a:r>
              <a:rPr lang="en-US" sz="1700" dirty="0"/>
              <a:t>Capstone Project August 2024</a:t>
            </a:r>
          </a:p>
        </p:txBody>
      </p:sp>
      <p:sp>
        <p:nvSpPr>
          <p:cNvPr id="17" name="Rectangle 16">
            <a:extLst>
              <a:ext uri="{FF2B5EF4-FFF2-40B4-BE49-F238E27FC236}">
                <a16:creationId xmlns:a16="http://schemas.microsoft.com/office/drawing/2014/main" id="{E2CB18E0-1DDF-4646-88F3-F94254CFDD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75384" y="1368239"/>
            <a:ext cx="5988425" cy="4076699"/>
          </a:xfrm>
          <a:prstGeom prst="rect">
            <a:avLst/>
          </a:prstGeom>
          <a:gradFill>
            <a:gsLst>
              <a:gs pos="0">
                <a:schemeClr val="accent5">
                  <a:alpha val="48000"/>
                </a:schemeClr>
              </a:gs>
              <a:gs pos="70000">
                <a:schemeClr val="accent2">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19B5D85F-D893-403B-A0AA-D58212670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7" y="-3"/>
            <a:ext cx="3611463" cy="6858000"/>
          </a:xfrm>
          <a:prstGeom prst="rect">
            <a:avLst/>
          </a:prstGeom>
          <a:gradFill>
            <a:gsLst>
              <a:gs pos="0">
                <a:schemeClr val="accent5">
                  <a:alpha val="77000"/>
                </a:schemeClr>
              </a:gs>
              <a:gs pos="100000">
                <a:schemeClr val="accent2">
                  <a:lumMod val="60000"/>
                  <a:lumOff val="40000"/>
                  <a:alpha val="48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BF047611-AE0F-4337-9311-A2CA2CACEF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5" y="3"/>
            <a:ext cx="4092520" cy="6857997"/>
          </a:xfrm>
          <a:prstGeom prst="rect">
            <a:avLst/>
          </a:prstGeom>
          <a:gradFill>
            <a:gsLst>
              <a:gs pos="7000">
                <a:schemeClr val="accent2">
                  <a:alpha val="92000"/>
                </a:schemeClr>
              </a:gs>
              <a:gs pos="99000">
                <a:schemeClr val="accent4">
                  <a:alpha val="74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close-up of a brain&#10;&#10;Description automatically generated">
            <a:extLst>
              <a:ext uri="{FF2B5EF4-FFF2-40B4-BE49-F238E27FC236}">
                <a16:creationId xmlns:a16="http://schemas.microsoft.com/office/drawing/2014/main" id="{950FCA42-9F01-A538-803A-8564C8E93714}"/>
              </a:ext>
            </a:extLst>
          </p:cNvPr>
          <p:cNvPicPr>
            <a:picLocks noChangeAspect="1"/>
          </p:cNvPicPr>
          <p:nvPr/>
        </p:nvPicPr>
        <p:blipFill>
          <a:blip r:embed="rId2"/>
          <a:srcRect l="2804" r="4505"/>
          <a:stretch/>
        </p:blipFill>
        <p:spPr>
          <a:xfrm>
            <a:off x="7238483" y="1332719"/>
            <a:ext cx="3806407" cy="4192555"/>
          </a:xfrm>
          <a:prstGeom prst="rect">
            <a:avLst/>
          </a:prstGeom>
        </p:spPr>
      </p:pic>
    </p:spTree>
    <p:extLst>
      <p:ext uri="{BB962C8B-B14F-4D97-AF65-F5344CB8AC3E}">
        <p14:creationId xmlns:p14="http://schemas.microsoft.com/office/powerpoint/2010/main" val="2159925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E45E536-A959-A2BE-5F67-31957636EF9C}"/>
              </a:ext>
            </a:extLst>
          </p:cNvPr>
          <p:cNvSpPr>
            <a:spLocks noGrp="1"/>
          </p:cNvSpPr>
          <p:nvPr>
            <p:ph type="title"/>
          </p:nvPr>
        </p:nvSpPr>
        <p:spPr>
          <a:xfrm>
            <a:off x="95789" y="1152394"/>
            <a:ext cx="3248863" cy="3020785"/>
          </a:xfrm>
        </p:spPr>
        <p:txBody>
          <a:bodyPr>
            <a:normAutofit/>
          </a:bodyPr>
          <a:lstStyle/>
          <a:p>
            <a:pPr algn="r"/>
            <a:r>
              <a:rPr lang="en-US" sz="3200" dirty="0">
                <a:solidFill>
                  <a:schemeClr val="bg1"/>
                </a:solidFill>
              </a:rPr>
              <a:t>Model Details</a:t>
            </a:r>
          </a:p>
        </p:txBody>
      </p:sp>
      <p:sp>
        <p:nvSpPr>
          <p:cNvPr id="4" name="Rectangle 1">
            <a:extLst>
              <a:ext uri="{FF2B5EF4-FFF2-40B4-BE49-F238E27FC236}">
                <a16:creationId xmlns:a16="http://schemas.microsoft.com/office/drawing/2014/main" id="{15B90CA6-45B5-412C-A589-0A1D6575DB3B}"/>
              </a:ext>
            </a:extLst>
          </p:cNvPr>
          <p:cNvSpPr>
            <a:spLocks noGrp="1" noChangeArrowheads="1"/>
          </p:cNvSpPr>
          <p:nvPr>
            <p:ph idx="1"/>
          </p:nvPr>
        </p:nvSpPr>
        <p:spPr bwMode="auto">
          <a:xfrm>
            <a:off x="4235491" y="709270"/>
            <a:ext cx="7759120" cy="543902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lnSpcReduction="10000"/>
          </a:bodyPr>
          <a:lstStyle/>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Model Architecture:</a:t>
            </a:r>
            <a:endParaRPr kumimoji="0" lang="en-US" altLang="en-US"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Input Layer:</a:t>
            </a:r>
            <a:r>
              <a:rPr kumimoji="0" lang="en-US" altLang="en-US" b="0" i="0" u="none" strike="noStrike" cap="none" normalizeH="0" baseline="0" dirty="0">
                <a:ln>
                  <a:noFill/>
                </a:ln>
                <a:effectLst/>
              </a:rPr>
              <a:t> Accepts images of size 168x168 pixels with three color channels (RGB).</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Three Convolutional Blocks:</a:t>
            </a:r>
            <a:endParaRPr kumimoji="0" lang="en-US" altLang="en-US" b="0" i="0" u="none" strike="noStrike" cap="none" normalizeH="0" baseline="0" dirty="0">
              <a:ln>
                <a:noFill/>
              </a:ln>
              <a:effectLst/>
            </a:endParaRP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b="0" i="0" u="none" strike="noStrike" cap="none" normalizeH="0" baseline="0" dirty="0">
                <a:ln>
                  <a:noFill/>
                </a:ln>
                <a:effectLst/>
              </a:rPr>
              <a:t>Each block includes a Conv2D layer, </a:t>
            </a:r>
            <a:r>
              <a:rPr kumimoji="0" lang="en-US" altLang="en-US" b="0" i="0" u="none" strike="noStrike" cap="none" normalizeH="0" baseline="0" dirty="0" err="1">
                <a:ln>
                  <a:noFill/>
                </a:ln>
                <a:effectLst/>
              </a:rPr>
              <a:t>BatchNormalization</a:t>
            </a:r>
            <a:r>
              <a:rPr kumimoji="0" lang="en-US" altLang="en-US" b="0" i="0" u="none" strike="noStrike" cap="none" normalizeH="0" baseline="0" dirty="0">
                <a:ln>
                  <a:noFill/>
                </a:ln>
                <a:effectLst/>
              </a:rPr>
              <a:t>, MaxPooling2D, and Dropout layer.</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b="0" i="0" u="none" strike="noStrike" cap="none" normalizeH="0" baseline="0" dirty="0">
                <a:ln>
                  <a:noFill/>
                </a:ln>
                <a:effectLst/>
              </a:rPr>
              <a:t>Filter sizes: 16, 32, and 64, respectively.</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b="0" i="0" u="none" strike="noStrike" cap="none" normalizeH="0" baseline="0" dirty="0">
                <a:ln>
                  <a:noFill/>
                </a:ln>
                <a:effectLst/>
              </a:rPr>
              <a:t>Kernel size: 3x3</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b="0" i="0" u="none" strike="noStrike" cap="none" normalizeH="0" baseline="0" dirty="0">
                <a:ln>
                  <a:noFill/>
                </a:ln>
                <a:effectLst/>
              </a:rPr>
              <a:t>Activation: </a:t>
            </a:r>
            <a:r>
              <a:rPr kumimoji="0" lang="en-US" altLang="en-US" b="0" i="0" u="none" strike="noStrike" cap="none" normalizeH="0" baseline="0" dirty="0" err="1">
                <a:ln>
                  <a:noFill/>
                </a:ln>
                <a:effectLst/>
              </a:rPr>
              <a:t>ReLU</a:t>
            </a:r>
            <a:r>
              <a:rPr kumimoji="0" lang="en-US" altLang="en-US" b="0" i="0" u="none" strike="noStrike" cap="none" normalizeH="0" baseline="0" dirty="0">
                <a:ln>
                  <a:noFill/>
                </a:ln>
                <a:effectLst/>
              </a:rPr>
              <a:t> (Rectified Linear Unit)</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Flatten Layer:</a:t>
            </a:r>
            <a:r>
              <a:rPr kumimoji="0" lang="en-US" altLang="en-US" b="0" i="0" u="none" strike="noStrike" cap="none" normalizeH="0" baseline="0" dirty="0">
                <a:ln>
                  <a:noFill/>
                </a:ln>
                <a:effectLst/>
              </a:rPr>
              <a:t> Converts 3D feature maps to 1D feature vectors.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Fully Connected Layer:</a:t>
            </a:r>
            <a:r>
              <a:rPr kumimoji="0" lang="en-US" altLang="en-US" b="0" i="0" u="none" strike="noStrike" cap="none" normalizeH="0" baseline="0" dirty="0">
                <a:ln>
                  <a:noFill/>
                </a:ln>
                <a:effectLst/>
              </a:rPr>
              <a:t> Dense layer with 128 units and </a:t>
            </a:r>
            <a:r>
              <a:rPr kumimoji="0" lang="en-US" altLang="en-US" b="0" i="0" u="none" strike="noStrike" cap="none" normalizeH="0" baseline="0" dirty="0" err="1">
                <a:ln>
                  <a:noFill/>
                </a:ln>
                <a:effectLst/>
              </a:rPr>
              <a:t>ReLU</a:t>
            </a:r>
            <a:r>
              <a:rPr kumimoji="0" lang="en-US" altLang="en-US" b="0" i="0" u="none" strike="noStrike" cap="none" normalizeH="0" baseline="0" dirty="0">
                <a:ln>
                  <a:noFill/>
                </a:ln>
                <a:effectLst/>
              </a:rPr>
              <a:t> activation.</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Output Layer:</a:t>
            </a:r>
            <a:r>
              <a:rPr kumimoji="0" lang="en-US" altLang="en-US" b="0" i="0" u="none" strike="noStrike" cap="none" normalizeH="0" baseline="0" dirty="0">
                <a:ln>
                  <a:noFill/>
                </a:ln>
                <a:effectLst/>
              </a:rPr>
              <a:t> Dense layer with 4 units (for 4 classes) and </a:t>
            </a:r>
            <a:r>
              <a:rPr kumimoji="0" lang="en-US" altLang="en-US" b="0" i="0" u="none" strike="noStrike" cap="none" normalizeH="0" baseline="0" dirty="0" err="1">
                <a:ln>
                  <a:noFill/>
                </a:ln>
                <a:effectLst/>
              </a:rPr>
              <a:t>softmax</a:t>
            </a:r>
            <a:r>
              <a:rPr kumimoji="0" lang="en-US" altLang="en-US" b="0" i="0" u="none" strike="noStrike" cap="none" normalizeH="0" baseline="0" dirty="0">
                <a:ln>
                  <a:noFill/>
                </a:ln>
                <a:effectLst/>
              </a:rPr>
              <a:t> activation.</a:t>
            </a:r>
          </a:p>
          <a:p>
            <a:pPr marL="0" marR="0" lvl="0" indent="0" defTabSz="914400" rtl="0" eaLnBrk="0" fontAlgn="base" latinLnBrk="0" hangingPunct="0">
              <a:lnSpc>
                <a:spcPct val="110000"/>
              </a:lnSpc>
              <a:spcBef>
                <a:spcPct val="0"/>
              </a:spcBef>
              <a:spcAft>
                <a:spcPts val="600"/>
              </a:spcAft>
              <a:buClrTx/>
              <a:buSzTx/>
              <a:buFontTx/>
              <a:buNone/>
              <a:tabLst/>
            </a:pPr>
            <a:endParaRPr kumimoji="0" lang="en-US" altLang="en-US" sz="15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610698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9EA8F48-EA24-4DBF-6CF7-AB6C399D6F39}"/>
              </a:ext>
            </a:extLst>
          </p:cNvPr>
          <p:cNvSpPr>
            <a:spLocks noGrp="1"/>
          </p:cNvSpPr>
          <p:nvPr>
            <p:ph type="title"/>
          </p:nvPr>
        </p:nvSpPr>
        <p:spPr>
          <a:xfrm>
            <a:off x="387927" y="1028701"/>
            <a:ext cx="3248863" cy="3020785"/>
          </a:xfrm>
        </p:spPr>
        <p:txBody>
          <a:bodyPr>
            <a:normAutofit/>
          </a:bodyPr>
          <a:lstStyle/>
          <a:p>
            <a:pPr algn="r"/>
            <a:r>
              <a:rPr lang="en-US" sz="3200" dirty="0">
                <a:solidFill>
                  <a:schemeClr val="bg1"/>
                </a:solidFill>
              </a:rPr>
              <a:t>Training Process</a:t>
            </a:r>
          </a:p>
        </p:txBody>
      </p:sp>
      <p:sp>
        <p:nvSpPr>
          <p:cNvPr id="4" name="Rectangle 1">
            <a:extLst>
              <a:ext uri="{FF2B5EF4-FFF2-40B4-BE49-F238E27FC236}">
                <a16:creationId xmlns:a16="http://schemas.microsoft.com/office/drawing/2014/main" id="{7DC54F6A-C1C9-07C9-ABC4-A9436E6B221D}"/>
              </a:ext>
            </a:extLst>
          </p:cNvPr>
          <p:cNvSpPr>
            <a:spLocks noGrp="1" noChangeArrowheads="1"/>
          </p:cNvSpPr>
          <p:nvPr>
            <p:ph idx="1"/>
          </p:nvPr>
        </p:nvSpPr>
        <p:spPr bwMode="auto">
          <a:xfrm>
            <a:off x="4777409" y="731576"/>
            <a:ext cx="7026664" cy="514058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Training Configuration:</a:t>
            </a:r>
            <a:endParaRPr kumimoji="0" lang="en-US" altLang="en-US"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Optimizer:</a:t>
            </a:r>
            <a:r>
              <a:rPr kumimoji="0" lang="en-US" altLang="en-US" b="0" i="0" u="none" strike="noStrike" cap="none" normalizeH="0" baseline="0" dirty="0">
                <a:ln>
                  <a:noFill/>
                </a:ln>
                <a:effectLst/>
              </a:rPr>
              <a:t> Adam optimizer with a learning rate of 0.001.</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Loss Function:</a:t>
            </a:r>
            <a:r>
              <a:rPr kumimoji="0" lang="en-US" altLang="en-US" b="0" i="0" u="none" strike="noStrike" cap="none" normalizeH="0" baseline="0" dirty="0">
                <a:ln>
                  <a:noFill/>
                </a:ln>
                <a:effectLst/>
              </a:rPr>
              <a:t> Sparse categorical </a:t>
            </a:r>
            <a:r>
              <a:rPr kumimoji="0" lang="en-US" altLang="en-US" b="0" i="0" u="none" strike="noStrike" cap="none" normalizeH="0" baseline="0" dirty="0" err="1">
                <a:ln>
                  <a:noFill/>
                </a:ln>
                <a:effectLst/>
              </a:rPr>
              <a:t>crossentropy</a:t>
            </a:r>
            <a:r>
              <a:rPr kumimoji="0" lang="en-US" altLang="en-US" b="0" i="0" u="none" strike="noStrike" cap="none" normalizeH="0" baseline="0" dirty="0">
                <a:ln>
                  <a:noFill/>
                </a:ln>
                <a:effectLst/>
              </a:rPr>
              <a:t> for multi-class classification.</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Early Stopping:</a:t>
            </a:r>
            <a:r>
              <a:rPr kumimoji="0" lang="en-US" altLang="en-US" b="0" i="0" u="none" strike="noStrike" cap="none" normalizeH="0" baseline="0" dirty="0">
                <a:ln>
                  <a:noFill/>
                </a:ln>
                <a:effectLst/>
              </a:rPr>
              <a:t> Monitors validation loss to prevent overfitting.</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Training Duration:</a:t>
            </a:r>
            <a:r>
              <a:rPr kumimoji="0" lang="en-US" altLang="en-US" b="0" i="0" u="none" strike="noStrike" cap="none" normalizeH="0" baseline="0" dirty="0">
                <a:ln>
                  <a:noFill/>
                </a:ln>
                <a:effectLst/>
              </a:rPr>
              <a:t> 20 epochs with a batch size of 16.</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Training and Evaluation:</a:t>
            </a:r>
            <a:endParaRPr kumimoji="0" lang="en-US" altLang="en-US"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0" i="0" u="none" strike="noStrike" cap="none" normalizeH="0" baseline="0" dirty="0">
                <a:ln>
                  <a:noFill/>
                </a:ln>
                <a:effectLst/>
              </a:rPr>
              <a:t>The model was trained for 20 epochs.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0" i="0" u="none" strike="noStrike" cap="none" normalizeH="0" baseline="0" dirty="0">
                <a:ln>
                  <a:noFill/>
                </a:ln>
                <a:effectLst/>
              </a:rPr>
              <a:t>Early stopping callback was used to monitor validation loss, with a patience of 3 epochs to restore the best weights.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0" i="0" u="none" strike="noStrike" cap="none" normalizeH="0" baseline="0" dirty="0">
                <a:ln>
                  <a:noFill/>
                </a:ln>
                <a:effectLst/>
              </a:rPr>
              <a:t>The training process aimed to balance high accuracy and avoid overfitting.</a:t>
            </a:r>
          </a:p>
          <a:p>
            <a:pPr marL="0" marR="0" lvl="0" indent="0" defTabSz="914400" rtl="0" eaLnBrk="0" fontAlgn="base" latinLnBrk="0" hangingPunct="0">
              <a:lnSpc>
                <a:spcPct val="110000"/>
              </a:lnSpc>
              <a:spcBef>
                <a:spcPct val="0"/>
              </a:spcBef>
              <a:spcAft>
                <a:spcPts val="60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381542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DD5C1-2D1E-037C-617B-DD34C0DF3DDD}"/>
              </a:ext>
            </a:extLst>
          </p:cNvPr>
          <p:cNvSpPr>
            <a:spLocks noGrp="1"/>
          </p:cNvSpPr>
          <p:nvPr>
            <p:ph type="title"/>
          </p:nvPr>
        </p:nvSpPr>
        <p:spPr>
          <a:xfrm>
            <a:off x="667569" y="5553718"/>
            <a:ext cx="7203004" cy="1054645"/>
          </a:xfrm>
        </p:spPr>
        <p:txBody>
          <a:bodyPr vert="horz" lIns="0" tIns="0" rIns="0" bIns="0" rtlCol="0" anchor="ctr">
            <a:normAutofit/>
          </a:bodyPr>
          <a:lstStyle/>
          <a:p>
            <a:r>
              <a:rPr lang="en-US" sz="3200" spc="750">
                <a:solidFill>
                  <a:schemeClr val="bg1"/>
                </a:solidFill>
              </a:rPr>
              <a:t>Results</a:t>
            </a:r>
          </a:p>
        </p:txBody>
      </p:sp>
      <p:pic>
        <p:nvPicPr>
          <p:cNvPr id="5" name="Picture 4">
            <a:extLst>
              <a:ext uri="{FF2B5EF4-FFF2-40B4-BE49-F238E27FC236}">
                <a16:creationId xmlns:a16="http://schemas.microsoft.com/office/drawing/2014/main" id="{AF47D30C-61BA-2B82-A267-93DE7A4FDDAC}"/>
              </a:ext>
            </a:extLst>
          </p:cNvPr>
          <p:cNvPicPr>
            <a:picLocks noChangeAspect="1"/>
          </p:cNvPicPr>
          <p:nvPr/>
        </p:nvPicPr>
        <p:blipFill>
          <a:blip r:embed="rId3"/>
          <a:stretch>
            <a:fillRect/>
          </a:stretch>
        </p:blipFill>
        <p:spPr>
          <a:xfrm>
            <a:off x="1402169" y="419261"/>
            <a:ext cx="9387661" cy="4831516"/>
          </a:xfrm>
          <a:prstGeom prst="rect">
            <a:avLst/>
          </a:prstGeom>
        </p:spPr>
      </p:pic>
    </p:spTree>
    <p:extLst>
      <p:ext uri="{BB962C8B-B14F-4D97-AF65-F5344CB8AC3E}">
        <p14:creationId xmlns:p14="http://schemas.microsoft.com/office/powerpoint/2010/main" val="268812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CD7A3D9-29E5-FFC6-8A41-2451C757AD6D}"/>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2700" spc="750">
                <a:solidFill>
                  <a:schemeClr val="bg1"/>
                </a:solidFill>
              </a:rPr>
              <a:t>Confusion Matrix Analysis</a:t>
            </a:r>
          </a:p>
        </p:txBody>
      </p:sp>
      <p:pic>
        <p:nvPicPr>
          <p:cNvPr id="5" name="Picture 4">
            <a:extLst>
              <a:ext uri="{FF2B5EF4-FFF2-40B4-BE49-F238E27FC236}">
                <a16:creationId xmlns:a16="http://schemas.microsoft.com/office/drawing/2014/main" id="{C521D2CD-B967-A18D-7BB2-52F4A01773FB}"/>
              </a:ext>
            </a:extLst>
          </p:cNvPr>
          <p:cNvPicPr>
            <a:picLocks noChangeAspect="1"/>
          </p:cNvPicPr>
          <p:nvPr/>
        </p:nvPicPr>
        <p:blipFill>
          <a:blip r:embed="rId3"/>
          <a:stretch>
            <a:fillRect/>
          </a:stretch>
        </p:blipFill>
        <p:spPr>
          <a:xfrm>
            <a:off x="5295002" y="386139"/>
            <a:ext cx="5506320" cy="5719011"/>
          </a:xfrm>
          <a:prstGeom prst="rect">
            <a:avLst/>
          </a:prstGeom>
        </p:spPr>
      </p:pic>
    </p:spTree>
    <p:extLst>
      <p:ext uri="{BB962C8B-B14F-4D97-AF65-F5344CB8AC3E}">
        <p14:creationId xmlns:p14="http://schemas.microsoft.com/office/powerpoint/2010/main" val="3431960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37271-250F-FD1E-DDC9-C47C7CEAC820}"/>
              </a:ext>
            </a:extLst>
          </p:cNvPr>
          <p:cNvSpPr>
            <a:spLocks noGrp="1"/>
          </p:cNvSpPr>
          <p:nvPr>
            <p:ph type="title"/>
          </p:nvPr>
        </p:nvSpPr>
        <p:spPr>
          <a:xfrm>
            <a:off x="1157084" y="374427"/>
            <a:ext cx="10374517" cy="971512"/>
          </a:xfrm>
        </p:spPr>
        <p:txBody>
          <a:bodyPr anchor="ctr">
            <a:normAutofit/>
          </a:bodyPr>
          <a:lstStyle/>
          <a:p>
            <a:pPr>
              <a:lnSpc>
                <a:spcPct val="90000"/>
              </a:lnSpc>
            </a:pPr>
            <a:r>
              <a:rPr lang="en-US" sz="3200">
                <a:solidFill>
                  <a:schemeClr val="bg1"/>
                </a:solidFill>
              </a:rPr>
              <a:t>Recommendations for Implementation</a:t>
            </a:r>
          </a:p>
        </p:txBody>
      </p:sp>
      <p:graphicFrame>
        <p:nvGraphicFramePr>
          <p:cNvPr id="7" name="Rectangle 2">
            <a:extLst>
              <a:ext uri="{FF2B5EF4-FFF2-40B4-BE49-F238E27FC236}">
                <a16:creationId xmlns:a16="http://schemas.microsoft.com/office/drawing/2014/main" id="{3F06418C-49A9-811A-6655-B6FAE2CE1DBF}"/>
              </a:ext>
            </a:extLst>
          </p:cNvPr>
          <p:cNvGraphicFramePr>
            <a:graphicFrameLocks noGrp="1"/>
          </p:cNvGraphicFramePr>
          <p:nvPr>
            <p:ph idx="1"/>
            <p:extLst>
              <p:ext uri="{D42A27DB-BD31-4B8C-83A1-F6EECF244321}">
                <p14:modId xmlns:p14="http://schemas.microsoft.com/office/powerpoint/2010/main" val="3905217740"/>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2829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7F00B-477D-1FF1-4DE0-679FE479F3C6}"/>
              </a:ext>
            </a:extLst>
          </p:cNvPr>
          <p:cNvSpPr>
            <a:spLocks noGrp="1"/>
          </p:cNvSpPr>
          <p:nvPr>
            <p:ph type="title"/>
          </p:nvPr>
        </p:nvSpPr>
        <p:spPr>
          <a:xfrm>
            <a:off x="1380236" y="286601"/>
            <a:ext cx="5929422" cy="1852976"/>
          </a:xfrm>
        </p:spPr>
        <p:txBody>
          <a:bodyPr>
            <a:normAutofit/>
          </a:bodyPr>
          <a:lstStyle/>
          <a:p>
            <a:r>
              <a:rPr lang="en-US" sz="4000"/>
              <a:t>Future Work</a:t>
            </a:r>
          </a:p>
        </p:txBody>
      </p:sp>
      <p:sp>
        <p:nvSpPr>
          <p:cNvPr id="4" name="Rectangle 1">
            <a:extLst>
              <a:ext uri="{FF2B5EF4-FFF2-40B4-BE49-F238E27FC236}">
                <a16:creationId xmlns:a16="http://schemas.microsoft.com/office/drawing/2014/main" id="{BB5D2167-DE63-F497-1211-C35627540C03}"/>
              </a:ext>
            </a:extLst>
          </p:cNvPr>
          <p:cNvSpPr>
            <a:spLocks noGrp="1" noChangeArrowheads="1"/>
          </p:cNvSpPr>
          <p:nvPr>
            <p:ph idx="1"/>
          </p:nvPr>
        </p:nvSpPr>
        <p:spPr bwMode="auto">
          <a:xfrm>
            <a:off x="1380237" y="2621381"/>
            <a:ext cx="5929422" cy="33222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effectLst/>
                <a:latin typeface="Arial" panose="020B0604020202020204" pitchFamily="34" charset="0"/>
              </a:rPr>
              <a:t>Enhance Data Quality and Quantity</a:t>
            </a:r>
            <a:endParaRPr kumimoji="0" lang="en-US" altLang="en-US" sz="18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effectLst/>
                <a:latin typeface="Arial" panose="020B0604020202020204" pitchFamily="34" charset="0"/>
              </a:rPr>
              <a:t>Ongoing Model Refinement</a:t>
            </a:r>
            <a:endParaRPr kumimoji="0" lang="en-US" altLang="en-US" sz="18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effectLst/>
                <a:latin typeface="Arial" panose="020B0604020202020204" pitchFamily="34" charset="0"/>
              </a:rPr>
              <a:t>Clinical Integration</a:t>
            </a:r>
            <a:endParaRPr kumimoji="0" lang="en-US" altLang="en-US" sz="18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800" b="1" i="0" u="none" strike="noStrike" cap="none" normalizeH="0" baseline="0" dirty="0">
                <a:ln>
                  <a:noFill/>
                </a:ln>
                <a:effectLst/>
                <a:latin typeface="Arial" panose="020B0604020202020204" pitchFamily="34" charset="0"/>
              </a:rPr>
              <a:t>Regular Evaluation and Feedback</a:t>
            </a:r>
            <a:endParaRPr kumimoji="0" lang="en-US" altLang="en-US" sz="1800" b="0" i="0" u="none" strike="noStrike" cap="none" normalizeH="0" baseline="0" dirty="0">
              <a:ln>
                <a:noFill/>
              </a:ln>
              <a:effectLst/>
              <a:latin typeface="Arial" panose="020B0604020202020204" pitchFamily="34" charset="0"/>
            </a:endParaRPr>
          </a:p>
        </p:txBody>
      </p:sp>
      <p:sp>
        <p:nvSpPr>
          <p:cNvPr id="12" name="Rectangle 11">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rrows pointing right while one points left">
            <a:extLst>
              <a:ext uri="{FF2B5EF4-FFF2-40B4-BE49-F238E27FC236}">
                <a16:creationId xmlns:a16="http://schemas.microsoft.com/office/drawing/2014/main" id="{E2C38D11-A32E-B8B2-5767-AA0300D716E5}"/>
              </a:ext>
            </a:extLst>
          </p:cNvPr>
          <p:cNvPicPr>
            <a:picLocks noChangeAspect="1"/>
          </p:cNvPicPr>
          <p:nvPr/>
        </p:nvPicPr>
        <p:blipFill>
          <a:blip r:embed="rId3"/>
          <a:srcRect l="36535" r="21070" b="1"/>
          <a:stretch/>
        </p:blipFill>
        <p:spPr>
          <a:xfrm>
            <a:off x="8115300" y="-12515"/>
            <a:ext cx="4076700" cy="6418631"/>
          </a:xfrm>
          <a:prstGeom prst="rect">
            <a:avLst/>
          </a:prstGeom>
        </p:spPr>
      </p:pic>
    </p:spTree>
    <p:extLst>
      <p:ext uri="{BB962C8B-B14F-4D97-AF65-F5344CB8AC3E}">
        <p14:creationId xmlns:p14="http://schemas.microsoft.com/office/powerpoint/2010/main" val="2301638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ED9D89B5-CCAB-4617-B70E-501DBE3C8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AC0BC2-E7B5-E8C0-2C4E-6D063622B89B}"/>
              </a:ext>
            </a:extLst>
          </p:cNvPr>
          <p:cNvSpPr>
            <a:spLocks noGrp="1"/>
          </p:cNvSpPr>
          <p:nvPr>
            <p:ph type="title"/>
          </p:nvPr>
        </p:nvSpPr>
        <p:spPr>
          <a:xfrm>
            <a:off x="917275" y="4583953"/>
            <a:ext cx="4685857" cy="1465973"/>
          </a:xfrm>
        </p:spPr>
        <p:txBody>
          <a:bodyPr anchor="t">
            <a:normAutofit/>
          </a:bodyPr>
          <a:lstStyle/>
          <a:p>
            <a:r>
              <a:rPr lang="en-US" sz="2800"/>
              <a:t>Conclusion</a:t>
            </a:r>
          </a:p>
        </p:txBody>
      </p:sp>
      <p:pic>
        <p:nvPicPr>
          <p:cNvPr id="6" name="Picture 5" descr="Scan of a human brain in a neurology clinic">
            <a:extLst>
              <a:ext uri="{FF2B5EF4-FFF2-40B4-BE49-F238E27FC236}">
                <a16:creationId xmlns:a16="http://schemas.microsoft.com/office/drawing/2014/main" id="{F0CD23BD-6191-3EBC-82D7-D2527BEC558C}"/>
              </a:ext>
            </a:extLst>
          </p:cNvPr>
          <p:cNvPicPr>
            <a:picLocks noChangeAspect="1"/>
          </p:cNvPicPr>
          <p:nvPr/>
        </p:nvPicPr>
        <p:blipFill>
          <a:blip r:embed="rId3"/>
          <a:srcRect t="29944" b="23635"/>
          <a:stretch/>
        </p:blipFill>
        <p:spPr>
          <a:xfrm>
            <a:off x="20" y="432"/>
            <a:ext cx="12191980" cy="4244759"/>
          </a:xfrm>
          <a:prstGeom prst="rect">
            <a:avLst/>
          </a:prstGeom>
        </p:spPr>
      </p:pic>
      <p:sp>
        <p:nvSpPr>
          <p:cNvPr id="4" name="Rectangle 1">
            <a:extLst>
              <a:ext uri="{FF2B5EF4-FFF2-40B4-BE49-F238E27FC236}">
                <a16:creationId xmlns:a16="http://schemas.microsoft.com/office/drawing/2014/main" id="{14B01D58-FAF5-91B6-6A1C-82E8210BFDD2}"/>
              </a:ext>
            </a:extLst>
          </p:cNvPr>
          <p:cNvSpPr>
            <a:spLocks noGrp="1" noChangeArrowheads="1"/>
          </p:cNvSpPr>
          <p:nvPr>
            <p:ph idx="1"/>
          </p:nvPr>
        </p:nvSpPr>
        <p:spPr bwMode="auto">
          <a:xfrm>
            <a:off x="5396377" y="4420627"/>
            <a:ext cx="7002379" cy="180473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92500" lnSpcReduction="10000"/>
          </a:bodyPr>
          <a:lstStyle/>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dirty="0">
                <a:ln>
                  <a:noFill/>
                </a:ln>
                <a:effectLst/>
                <a:latin typeface="Arial" panose="020B0604020202020204" pitchFamily="34" charset="0"/>
              </a:rPr>
              <a:t>Successful CNN Development</a:t>
            </a:r>
            <a:endParaRPr kumimoji="0" lang="en-US" altLang="en-US" sz="2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dirty="0">
                <a:ln>
                  <a:noFill/>
                </a:ln>
                <a:effectLst/>
                <a:latin typeface="Arial" panose="020B0604020202020204" pitchFamily="34" charset="0"/>
              </a:rPr>
              <a:t>Effective Preprocessing</a:t>
            </a:r>
            <a:endParaRPr kumimoji="0" lang="en-US" altLang="en-US" sz="2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dirty="0">
                <a:ln>
                  <a:noFill/>
                </a:ln>
                <a:effectLst/>
                <a:latin typeface="Arial" panose="020B0604020202020204" pitchFamily="34" charset="0"/>
              </a:rPr>
              <a:t>Training and Performance</a:t>
            </a:r>
            <a:endParaRPr kumimoji="0" lang="en-US" altLang="en-US" sz="2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200" b="1" i="0" u="none" strike="noStrike" cap="none" normalizeH="0" baseline="0" dirty="0">
                <a:ln>
                  <a:noFill/>
                </a:ln>
                <a:effectLst/>
                <a:latin typeface="Arial" panose="020B0604020202020204" pitchFamily="34" charset="0"/>
              </a:rPr>
              <a:t>Impact and Potential</a:t>
            </a:r>
            <a:endParaRPr kumimoji="0" lang="en-US" altLang="en-US" sz="2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400" b="0" i="0" u="none" strike="noStrike" cap="none" normalizeH="0" baseline="0" dirty="0">
              <a:ln>
                <a:noFill/>
              </a:ln>
              <a:effectLst/>
              <a:latin typeface="Arial" panose="020B0604020202020204" pitchFamily="34" charset="0"/>
            </a:endParaRPr>
          </a:p>
        </p:txBody>
      </p:sp>
      <p:sp>
        <p:nvSpPr>
          <p:cNvPr id="30" name="Rectangle 29">
            <a:extLst>
              <a:ext uri="{FF2B5EF4-FFF2-40B4-BE49-F238E27FC236}">
                <a16:creationId xmlns:a16="http://schemas.microsoft.com/office/drawing/2014/main" id="{955DEFE8-24AF-47F7-B020-D4D76ABA1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EAE3873-25FC-4346-B1D5-82E5F9D95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67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3128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CB7E9-0FAD-DFF8-ED65-66270C8D79F3}"/>
              </a:ext>
            </a:extLst>
          </p:cNvPr>
          <p:cNvSpPr>
            <a:spLocks noGrp="1"/>
          </p:cNvSpPr>
          <p:nvPr>
            <p:ph type="title"/>
          </p:nvPr>
        </p:nvSpPr>
        <p:spPr/>
        <p:txBody>
          <a:bodyPr/>
          <a:lstStyle/>
          <a:p>
            <a:r>
              <a:rPr lang="en-US"/>
              <a:t>Acknowledgements</a:t>
            </a:r>
            <a:endParaRPr lang="en-US" dirty="0"/>
          </a:p>
        </p:txBody>
      </p:sp>
      <p:graphicFrame>
        <p:nvGraphicFramePr>
          <p:cNvPr id="23" name="Content Placeholder 2">
            <a:extLst>
              <a:ext uri="{FF2B5EF4-FFF2-40B4-BE49-F238E27FC236}">
                <a16:creationId xmlns:a16="http://schemas.microsoft.com/office/drawing/2014/main" id="{EB9B1578-96D6-9130-C03C-822AFA4A266B}"/>
              </a:ext>
            </a:extLst>
          </p:cNvPr>
          <p:cNvGraphicFramePr>
            <a:graphicFrameLocks noGrp="1"/>
          </p:cNvGraphicFramePr>
          <p:nvPr>
            <p:ph idx="1"/>
          </p:nvPr>
        </p:nvGraphicFramePr>
        <p:xfrm>
          <a:off x="1371600" y="2112963"/>
          <a:ext cx="10240963" cy="3959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236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AF671-B6BE-0F5B-45D0-09F4E021C088}"/>
              </a:ext>
            </a:extLst>
          </p:cNvPr>
          <p:cNvSpPr>
            <a:spLocks noGrp="1"/>
          </p:cNvSpPr>
          <p:nvPr>
            <p:ph type="title"/>
          </p:nvPr>
        </p:nvSpPr>
        <p:spPr>
          <a:xfrm>
            <a:off x="1186375" y="-207498"/>
            <a:ext cx="10241280" cy="1234440"/>
          </a:xfrm>
        </p:spPr>
        <p:txBody>
          <a:bodyPr/>
          <a:lstStyle/>
          <a:p>
            <a:r>
              <a:rPr lang="en-US" dirty="0"/>
              <a:t>Introduction</a:t>
            </a:r>
          </a:p>
        </p:txBody>
      </p:sp>
      <p:sp>
        <p:nvSpPr>
          <p:cNvPr id="3" name="Content Placeholder 2">
            <a:extLst>
              <a:ext uri="{FF2B5EF4-FFF2-40B4-BE49-F238E27FC236}">
                <a16:creationId xmlns:a16="http://schemas.microsoft.com/office/drawing/2014/main" id="{5C531297-029B-966E-BF7E-9ADA3C9DC710}"/>
              </a:ext>
            </a:extLst>
          </p:cNvPr>
          <p:cNvSpPr>
            <a:spLocks noGrp="1"/>
          </p:cNvSpPr>
          <p:nvPr>
            <p:ph idx="1"/>
          </p:nvPr>
        </p:nvSpPr>
        <p:spPr>
          <a:xfrm>
            <a:off x="1186375" y="1331742"/>
            <a:ext cx="10041542" cy="4838934"/>
          </a:xfrm>
        </p:spPr>
        <p:txBody>
          <a:bodyPr/>
          <a:lstStyle/>
          <a:p>
            <a:r>
              <a:rPr lang="en-US" sz="2200" dirty="0"/>
              <a:t>Brain Tumors</a:t>
            </a:r>
          </a:p>
          <a:p>
            <a:pPr lvl="1"/>
            <a:r>
              <a:rPr lang="en-US" sz="2200" dirty="0"/>
              <a:t>Abnormal growths within the brain or central spinal canal</a:t>
            </a:r>
          </a:p>
          <a:p>
            <a:r>
              <a:rPr lang="en-US" sz="2000" dirty="0"/>
              <a:t>Importance of Timely Detection</a:t>
            </a:r>
          </a:p>
          <a:p>
            <a:pPr lvl="1"/>
            <a:r>
              <a:rPr lang="en-US" dirty="0"/>
              <a:t>Vital for effective treatment</a:t>
            </a:r>
          </a:p>
          <a:p>
            <a:pPr lvl="1"/>
            <a:r>
              <a:rPr lang="en-US" dirty="0"/>
              <a:t>Improved patient outcomes</a:t>
            </a:r>
          </a:p>
          <a:p>
            <a:r>
              <a:rPr lang="en-US" dirty="0"/>
              <a:t>Common Types of Brain Tumors</a:t>
            </a:r>
            <a:endParaRPr lang="en-US" sz="2200" dirty="0"/>
          </a:p>
          <a:p>
            <a:pPr lvl="1"/>
            <a:endParaRPr lang="en-US" sz="2200" dirty="0"/>
          </a:p>
          <a:p>
            <a:pPr lvl="1"/>
            <a:endParaRPr lang="en-US" sz="2200" dirty="0"/>
          </a:p>
          <a:p>
            <a:pPr lvl="1"/>
            <a:endParaRPr lang="en-US" sz="2200" dirty="0"/>
          </a:p>
          <a:p>
            <a:pPr lvl="1"/>
            <a:endParaRPr lang="en-US" sz="2200" dirty="0"/>
          </a:p>
          <a:p>
            <a:pPr lvl="1"/>
            <a:endParaRPr lang="en-US" sz="2200" dirty="0"/>
          </a:p>
          <a:p>
            <a:pPr lvl="1"/>
            <a:endParaRPr lang="en-US" sz="2200" dirty="0"/>
          </a:p>
          <a:p>
            <a:pPr marL="457200" lvl="1" indent="0">
              <a:buNone/>
            </a:pPr>
            <a:endParaRPr lang="en-US" sz="2200" dirty="0"/>
          </a:p>
          <a:p>
            <a:endParaRPr lang="en-US" dirty="0"/>
          </a:p>
        </p:txBody>
      </p:sp>
      <p:pic>
        <p:nvPicPr>
          <p:cNvPr id="2050" name="Picture 2">
            <a:extLst>
              <a:ext uri="{FF2B5EF4-FFF2-40B4-BE49-F238E27FC236}">
                <a16:creationId xmlns:a16="http://schemas.microsoft.com/office/drawing/2014/main" id="{0D42E6B7-B993-56BE-4F81-C526B5C8F1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8227" y="4434026"/>
            <a:ext cx="214766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2">
            <a:extLst>
              <a:ext uri="{FF2B5EF4-FFF2-40B4-BE49-F238E27FC236}">
                <a16:creationId xmlns:a16="http://schemas.microsoft.com/office/drawing/2014/main" id="{5B3B6BFB-62FC-7192-E947-210B31436F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0110" y="4434026"/>
            <a:ext cx="212725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12385070-B00E-DA4B-51FC-7BB8703BE0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351" y="4434026"/>
            <a:ext cx="2335893" cy="2286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a:extLst>
              <a:ext uri="{FF2B5EF4-FFF2-40B4-BE49-F238E27FC236}">
                <a16:creationId xmlns:a16="http://schemas.microsoft.com/office/drawing/2014/main" id="{422A2A6C-61DA-EFF0-156D-4CB86AB57BEC}"/>
              </a:ext>
            </a:extLst>
          </p:cNvPr>
          <p:cNvSpPr>
            <a:spLocks noChangeArrowheads="1"/>
          </p:cNvSpPr>
          <p:nvPr/>
        </p:nvSpPr>
        <p:spPr bwMode="auto">
          <a:xfrm>
            <a:off x="211015" y="10269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4093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AB38B7-A337-7B02-0CC4-1FF446E676EC}"/>
              </a:ext>
            </a:extLst>
          </p:cNvPr>
          <p:cNvSpPr>
            <a:spLocks noGrp="1"/>
          </p:cNvSpPr>
          <p:nvPr>
            <p:ph type="title"/>
          </p:nvPr>
        </p:nvSpPr>
        <p:spPr>
          <a:xfrm>
            <a:off x="1380236" y="286601"/>
            <a:ext cx="5929422" cy="1852976"/>
          </a:xfrm>
        </p:spPr>
        <p:txBody>
          <a:bodyPr>
            <a:normAutofit/>
          </a:bodyPr>
          <a:lstStyle/>
          <a:p>
            <a:r>
              <a:rPr lang="en-US" sz="4000"/>
              <a:t>Project Focus</a:t>
            </a:r>
          </a:p>
        </p:txBody>
      </p:sp>
      <p:sp>
        <p:nvSpPr>
          <p:cNvPr id="10" name="Rectangle 5">
            <a:extLst>
              <a:ext uri="{FF2B5EF4-FFF2-40B4-BE49-F238E27FC236}">
                <a16:creationId xmlns:a16="http://schemas.microsoft.com/office/drawing/2014/main" id="{EDE09B07-64EF-F1BE-054A-45AB79C1F11A}"/>
              </a:ext>
            </a:extLst>
          </p:cNvPr>
          <p:cNvSpPr>
            <a:spLocks noGrp="1" noChangeArrowheads="1"/>
          </p:cNvSpPr>
          <p:nvPr>
            <p:ph idx="1"/>
          </p:nvPr>
        </p:nvSpPr>
        <p:spPr bwMode="auto">
          <a:xfrm>
            <a:off x="1380236" y="2426178"/>
            <a:ext cx="5929422" cy="33222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2200" b="0" i="0" u="none" strike="noStrike" cap="none" normalizeH="0" baseline="0" dirty="0">
              <a:ln>
                <a:noFill/>
              </a:ln>
              <a:effectLst/>
              <a:cs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200" b="0" i="0" u="none" strike="noStrike" cap="none" normalizeH="0" baseline="0" dirty="0">
                <a:ln>
                  <a:noFill/>
                </a:ln>
                <a:effectLst/>
                <a:cs typeface="Arial" panose="020B0604020202020204" pitchFamily="34" charset="0"/>
              </a:rPr>
              <a:t>Enhancing diagnosis using MRI scans</a:t>
            </a:r>
          </a:p>
          <a:p>
            <a:pPr marL="0" indent="0" eaLnBrk="0" fontAlgn="base" hangingPunct="0">
              <a:spcBef>
                <a:spcPct val="0"/>
              </a:spcBef>
              <a:spcAft>
                <a:spcPts val="600"/>
              </a:spcAft>
              <a:buFontTx/>
              <a:buChar char="•"/>
            </a:pPr>
            <a:r>
              <a:rPr kumimoji="0" lang="en-US" altLang="en-US" sz="2200" b="0" i="0" u="none" strike="noStrike" cap="none" normalizeH="0" baseline="0" dirty="0">
                <a:ln>
                  <a:noFill/>
                </a:ln>
                <a:effectLst/>
                <a:cs typeface="Arial" panose="020B0604020202020204" pitchFamily="34" charset="0"/>
              </a:rPr>
              <a:t>Application of deep learning techniques</a:t>
            </a:r>
          </a:p>
          <a:p>
            <a:pPr marL="0" marR="0" lvl="0" indent="0" defTabSz="914400" rtl="0" eaLnBrk="0" fontAlgn="base" latinLnBrk="0" hangingPunct="0">
              <a:spcBef>
                <a:spcPct val="0"/>
              </a:spcBef>
              <a:spcAft>
                <a:spcPts val="600"/>
              </a:spcAft>
              <a:buClrTx/>
              <a:buSzTx/>
              <a:buFontTx/>
              <a:buChar char="•"/>
              <a:tabLst/>
            </a:pPr>
            <a:r>
              <a:rPr kumimoji="0" lang="en-US" altLang="en-US" sz="2200" b="0" i="0" u="none" strike="noStrike" cap="none" normalizeH="0" baseline="0" dirty="0">
                <a:ln>
                  <a:noFill/>
                </a:ln>
                <a:effectLst/>
                <a:cs typeface="Arial" panose="020B0604020202020204" pitchFamily="34" charset="0"/>
              </a:rPr>
              <a:t>Development of a reliable and efficient tool for early detection and precise localization of tumors </a:t>
            </a:r>
          </a:p>
        </p:txBody>
      </p:sp>
      <p:sp>
        <p:nvSpPr>
          <p:cNvPr id="18" name="Rectangle 17">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Scan of a human brain in a neurology clinic">
            <a:extLst>
              <a:ext uri="{FF2B5EF4-FFF2-40B4-BE49-F238E27FC236}">
                <a16:creationId xmlns:a16="http://schemas.microsoft.com/office/drawing/2014/main" id="{F74A724A-341F-E619-B7E7-5042836BE5B9}"/>
              </a:ext>
            </a:extLst>
          </p:cNvPr>
          <p:cNvPicPr>
            <a:picLocks noChangeAspect="1"/>
          </p:cNvPicPr>
          <p:nvPr/>
        </p:nvPicPr>
        <p:blipFill>
          <a:blip r:embed="rId3"/>
          <a:srcRect l="50927" r="1437" b="-2"/>
          <a:stretch/>
        </p:blipFill>
        <p:spPr>
          <a:xfrm>
            <a:off x="8115300" y="-12515"/>
            <a:ext cx="4076700" cy="6418631"/>
          </a:xfrm>
          <a:prstGeom prst="rect">
            <a:avLst/>
          </a:prstGeom>
        </p:spPr>
      </p:pic>
    </p:spTree>
    <p:extLst>
      <p:ext uri="{BB962C8B-B14F-4D97-AF65-F5344CB8AC3E}">
        <p14:creationId xmlns:p14="http://schemas.microsoft.com/office/powerpoint/2010/main" val="375528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5CA777-CCEB-FBEE-6E4B-AE70627280DA}"/>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Audience</a:t>
            </a:r>
          </a:p>
        </p:txBody>
      </p:sp>
      <p:graphicFrame>
        <p:nvGraphicFramePr>
          <p:cNvPr id="25" name="Content Placeholder 2">
            <a:extLst>
              <a:ext uri="{FF2B5EF4-FFF2-40B4-BE49-F238E27FC236}">
                <a16:creationId xmlns:a16="http://schemas.microsoft.com/office/drawing/2014/main" id="{89424ACB-CE98-6C34-A70F-13788426BFCF}"/>
              </a:ext>
            </a:extLst>
          </p:cNvPr>
          <p:cNvGraphicFramePr>
            <a:graphicFrameLocks noGrp="1"/>
          </p:cNvGraphicFramePr>
          <p:nvPr>
            <p:ph idx="1"/>
            <p:extLst>
              <p:ext uri="{D42A27DB-BD31-4B8C-83A1-F6EECF244321}">
                <p14:modId xmlns:p14="http://schemas.microsoft.com/office/powerpoint/2010/main" val="183999475"/>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43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9BBB7A-45BB-5B80-50A5-D9BB7E4930F9}"/>
              </a:ext>
            </a:extLst>
          </p:cNvPr>
          <p:cNvSpPr>
            <a:spLocks noGrp="1"/>
          </p:cNvSpPr>
          <p:nvPr>
            <p:ph type="title"/>
          </p:nvPr>
        </p:nvSpPr>
        <p:spPr>
          <a:xfrm>
            <a:off x="8643193" y="-285949"/>
            <a:ext cx="3091607" cy="1727643"/>
          </a:xfrm>
        </p:spPr>
        <p:txBody>
          <a:bodyPr vert="horz" lIns="0" tIns="0" rIns="0" bIns="0" rtlCol="0" anchor="b">
            <a:normAutofit/>
          </a:bodyPr>
          <a:lstStyle/>
          <a:p>
            <a:r>
              <a:rPr lang="en-US" sz="3000" spc="750" dirty="0"/>
              <a:t>Data</a:t>
            </a:r>
          </a:p>
        </p:txBody>
      </p:sp>
      <p:pic>
        <p:nvPicPr>
          <p:cNvPr id="12" name="Picture 11" descr="A collage of images of a brain&#10;&#10;Description automatically generated">
            <a:extLst>
              <a:ext uri="{FF2B5EF4-FFF2-40B4-BE49-F238E27FC236}">
                <a16:creationId xmlns:a16="http://schemas.microsoft.com/office/drawing/2014/main" id="{7FDBE2E0-3EF9-D359-41AE-D8811EDCDBD5}"/>
              </a:ext>
            </a:extLst>
          </p:cNvPr>
          <p:cNvPicPr>
            <a:picLocks noChangeAspect="1"/>
          </p:cNvPicPr>
          <p:nvPr/>
        </p:nvPicPr>
        <p:blipFill>
          <a:blip r:embed="rId3"/>
          <a:srcRect r="1221" b="-2"/>
          <a:stretch/>
        </p:blipFill>
        <p:spPr>
          <a:xfrm>
            <a:off x="20" y="431"/>
            <a:ext cx="8115280" cy="6408311"/>
          </a:xfrm>
          <a:prstGeom prst="rect">
            <a:avLst/>
          </a:prstGeom>
        </p:spPr>
      </p:pic>
      <p:sp>
        <p:nvSpPr>
          <p:cNvPr id="10" name="Rectangle 2">
            <a:extLst>
              <a:ext uri="{FF2B5EF4-FFF2-40B4-BE49-F238E27FC236}">
                <a16:creationId xmlns:a16="http://schemas.microsoft.com/office/drawing/2014/main" id="{44A044D9-8376-036D-E89E-2F42585EEC52}"/>
              </a:ext>
            </a:extLst>
          </p:cNvPr>
          <p:cNvSpPr>
            <a:spLocks noGrp="1" noChangeArrowheads="1"/>
          </p:cNvSpPr>
          <p:nvPr>
            <p:ph idx="1"/>
          </p:nvPr>
        </p:nvSpPr>
        <p:spPr bwMode="auto">
          <a:xfrm>
            <a:off x="8331135" y="1857829"/>
            <a:ext cx="3585093" cy="38462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10000"/>
              </a:lnSpc>
              <a:spcBef>
                <a:spcPct val="0"/>
              </a:spcBef>
              <a:spcAft>
                <a:spcPts val="600"/>
              </a:spcAft>
              <a:buClrTx/>
              <a:buSzTx/>
              <a:buNone/>
              <a:tabLst/>
            </a:pPr>
            <a:r>
              <a:rPr kumimoji="0" lang="en-US" altLang="en-US" sz="2200" b="1" i="0" u="none" strike="noStrike" cap="none" normalizeH="0" baseline="0" dirty="0">
                <a:ln>
                  <a:noFill/>
                </a:ln>
                <a:effectLst/>
                <a:latin typeface="Arial" panose="020B0604020202020204" pitchFamily="34" charset="0"/>
              </a:rPr>
              <a:t>From Kaggel.com</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2200" b="1" i="0" u="none" strike="noStrike" cap="none" normalizeH="0" baseline="0" dirty="0">
                <a:ln>
                  <a:noFill/>
                </a:ln>
                <a:effectLst/>
                <a:latin typeface="Arial" panose="020B0604020202020204" pitchFamily="34" charset="0"/>
              </a:rPr>
              <a:t>Categories:</a:t>
            </a:r>
            <a:endParaRPr kumimoji="0" lang="en-US" altLang="en-US" sz="2200" b="0" i="0" u="none" strike="noStrike" cap="none" normalizeH="0" baseline="0" dirty="0">
              <a:ln>
                <a:noFill/>
              </a:ln>
              <a:effectLst/>
              <a:latin typeface="Arial" panose="020B0604020202020204" pitchFamily="34" charset="0"/>
            </a:endParaRPr>
          </a:p>
          <a:p>
            <a:pPr marL="457200" lvl="1" indent="0" eaLnBrk="0" fontAlgn="base" hangingPunct="0">
              <a:lnSpc>
                <a:spcPct val="110000"/>
              </a:lnSpc>
              <a:spcBef>
                <a:spcPct val="0"/>
              </a:spcBef>
              <a:spcAft>
                <a:spcPts val="600"/>
              </a:spcAft>
              <a:buFontTx/>
              <a:buChar char="•"/>
            </a:pPr>
            <a:r>
              <a:rPr kumimoji="0" lang="en-US" altLang="en-US" sz="2200" b="0" i="0" u="none" strike="noStrike" cap="none" normalizeH="0" baseline="0" dirty="0">
                <a:ln>
                  <a:noFill/>
                </a:ln>
                <a:effectLst/>
                <a:latin typeface="Arial" panose="020B0604020202020204" pitchFamily="34" charset="0"/>
              </a:rPr>
              <a:t>Glioma: 1621</a:t>
            </a:r>
          </a:p>
          <a:p>
            <a:pPr marL="457200" lvl="1" indent="0" eaLnBrk="0" fontAlgn="base" hangingPunct="0">
              <a:lnSpc>
                <a:spcPct val="110000"/>
              </a:lnSpc>
              <a:spcBef>
                <a:spcPct val="0"/>
              </a:spcBef>
              <a:spcAft>
                <a:spcPts val="600"/>
              </a:spcAft>
              <a:buFontTx/>
              <a:buChar char="•"/>
            </a:pPr>
            <a:r>
              <a:rPr kumimoji="0" lang="en-US" altLang="en-US" sz="2200" b="0" i="0" u="none" strike="noStrike" cap="none" normalizeH="0" baseline="0" dirty="0">
                <a:ln>
                  <a:noFill/>
                </a:ln>
                <a:effectLst/>
                <a:latin typeface="Arial" panose="020B0604020202020204" pitchFamily="34" charset="0"/>
              </a:rPr>
              <a:t>Meningioma: 1645</a:t>
            </a:r>
          </a:p>
          <a:p>
            <a:pPr marL="457200" lvl="1" indent="0" eaLnBrk="0" fontAlgn="base" hangingPunct="0">
              <a:lnSpc>
                <a:spcPct val="110000"/>
              </a:lnSpc>
              <a:spcBef>
                <a:spcPct val="0"/>
              </a:spcBef>
              <a:spcAft>
                <a:spcPts val="600"/>
              </a:spcAft>
              <a:buFontTx/>
              <a:buChar char="•"/>
            </a:pPr>
            <a:r>
              <a:rPr kumimoji="0" lang="en-US" altLang="en-US" sz="2200" b="0" i="0" u="none" strike="noStrike" cap="none" normalizeH="0" baseline="0" dirty="0">
                <a:ln>
                  <a:noFill/>
                </a:ln>
                <a:effectLst/>
                <a:latin typeface="Arial" panose="020B0604020202020204" pitchFamily="34" charset="0"/>
              </a:rPr>
              <a:t>Pituitary Tumors: 1757</a:t>
            </a:r>
          </a:p>
          <a:p>
            <a:pPr marL="457200" lvl="1" indent="0" eaLnBrk="0" fontAlgn="base" hangingPunct="0">
              <a:lnSpc>
                <a:spcPct val="110000"/>
              </a:lnSpc>
              <a:spcBef>
                <a:spcPct val="0"/>
              </a:spcBef>
              <a:spcAft>
                <a:spcPts val="600"/>
              </a:spcAft>
              <a:buFontTx/>
              <a:buChar char="•"/>
            </a:pPr>
            <a:r>
              <a:rPr kumimoji="0" lang="en-US" altLang="en-US" sz="2200" b="0" i="0" u="none" strike="noStrike" cap="none" normalizeH="0" baseline="0" dirty="0">
                <a:ln>
                  <a:noFill/>
                </a:ln>
                <a:effectLst/>
                <a:latin typeface="Arial" panose="020B0604020202020204" pitchFamily="34" charset="0"/>
              </a:rPr>
              <a:t>No Tumor: 2000</a:t>
            </a:r>
          </a:p>
          <a:p>
            <a:pPr marL="0" marR="0" lvl="0" indent="0" defTabSz="914400" rtl="0" eaLnBrk="0" fontAlgn="base" latinLnBrk="0" hangingPunct="0">
              <a:lnSpc>
                <a:spcPct val="110000"/>
              </a:lnSpc>
              <a:spcBef>
                <a:spcPct val="0"/>
              </a:spcBef>
              <a:spcAft>
                <a:spcPts val="600"/>
              </a:spcAft>
              <a:buClrTx/>
              <a:buSzTx/>
              <a:buFontTx/>
              <a:buNone/>
              <a:tabLst/>
            </a:pPr>
            <a:endParaRPr kumimoji="0" lang="en-US" altLang="en-US" sz="1300" b="0" i="0" u="none" strike="noStrike" cap="none" normalizeH="0" baseline="0" dirty="0">
              <a:ln>
                <a:noFill/>
              </a:ln>
              <a:effectLst/>
              <a:latin typeface="Arial" panose="020B0604020202020204" pitchFamily="34" charset="0"/>
            </a:endParaRPr>
          </a:p>
        </p:txBody>
      </p:sp>
      <p:sp>
        <p:nvSpPr>
          <p:cNvPr id="54" name="Rectangle 53">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81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DBC4A-5A13-60AD-C121-4D13929736EB}"/>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Data Preprocessing</a:t>
            </a:r>
          </a:p>
        </p:txBody>
      </p:sp>
      <p:graphicFrame>
        <p:nvGraphicFramePr>
          <p:cNvPr id="5" name="Content Placeholder 2">
            <a:extLst>
              <a:ext uri="{FF2B5EF4-FFF2-40B4-BE49-F238E27FC236}">
                <a16:creationId xmlns:a16="http://schemas.microsoft.com/office/drawing/2014/main" id="{4CC36059-4425-A98A-C6B8-472512CA6E66}"/>
              </a:ext>
            </a:extLst>
          </p:cNvPr>
          <p:cNvGraphicFramePr>
            <a:graphicFrameLocks noGrp="1"/>
          </p:cNvGraphicFramePr>
          <p:nvPr>
            <p:ph idx="1"/>
            <p:extLst>
              <p:ext uri="{D42A27DB-BD31-4B8C-83A1-F6EECF244321}">
                <p14:modId xmlns:p14="http://schemas.microsoft.com/office/powerpoint/2010/main" val="3753583370"/>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346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7C6B2A-33C8-B1A3-5036-011EA4B96E82}"/>
              </a:ext>
            </a:extLst>
          </p:cNvPr>
          <p:cNvSpPr>
            <a:spLocks noGrp="1"/>
          </p:cNvSpPr>
          <p:nvPr>
            <p:ph type="title"/>
          </p:nvPr>
        </p:nvSpPr>
        <p:spPr>
          <a:xfrm>
            <a:off x="188597" y="5511662"/>
            <a:ext cx="8160125" cy="1054645"/>
          </a:xfrm>
        </p:spPr>
        <p:txBody>
          <a:bodyPr vert="horz" lIns="0" tIns="0" rIns="0" bIns="0" rtlCol="0" anchor="ctr">
            <a:normAutofit/>
          </a:bodyPr>
          <a:lstStyle/>
          <a:p>
            <a:r>
              <a:rPr lang="en-US" sz="2800" spc="750" dirty="0">
                <a:solidFill>
                  <a:schemeClr val="bg1"/>
                </a:solidFill>
              </a:rPr>
              <a:t>Training and Testing Sets</a:t>
            </a:r>
          </a:p>
        </p:txBody>
      </p:sp>
      <p:pic>
        <p:nvPicPr>
          <p:cNvPr id="4" name="Content Placeholder 3">
            <a:extLst>
              <a:ext uri="{FF2B5EF4-FFF2-40B4-BE49-F238E27FC236}">
                <a16:creationId xmlns:a16="http://schemas.microsoft.com/office/drawing/2014/main" id="{80ACD0D0-E450-65E4-F7E9-763859401F0E}"/>
              </a:ext>
            </a:extLst>
          </p:cNvPr>
          <p:cNvPicPr>
            <a:picLocks noGrp="1" noChangeAspect="1"/>
          </p:cNvPicPr>
          <p:nvPr>
            <p:ph idx="1"/>
          </p:nvPr>
        </p:nvPicPr>
        <p:blipFill>
          <a:blip r:embed="rId3"/>
          <a:stretch>
            <a:fillRect/>
          </a:stretch>
        </p:blipFill>
        <p:spPr>
          <a:xfrm>
            <a:off x="463925" y="519557"/>
            <a:ext cx="11270875" cy="4282932"/>
          </a:xfrm>
          <a:prstGeom prst="rect">
            <a:avLst/>
          </a:prstGeom>
        </p:spPr>
      </p:pic>
    </p:spTree>
    <p:extLst>
      <p:ext uri="{BB962C8B-B14F-4D97-AF65-F5344CB8AC3E}">
        <p14:creationId xmlns:p14="http://schemas.microsoft.com/office/powerpoint/2010/main" val="260330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3CBB9B1-7B7D-4BA1-A1AF-572168B39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C1AE7D-F659-46A3-D1F8-B8772C3DACFD}"/>
              </a:ext>
            </a:extLst>
          </p:cNvPr>
          <p:cNvSpPr>
            <a:spLocks noGrp="1"/>
          </p:cNvSpPr>
          <p:nvPr>
            <p:ph type="title"/>
          </p:nvPr>
        </p:nvSpPr>
        <p:spPr>
          <a:xfrm>
            <a:off x="8643193" y="457201"/>
            <a:ext cx="3091607" cy="1727643"/>
          </a:xfrm>
        </p:spPr>
        <p:txBody>
          <a:bodyPr anchor="b">
            <a:normAutofit/>
          </a:bodyPr>
          <a:lstStyle/>
          <a:p>
            <a:r>
              <a:rPr lang="en-US" sz="2200"/>
              <a:t>Exploratory Data Analysis (EDA)</a:t>
            </a:r>
          </a:p>
        </p:txBody>
      </p:sp>
      <p:sp>
        <p:nvSpPr>
          <p:cNvPr id="4" name="Rectangle 1">
            <a:extLst>
              <a:ext uri="{FF2B5EF4-FFF2-40B4-BE49-F238E27FC236}">
                <a16:creationId xmlns:a16="http://schemas.microsoft.com/office/drawing/2014/main" id="{2164A904-CEAA-9CCA-5372-8028047240AF}"/>
              </a:ext>
            </a:extLst>
          </p:cNvPr>
          <p:cNvSpPr>
            <a:spLocks noGrp="1" noChangeArrowheads="1"/>
          </p:cNvSpPr>
          <p:nvPr>
            <p:ph idx="1"/>
          </p:nvPr>
        </p:nvSpPr>
        <p:spPr bwMode="auto">
          <a:xfrm>
            <a:off x="8643193" y="2530549"/>
            <a:ext cx="2942813" cy="342812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Consistency in Color Format:</a:t>
            </a:r>
            <a:endParaRPr kumimoji="0" lang="en-US" altLang="en-US" sz="14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All MRI images confirmed to be in RGB format.</a:t>
            </a:r>
            <a:endParaRPr kumimoji="0" lang="en-US" altLang="en-US" sz="14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Standardized Image Size:</a:t>
            </a:r>
            <a:endParaRPr kumimoji="0" lang="en-US" altLang="en-US" sz="14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Images resized to 168x168 pixels for uniformity.</a:t>
            </a:r>
            <a:endParaRPr kumimoji="0" lang="en-US" altLang="en-US" sz="14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Mean Pixel Value Distribution:</a:t>
            </a:r>
            <a:endParaRPr kumimoji="0" lang="en-US" altLang="en-US" sz="14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Right-skewed distribution.</a:t>
            </a:r>
            <a:endParaRPr kumimoji="0" lang="en-US" altLang="en-US" sz="14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Majority of images have mean pixel values between 20 and 60.</a:t>
            </a:r>
            <a:endParaRPr kumimoji="0" lang="en-US" altLang="en-US" sz="1400" b="0" i="0" u="none" strike="noStrike" cap="none" normalizeH="0" baseline="0">
              <a:ln>
                <a:noFill/>
              </a:ln>
              <a:effectLst/>
              <a:latin typeface="Arial" panose="020B0604020202020204" pitchFamily="34" charset="0"/>
            </a:endParaRPr>
          </a:p>
        </p:txBody>
      </p:sp>
      <p:sp>
        <p:nvSpPr>
          <p:cNvPr id="31" name="Rectangle 3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49257"/>
          </a:xfrm>
          <a:prstGeom prst="rect">
            <a:avLst/>
          </a:prstGeom>
          <a:gradFill>
            <a:gsLst>
              <a:gs pos="34000">
                <a:schemeClr val="accent4">
                  <a:alpha val="73000"/>
                </a:schemeClr>
              </a:gs>
              <a:gs pos="100000">
                <a:schemeClr val="accent5">
                  <a:alpha val="8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8314"/>
            <a:ext cx="8115300" cy="449258"/>
          </a:xfrm>
          <a:prstGeom prst="rect">
            <a:avLst/>
          </a:prstGeom>
          <a:gradFill>
            <a:gsLst>
              <a:gs pos="22000">
                <a:schemeClr val="accent5">
                  <a:lumMod val="60000"/>
                  <a:lumOff val="40000"/>
                  <a:alpha val="55000"/>
                </a:schemeClr>
              </a:gs>
              <a:gs pos="99000">
                <a:schemeClr val="accent2"/>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170AFDC-0F52-551A-162E-6A35121BEC96}"/>
              </a:ext>
            </a:extLst>
          </p:cNvPr>
          <p:cNvPicPr>
            <a:picLocks noChangeAspect="1"/>
          </p:cNvPicPr>
          <p:nvPr/>
        </p:nvPicPr>
        <p:blipFill>
          <a:blip r:embed="rId3"/>
          <a:stretch>
            <a:fillRect/>
          </a:stretch>
        </p:blipFill>
        <p:spPr>
          <a:xfrm>
            <a:off x="221035" y="858355"/>
            <a:ext cx="8222577" cy="4419498"/>
          </a:xfrm>
          <a:prstGeom prst="rect">
            <a:avLst/>
          </a:prstGeom>
        </p:spPr>
      </p:pic>
    </p:spTree>
    <p:extLst>
      <p:ext uri="{BB962C8B-B14F-4D97-AF65-F5344CB8AC3E}">
        <p14:creationId xmlns:p14="http://schemas.microsoft.com/office/powerpoint/2010/main" val="226661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AC78E2D-EB37-963B-B6EC-20654FDD295C}"/>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Model Overview</a:t>
            </a:r>
          </a:p>
        </p:txBody>
      </p:sp>
      <p:sp>
        <p:nvSpPr>
          <p:cNvPr id="34" name="Rectangle 1">
            <a:extLst>
              <a:ext uri="{FF2B5EF4-FFF2-40B4-BE49-F238E27FC236}">
                <a16:creationId xmlns:a16="http://schemas.microsoft.com/office/drawing/2014/main" id="{B0AAB980-1C52-1520-F026-1F733C947641}"/>
              </a:ext>
            </a:extLst>
          </p:cNvPr>
          <p:cNvSpPr>
            <a:spLocks noGrp="1" noChangeArrowheads="1"/>
          </p:cNvSpPr>
          <p:nvPr>
            <p:ph idx="1"/>
          </p:nvPr>
        </p:nvSpPr>
        <p:spPr bwMode="auto">
          <a:xfrm>
            <a:off x="4528072" y="290764"/>
            <a:ext cx="7173959" cy="558064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Introduction to CNNs:</a:t>
            </a:r>
            <a:endParaRPr kumimoji="0" lang="en-US" altLang="en-US"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0" i="0" u="none" strike="noStrike" cap="none" normalizeH="0" baseline="0" dirty="0">
                <a:ln>
                  <a:noFill/>
                </a:ln>
                <a:effectLst/>
              </a:rPr>
              <a:t>Convolutional Neural Networks (CNNs) are a type of deep learning model specifically designed for processing structured grid data like images.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0" i="0" u="none" strike="noStrike" cap="none" normalizeH="0" baseline="0" dirty="0">
                <a:ln>
                  <a:noFill/>
                </a:ln>
                <a:effectLst/>
              </a:rPr>
              <a:t>CNNs leverage convolutional layers to automatically learn spatial hierarchies of features from input images, making them highly effective for image recognition tasks.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Model Architecture:</a:t>
            </a:r>
            <a:endParaRPr kumimoji="0" lang="en-US" altLang="en-US"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b="0" i="0" u="none" strike="noStrike" cap="none" normalizeH="0" baseline="0" dirty="0">
                <a:ln>
                  <a:noFill/>
                </a:ln>
                <a:effectLst/>
              </a:rPr>
              <a:t>Our CNN model consists of multiple layers:</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Convolutional Layers:</a:t>
            </a:r>
            <a:r>
              <a:rPr kumimoji="0" lang="en-US" altLang="en-US" b="0" i="0" u="none" strike="noStrike" cap="none" normalizeH="0" baseline="0" dirty="0">
                <a:ln>
                  <a:noFill/>
                </a:ln>
                <a:effectLst/>
              </a:rPr>
              <a:t> Extract features from the input images.</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err="1">
                <a:ln>
                  <a:noFill/>
                </a:ln>
                <a:effectLst/>
              </a:rPr>
              <a:t>MaxPooling</a:t>
            </a:r>
            <a:r>
              <a:rPr kumimoji="0" lang="en-US" altLang="en-US" b="1" i="0" u="none" strike="noStrike" cap="none" normalizeH="0" baseline="0" dirty="0">
                <a:ln>
                  <a:noFill/>
                </a:ln>
                <a:effectLst/>
              </a:rPr>
              <a:t> Layers:</a:t>
            </a:r>
            <a:r>
              <a:rPr kumimoji="0" lang="en-US" altLang="en-US" b="0" i="0" u="none" strike="noStrike" cap="none" normalizeH="0" baseline="0" dirty="0">
                <a:ln>
                  <a:noFill/>
                </a:ln>
                <a:effectLst/>
              </a:rPr>
              <a:t> Reduce the spatial dimensions, retaining essential information.</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Dropout Layers:</a:t>
            </a:r>
            <a:r>
              <a:rPr kumimoji="0" lang="en-US" altLang="en-US" b="0" i="0" u="none" strike="noStrike" cap="none" normalizeH="0" baseline="0" dirty="0">
                <a:ln>
                  <a:noFill/>
                </a:ln>
                <a:effectLst/>
              </a:rPr>
              <a:t> Prevent overfitting by randomly dropping units during training.</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b="1" i="0" u="none" strike="noStrike" cap="none" normalizeH="0" baseline="0" dirty="0">
                <a:ln>
                  <a:noFill/>
                </a:ln>
                <a:effectLst/>
              </a:rPr>
              <a:t>Dense Layers:</a:t>
            </a:r>
            <a:r>
              <a:rPr kumimoji="0" lang="en-US" altLang="en-US" b="0" i="0" u="none" strike="noStrike" cap="none" normalizeH="0" baseline="0" dirty="0">
                <a:ln>
                  <a:noFill/>
                </a:ln>
                <a:effectLst/>
              </a:rPr>
              <a:t> Perform classification based on the extracted features.</a:t>
            </a:r>
          </a:p>
          <a:p>
            <a:pPr marL="0" marR="0" lvl="0" indent="0" defTabSz="914400" rtl="0" eaLnBrk="0" fontAlgn="base" latinLnBrk="0" hangingPunct="0">
              <a:lnSpc>
                <a:spcPct val="110000"/>
              </a:lnSpc>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06336600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View</Template>
  <TotalTime>882</TotalTime>
  <Words>2860</Words>
  <Application>Microsoft Macintosh PowerPoint</Application>
  <PresentationFormat>Widescreen</PresentationFormat>
  <Paragraphs>169</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Gill Sans Nova</vt:lpstr>
      <vt:lpstr>Helvetica Neue</vt:lpstr>
      <vt:lpstr>GradientRiseVTI</vt:lpstr>
      <vt:lpstr>Enhancing Brain Tumor Diagnosis with MRI and Neural Networks </vt:lpstr>
      <vt:lpstr>Introduction</vt:lpstr>
      <vt:lpstr>Project Focus</vt:lpstr>
      <vt:lpstr>Audience</vt:lpstr>
      <vt:lpstr>Data</vt:lpstr>
      <vt:lpstr>Data Preprocessing</vt:lpstr>
      <vt:lpstr>Training and Testing Sets</vt:lpstr>
      <vt:lpstr>Exploratory Data Analysis (EDA)</vt:lpstr>
      <vt:lpstr>Model Overview</vt:lpstr>
      <vt:lpstr>Model Details</vt:lpstr>
      <vt:lpstr>Training Process</vt:lpstr>
      <vt:lpstr>Results</vt:lpstr>
      <vt:lpstr>Confusion Matrix Analysis</vt:lpstr>
      <vt:lpstr>Recommendations for Implementation</vt:lpstr>
      <vt:lpstr>Future Work</vt:lpstr>
      <vt:lpstr>Conclusion</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Chelsea Berry</dc:creator>
  <cp:lastModifiedBy>Chelsea Berry</cp:lastModifiedBy>
  <cp:revision>1</cp:revision>
  <dcterms:created xsi:type="dcterms:W3CDTF">2024-08-05T23:58:43Z</dcterms:created>
  <dcterms:modified xsi:type="dcterms:W3CDTF">2025-04-22T00:25:31Z</dcterms:modified>
</cp:coreProperties>
</file>