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8" r:id="rId2"/>
    <p:sldId id="323" r:id="rId3"/>
    <p:sldId id="335" r:id="rId4"/>
    <p:sldId id="336" r:id="rId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D5040"/>
    <a:srgbClr val="FD697B"/>
    <a:srgbClr val="FC3C53"/>
    <a:srgbClr val="C9031B"/>
    <a:srgbClr val="F43C5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49"/>
  </p:normalViewPr>
  <p:slideViewPr>
    <p:cSldViewPr>
      <p:cViewPr varScale="1">
        <p:scale>
          <a:sx n="104" d="100"/>
          <a:sy n="104" d="100"/>
        </p:scale>
        <p:origin x="1096" y="20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-1568" y="-10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zh-CN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859872A-1E2C-46C5-9545-43B8C11E2C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748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zh-CN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36F9427-845B-48B3-89DC-50B2150772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50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ＭＳ Ｐゴシック" pitchFamily="10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99D1489-1D56-4DB6-98F5-1DC69C0AD27C}" type="slidenum">
              <a:rPr lang="en-US" altLang="zh-CN" sz="1200" b="0"/>
              <a:pPr/>
              <a:t>1</a:t>
            </a:fld>
            <a:endParaRPr lang="en-US" altLang="zh-CN" sz="1200" b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72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8523230-80DB-4C72-9745-1EFE4BB67CB5}" type="slidenum">
              <a:rPr lang="en-US" altLang="zh-CN" sz="1200" b="0"/>
              <a:pPr/>
              <a:t>2</a:t>
            </a:fld>
            <a:endParaRPr lang="en-US" altLang="zh-CN" sz="1200" b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724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2456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7E878-2F62-4535-889F-AFB9E4EBD183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2601239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0793AC-7F74-4F9D-BC57-8CEC04BD0832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9599102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D8A99-EBC5-4108-B1D4-FD529D3B08C6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4042264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C9684-20CB-4D19-824D-1BE389F38378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759875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834EA-88E7-4ECC-824E-46E1143CA7A8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4577359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BB9976-5B36-4CAA-B9B9-1E6E3BFAD041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0967916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D4295D-40AC-4C0E-91B7-9B8F6FDE9A3F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6170616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F984AC-D7BA-4912-B8A7-836CB995547D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91858942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6015C-BA97-4718-9A3D-A3758FAE7238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58371157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1192E-83B8-45B5-A055-1870D6336441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9861261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0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5D5040"/>
                </a:solidFill>
                <a:latin typeface="Verdana" panose="020B0604030504040204" pitchFamily="34" charset="0"/>
              </a:defRPr>
            </a:lvl1pPr>
          </a:lstStyle>
          <a:p>
            <a:fld id="{A1B2C6DE-1ABB-47CD-BF72-74C3863E9957}" type="slidenum">
              <a:rPr lang="en-US" altLang="zh-CN"/>
              <a:pPr/>
              <a:t>‹#›</a:t>
            </a:fld>
            <a:endParaRPr lang="en-US" altLang="zh-CN" sz="1400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593725" y="1951038"/>
            <a:ext cx="2152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4" algn="l">
              <a:spcBef>
                <a:spcPct val="20000"/>
              </a:spcBef>
              <a:buFontTx/>
              <a:buChar char="»"/>
            </a:pPr>
            <a:endParaRPr lang="zh-CN" altLang="zh-CN" sz="2200" b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/>
  <p:hf hdr="0" ftr="0" dt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 pitchFamily="-110" charset="-128"/>
          <a:cs typeface="ＭＳ Ｐゴシック" pitchFamily="100" charset="-128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-110" charset="0"/>
          <a:ea typeface="ＭＳ Ｐゴシック" pitchFamily="-110" charset="-128"/>
          <a:cs typeface="ＭＳ Ｐゴシック" pitchFamily="100" charset="-128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-110" charset="0"/>
          <a:ea typeface="ＭＳ Ｐゴシック" pitchFamily="-110" charset="-128"/>
          <a:cs typeface="ＭＳ Ｐゴシック" pitchFamily="100" charset="-128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-110" charset="0"/>
          <a:ea typeface="ＭＳ Ｐゴシック" pitchFamily="-110" charset="-128"/>
          <a:cs typeface="ＭＳ Ｐゴシック" pitchFamily="100" charset="-128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-110" charset="0"/>
          <a:ea typeface="ＭＳ Ｐゴシック" pitchFamily="-110" charset="-128"/>
          <a:cs typeface="ＭＳ Ｐゴシック" pitchFamily="100" charset="-128"/>
        </a:defRPr>
      </a:lvl5pPr>
      <a:lvl6pPr marL="4572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6pPr>
      <a:lvl7pPr marL="9144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7pPr>
      <a:lvl8pPr marL="13716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8pPr>
      <a:lvl9pPr marL="1828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ＭＳ Ｐゴシック" pitchFamily="-110" charset="-128"/>
          <a:cs typeface="ＭＳ Ｐゴシック" pitchFamily="10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i="1">
          <a:solidFill>
            <a:schemeClr val="bg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j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bg1"/>
          </a:solidFill>
          <a:latin typeface="+mj-lt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D4B863A-46A2-458C-BB80-482F12ECA744}" type="slidenum">
              <a:rPr lang="en-US" altLang="zh-CN" sz="800">
                <a:solidFill>
                  <a:srgbClr val="5D5040"/>
                </a:solidFill>
                <a:latin typeface="Verdana" panose="020B0604030504040204" pitchFamily="34" charset="0"/>
              </a:rPr>
              <a:pPr/>
              <a:t>1</a:t>
            </a:fld>
            <a:endParaRPr lang="en-US" altLang="zh-CN" sz="1400">
              <a:solidFill>
                <a:srgbClr val="5D5040"/>
              </a:solidFill>
              <a:latin typeface="Verdana" panose="020B0604030504040204" pitchFamily="34" charset="0"/>
            </a:endParaRP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13726" y="2348880"/>
            <a:ext cx="9144000" cy="356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4800" b="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Bon</a:t>
            </a:r>
            <a:r>
              <a:rPr lang="zh-CN" altLang="en-US" sz="4800" b="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4800" b="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Appetite</a:t>
            </a:r>
            <a:endParaRPr lang="en-US" altLang="zh-CN" sz="4800" b="0" dirty="0" smtClean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6150</a:t>
            </a:r>
            <a:r>
              <a:rPr lang="zh-CN" altLang="en-US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Final</a:t>
            </a:r>
            <a:r>
              <a:rPr lang="zh-CN" altLang="en-US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Project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sz="1800" b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Hongda</a:t>
            </a:r>
            <a:r>
              <a:rPr lang="zh-CN" altLang="en-US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Yun</a:t>
            </a:r>
            <a:r>
              <a:rPr lang="zh-CN" altLang="en-US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001820739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b="0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Xuanlin</a:t>
            </a:r>
            <a:r>
              <a:rPr lang="zh-CN" altLang="en-US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Liu</a:t>
            </a:r>
            <a:r>
              <a:rPr lang="zh-CN" altLang="en-US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001822714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b="0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Jinghao</a:t>
            </a:r>
            <a:r>
              <a:rPr lang="zh-CN" altLang="en-US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Yu</a:t>
            </a:r>
            <a:r>
              <a:rPr lang="zh-CN" altLang="en-US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001822949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b="0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Youming</a:t>
            </a:r>
            <a:r>
              <a:rPr lang="zh-CN" altLang="en-US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Zheng</a:t>
            </a:r>
            <a:r>
              <a:rPr lang="zh-CN" altLang="en-US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001814583</a:t>
            </a:r>
            <a:endParaRPr lang="zh-CN" altLang="en-US" sz="18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0C10B4E-B746-4929-B8E7-4A98967D9EE3}" type="slidenum">
              <a:rPr lang="en-US" altLang="zh-CN" sz="800">
                <a:solidFill>
                  <a:srgbClr val="5D5040"/>
                </a:solidFill>
                <a:latin typeface="Verdana" panose="020B0604030504040204" pitchFamily="34" charset="0"/>
              </a:rPr>
              <a:pPr/>
              <a:t>2</a:t>
            </a:fld>
            <a:endParaRPr lang="en-US" altLang="zh-CN" sz="1400">
              <a:solidFill>
                <a:srgbClr val="5D5040"/>
              </a:solidFill>
              <a:latin typeface="Verdana" panose="020B0604030504040204" pitchFamily="34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Why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Bon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Appetite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848"/>
            <a:ext cx="8229600" cy="3733800"/>
          </a:xfrm>
        </p:spPr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Bon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Appetite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advocates </a:t>
            </a:r>
            <a:r>
              <a:rPr lang="en-US" altLang="zh-CN" dirty="0">
                <a:ea typeface="ＭＳ Ｐゴシック" panose="020B0600070205080204" pitchFamily="34" charset="-128"/>
              </a:rPr>
              <a:t>cooking at home, a healthy lifestyle, to provide practical knowledge of diet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and cooking.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Everyone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can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enjoy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and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learn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in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this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website.</a:t>
            </a:r>
          </a:p>
          <a:p>
            <a:r>
              <a:rPr lang="en-US" altLang="zh-CN" dirty="0"/>
              <a:t>“Cooking is one of the great gifts you can give to those you love.” – Ina Garten</a:t>
            </a:r>
            <a:endParaRPr lang="en-US" altLang="zh-CN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zh-CN" sz="24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zh-CN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410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8A99-EBC5-4108-B1D4-FD529D3B08C6}" type="slidenum">
              <a:rPr lang="en-US" altLang="zh-CN" smtClean="0"/>
              <a:pPr/>
              <a:t>3</a:t>
            </a:fld>
            <a:endParaRPr lang="en-US" altLang="zh-CN" sz="14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Technology</a:t>
            </a: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9572" y="2564904"/>
            <a:ext cx="6684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FRONT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END: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HTML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5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CSS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ootstrap JavaScript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Angular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js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JQuery</a:t>
            </a:r>
          </a:p>
          <a:p>
            <a:pPr marL="342900" indent="-342900" algn="l">
              <a:buFont typeface="Arial" charset="0"/>
              <a:buChar char="•"/>
            </a:pP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BACK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END: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PHP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</a:rPr>
              <a:t>mySQL</a:t>
            </a:r>
            <a:endParaRPr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8913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8A99-EBC5-4108-B1D4-FD529D3B08C6}" type="slidenum">
              <a:rPr lang="en-US" altLang="zh-CN" smtClean="0"/>
              <a:pPr/>
              <a:t>4</a:t>
            </a:fld>
            <a:endParaRPr lang="en-US" altLang="zh-CN" sz="140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3068960"/>
            <a:ext cx="8229600" cy="120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+mj-lt"/>
                <a:ea typeface="ＭＳ Ｐゴシック" pitchFamily="-110" charset="-128"/>
                <a:cs typeface="ＭＳ Ｐゴシック" pitchFamily="100" charset="-128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Verdana" pitchFamily="-110" charset="0"/>
                <a:ea typeface="ＭＳ Ｐゴシック" pitchFamily="-110" charset="-128"/>
                <a:cs typeface="ＭＳ Ｐゴシック" pitchFamily="100" charset="-128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Verdana" pitchFamily="-110" charset="0"/>
                <a:ea typeface="ＭＳ Ｐゴシック" pitchFamily="-110" charset="-128"/>
                <a:cs typeface="ＭＳ Ｐゴシック" pitchFamily="100" charset="-128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Verdana" pitchFamily="-110" charset="0"/>
                <a:ea typeface="ＭＳ Ｐゴシック" pitchFamily="-110" charset="-128"/>
                <a:cs typeface="ＭＳ Ｐゴシック" pitchFamily="100" charset="-128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Verdana" pitchFamily="-110" charset="0"/>
                <a:ea typeface="ＭＳ Ｐゴシック" pitchFamily="-110" charset="-128"/>
                <a:cs typeface="ＭＳ Ｐゴシック" pitchFamily="100" charset="-128"/>
              </a:defRPr>
            </a:lvl5pPr>
            <a:lvl6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-110" charset="0"/>
              </a:defRPr>
            </a:lvl6pPr>
            <a:lvl7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-110" charset="0"/>
              </a:defRPr>
            </a:lvl7pPr>
            <a:lvl8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-110" charset="0"/>
              </a:defRPr>
            </a:lvl8pPr>
            <a:lvl9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-110" charset="0"/>
              </a:defRPr>
            </a:lvl9pPr>
          </a:lstStyle>
          <a:p>
            <a:pPr algn="ctr"/>
            <a:r>
              <a:rPr lang="en-US" altLang="zh-CN" sz="8000" kern="0" dirty="0" smtClean="0">
                <a:ea typeface="ＭＳ Ｐゴシック" panose="020B0600070205080204" pitchFamily="34" charset="-128"/>
              </a:rPr>
              <a:t>DEMO</a:t>
            </a:r>
            <a:endParaRPr lang="en-US" altLang="zh-CN" sz="8000" kern="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594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u_powerpoint_temp">
  <a:themeElements>
    <a:clrScheme name="">
      <a:dk1>
        <a:srgbClr val="000000"/>
      </a:dk1>
      <a:lt1>
        <a:srgbClr val="DFDFDF"/>
      </a:lt1>
      <a:dk2>
        <a:srgbClr val="CC0000"/>
      </a:dk2>
      <a:lt2>
        <a:srgbClr val="808080"/>
      </a:lt2>
      <a:accent1>
        <a:srgbClr val="CC0000"/>
      </a:accent1>
      <a:accent2>
        <a:srgbClr val="3333CC"/>
      </a:accent2>
      <a:accent3>
        <a:srgbClr val="ECECEC"/>
      </a:accent3>
      <a:accent4>
        <a:srgbClr val="000000"/>
      </a:accent4>
      <a:accent5>
        <a:srgbClr val="E2AAAA"/>
      </a:accent5>
      <a:accent6>
        <a:srgbClr val="2D2DB9"/>
      </a:accent6>
      <a:hlink>
        <a:srgbClr val="CCCCFF"/>
      </a:hlink>
      <a:folHlink>
        <a:srgbClr val="B2B2B2"/>
      </a:folHlink>
    </a:clrScheme>
    <a:fontScheme name="nu_powerpoint_temp">
      <a:majorFont>
        <a:latin typeface="Verdan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nu_powerpoin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_powerpoint_tem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Untitled:Users:josenieto:Documents:NU_Design:Market&amp;Comm:NEU Redesign:nu_powerpoint_temp.ppt</Template>
  <TotalTime>6034</TotalTime>
  <Words>93</Words>
  <Application>Microsoft Macintosh PowerPoint</Application>
  <PresentationFormat>全屏显示(4:3)</PresentationFormat>
  <Paragraphs>22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Georgia</vt:lpstr>
      <vt:lpstr>ＭＳ Ｐゴシック</vt:lpstr>
      <vt:lpstr>Times</vt:lpstr>
      <vt:lpstr>Verdana</vt:lpstr>
      <vt:lpstr>微软雅黑</vt:lpstr>
      <vt:lpstr>Arial</vt:lpstr>
      <vt:lpstr>nu_powerpoint_temp</vt:lpstr>
      <vt:lpstr>PowerPoint 演示文稿</vt:lpstr>
      <vt:lpstr>Why Bon Appetite</vt:lpstr>
      <vt:lpstr>Core Technology</vt:lpstr>
      <vt:lpstr>PowerPoint 演示文稿</vt:lpstr>
    </vt:vector>
  </TitlesOfParts>
  <Company>Northeastern University Publications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Nieto</dc:creator>
  <cp:lastModifiedBy>yun.h@husky.neu.edu</cp:lastModifiedBy>
  <cp:revision>259</cp:revision>
  <cp:lastPrinted>2006-02-21T22:31:33Z</cp:lastPrinted>
  <dcterms:created xsi:type="dcterms:W3CDTF">2009-01-09T21:12:16Z</dcterms:created>
  <dcterms:modified xsi:type="dcterms:W3CDTF">2017-12-16T00:09:20Z</dcterms:modified>
</cp:coreProperties>
</file>