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2179300" cy="9134475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8754" autoAdjust="0"/>
  </p:normalViewPr>
  <p:slideViewPr>
    <p:cSldViewPr snapToGrid="0">
      <p:cViewPr>
        <p:scale>
          <a:sx n="61" d="100"/>
          <a:sy n="61" d="100"/>
        </p:scale>
        <p:origin x="-1062" y="276"/>
      </p:cViewPr>
      <p:guideLst>
        <p:guide orient="horz" pos="2877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60BDBE-FE43-418A-8BD1-223B40BEA8F9}" type="doc">
      <dgm:prSet loTypeId="urn:microsoft.com/office/officeart/2005/8/layout/hierarchy4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B84EA88-7418-4A85-80A9-8374B4F1B2C9}">
      <dgm:prSet phldrT="[Text]"/>
      <dgm:spPr/>
      <dgm:t>
        <a:bodyPr/>
        <a:lstStyle/>
        <a:p>
          <a:r>
            <a:rPr lang="en-CA" dirty="0" smtClean="0"/>
            <a:t>Visualization</a:t>
          </a:r>
          <a:endParaRPr lang="en-CA" dirty="0"/>
        </a:p>
      </dgm:t>
    </dgm:pt>
    <dgm:pt modelId="{83C046AF-4467-478D-9525-BE396BA00502}" type="parTrans" cxnId="{E3112DA8-E753-46EF-B68D-9BA5CE25B839}">
      <dgm:prSet/>
      <dgm:spPr/>
      <dgm:t>
        <a:bodyPr/>
        <a:lstStyle/>
        <a:p>
          <a:endParaRPr lang="en-CA"/>
        </a:p>
      </dgm:t>
    </dgm:pt>
    <dgm:pt modelId="{606F6E3E-4B6E-4A05-AAF5-518AEF066D08}" type="sibTrans" cxnId="{E3112DA8-E753-46EF-B68D-9BA5CE25B839}">
      <dgm:prSet/>
      <dgm:spPr/>
      <dgm:t>
        <a:bodyPr/>
        <a:lstStyle/>
        <a:p>
          <a:endParaRPr lang="en-CA"/>
        </a:p>
      </dgm:t>
    </dgm:pt>
    <dgm:pt modelId="{6A2DE7BF-D2F3-4CDC-948C-169BD8112357}">
      <dgm:prSet phldrT="[Text]"/>
      <dgm:spPr/>
      <dgm:t>
        <a:bodyPr/>
        <a:lstStyle/>
        <a:p>
          <a:r>
            <a:rPr lang="en-CA" dirty="0" smtClean="0"/>
            <a:t>1. Introduction</a:t>
          </a:r>
          <a:endParaRPr lang="en-CA" dirty="0"/>
        </a:p>
      </dgm:t>
    </dgm:pt>
    <dgm:pt modelId="{133B0E3F-549F-4369-9F09-51ABC3CD3E87}" type="parTrans" cxnId="{4CFA0BD5-861F-4AD7-B51B-79015E4A98B2}">
      <dgm:prSet/>
      <dgm:spPr/>
      <dgm:t>
        <a:bodyPr/>
        <a:lstStyle/>
        <a:p>
          <a:endParaRPr lang="en-CA"/>
        </a:p>
      </dgm:t>
    </dgm:pt>
    <dgm:pt modelId="{DE577028-1ABA-417E-81AD-A671EABE0093}" type="sibTrans" cxnId="{4CFA0BD5-861F-4AD7-B51B-79015E4A98B2}">
      <dgm:prSet/>
      <dgm:spPr/>
      <dgm:t>
        <a:bodyPr/>
        <a:lstStyle/>
        <a:p>
          <a:endParaRPr lang="en-CA"/>
        </a:p>
      </dgm:t>
    </dgm:pt>
    <dgm:pt modelId="{76889FD6-1A8B-4AC0-8CA7-57941266E108}">
      <dgm:prSet/>
      <dgm:spPr/>
      <dgm:t>
        <a:bodyPr/>
        <a:lstStyle/>
        <a:p>
          <a:r>
            <a:rPr lang="en-CA" dirty="0" smtClean="0"/>
            <a:t>3. Tools </a:t>
          </a:r>
          <a:endParaRPr lang="en-CA" dirty="0"/>
        </a:p>
      </dgm:t>
    </dgm:pt>
    <dgm:pt modelId="{FAEA2176-E57A-4E6B-AF8D-3993FD8BF90D}" type="parTrans" cxnId="{428BCCD7-DB61-4136-AA46-DEB13F1B78B9}">
      <dgm:prSet/>
      <dgm:spPr/>
      <dgm:t>
        <a:bodyPr/>
        <a:lstStyle/>
        <a:p>
          <a:endParaRPr lang="en-CA"/>
        </a:p>
      </dgm:t>
    </dgm:pt>
    <dgm:pt modelId="{07363E7A-5DB9-4366-BECF-E4F83BD3A1B4}" type="sibTrans" cxnId="{428BCCD7-DB61-4136-AA46-DEB13F1B78B9}">
      <dgm:prSet/>
      <dgm:spPr/>
      <dgm:t>
        <a:bodyPr/>
        <a:lstStyle/>
        <a:p>
          <a:endParaRPr lang="en-CA"/>
        </a:p>
      </dgm:t>
    </dgm:pt>
    <dgm:pt modelId="{FC5D0773-EE9E-4B85-8C44-4E708ECC03B7}">
      <dgm:prSet/>
      <dgm:spPr/>
      <dgm:t>
        <a:bodyPr/>
        <a:lstStyle/>
        <a:p>
          <a:r>
            <a:rPr lang="en-CA" dirty="0" smtClean="0"/>
            <a:t>4. Additional readings</a:t>
          </a:r>
          <a:endParaRPr lang="en-CA" dirty="0"/>
        </a:p>
      </dgm:t>
    </dgm:pt>
    <dgm:pt modelId="{E1834873-2781-487B-90AC-8F904D406179}" type="parTrans" cxnId="{CA6FD54E-BB73-4C53-A033-9E954C457AF8}">
      <dgm:prSet/>
      <dgm:spPr/>
      <dgm:t>
        <a:bodyPr/>
        <a:lstStyle/>
        <a:p>
          <a:endParaRPr lang="en-CA"/>
        </a:p>
      </dgm:t>
    </dgm:pt>
    <dgm:pt modelId="{3253F47A-F7EE-49E9-AB70-E9A38B75C5B8}" type="sibTrans" cxnId="{CA6FD54E-BB73-4C53-A033-9E954C457AF8}">
      <dgm:prSet/>
      <dgm:spPr/>
      <dgm:t>
        <a:bodyPr/>
        <a:lstStyle/>
        <a:p>
          <a:endParaRPr lang="en-CA"/>
        </a:p>
      </dgm:t>
    </dgm:pt>
    <dgm:pt modelId="{8DA09005-7054-445C-89D5-25467297F463}">
      <dgm:prSet/>
      <dgm:spPr/>
      <dgm:t>
        <a:bodyPr/>
        <a:lstStyle/>
        <a:p>
          <a:r>
            <a:rPr lang="en-CA" dirty="0" smtClean="0"/>
            <a:t>2. Exercise/Case Study</a:t>
          </a:r>
          <a:endParaRPr lang="en-CA" dirty="0"/>
        </a:p>
      </dgm:t>
    </dgm:pt>
    <dgm:pt modelId="{B801F48B-BFE8-41E0-AAE7-B2D2E9DBAB66}" type="parTrans" cxnId="{0494621A-8A98-4C4C-9774-9BD58EEA3A56}">
      <dgm:prSet/>
      <dgm:spPr/>
      <dgm:t>
        <a:bodyPr/>
        <a:lstStyle/>
        <a:p>
          <a:endParaRPr lang="en-CA"/>
        </a:p>
      </dgm:t>
    </dgm:pt>
    <dgm:pt modelId="{45087A2B-692A-4EB6-89E3-29010C5B2085}" type="sibTrans" cxnId="{0494621A-8A98-4C4C-9774-9BD58EEA3A56}">
      <dgm:prSet/>
      <dgm:spPr/>
      <dgm:t>
        <a:bodyPr/>
        <a:lstStyle/>
        <a:p>
          <a:endParaRPr lang="en-CA"/>
        </a:p>
      </dgm:t>
    </dgm:pt>
    <dgm:pt modelId="{58C656E0-146F-4270-A509-3393DCEC4A30}">
      <dgm:prSet/>
      <dgm:spPr/>
      <dgm:t>
        <a:bodyPr/>
        <a:lstStyle/>
        <a:p>
          <a:r>
            <a:rPr lang="en-CA" dirty="0" smtClean="0"/>
            <a:t>- History of Visualization up to Digital Visualization</a:t>
          </a:r>
        </a:p>
        <a:p>
          <a:r>
            <a:rPr lang="en-CA" dirty="0" smtClean="0"/>
            <a:t>- Definition (from class and from readings)</a:t>
          </a:r>
        </a:p>
        <a:p>
          <a:r>
            <a:rPr lang="en-CA" dirty="0" smtClean="0"/>
            <a:t>- Types of Visualization and data</a:t>
          </a:r>
        </a:p>
        <a:p>
          <a:r>
            <a:rPr lang="en-CA" dirty="0" smtClean="0"/>
            <a:t>- Limitations of Visualization</a:t>
          </a:r>
        </a:p>
      </dgm:t>
    </dgm:pt>
    <dgm:pt modelId="{2A5DFD9B-DBE9-4916-B6F3-155A24A545F2}" type="parTrans" cxnId="{2FD486C0-1035-4C99-8D12-11B5C475A97B}">
      <dgm:prSet/>
      <dgm:spPr/>
      <dgm:t>
        <a:bodyPr/>
        <a:lstStyle/>
        <a:p>
          <a:endParaRPr lang="en-CA"/>
        </a:p>
      </dgm:t>
    </dgm:pt>
    <dgm:pt modelId="{F77951C8-89F3-42B2-BDCA-F35449D0D354}" type="sibTrans" cxnId="{2FD486C0-1035-4C99-8D12-11B5C475A97B}">
      <dgm:prSet/>
      <dgm:spPr/>
      <dgm:t>
        <a:bodyPr/>
        <a:lstStyle/>
        <a:p>
          <a:endParaRPr lang="en-CA"/>
        </a:p>
      </dgm:t>
    </dgm:pt>
    <dgm:pt modelId="{A08C4C33-D5A2-48EA-882E-8F129136067F}">
      <dgm:prSet/>
      <dgm:spPr/>
      <dgm:t>
        <a:bodyPr/>
        <a:lstStyle/>
        <a:p>
          <a:r>
            <a:rPr lang="en-CA" dirty="0" smtClean="0"/>
            <a:t>5. Bibliography</a:t>
          </a:r>
          <a:endParaRPr lang="en-CA" dirty="0"/>
        </a:p>
      </dgm:t>
    </dgm:pt>
    <dgm:pt modelId="{8800F253-C11B-45AE-BAEF-A8D9D0D41F22}" type="parTrans" cxnId="{4CEAEC87-3CD6-40DC-9096-C602882CF35F}">
      <dgm:prSet/>
      <dgm:spPr/>
      <dgm:t>
        <a:bodyPr/>
        <a:lstStyle/>
        <a:p>
          <a:endParaRPr lang="en-CA"/>
        </a:p>
      </dgm:t>
    </dgm:pt>
    <dgm:pt modelId="{D96DB1FB-ACB1-49FE-AA36-D2B86FB2CF6E}" type="sibTrans" cxnId="{4CEAEC87-3CD6-40DC-9096-C602882CF35F}">
      <dgm:prSet/>
      <dgm:spPr/>
      <dgm:t>
        <a:bodyPr/>
        <a:lstStyle/>
        <a:p>
          <a:endParaRPr lang="en-CA"/>
        </a:p>
      </dgm:t>
    </dgm:pt>
    <dgm:pt modelId="{AF788A7C-5839-4C41-90CC-CECB7E47CBFA}">
      <dgm:prSet/>
      <dgm:spPr/>
      <dgm:t>
        <a:bodyPr/>
        <a:lstStyle/>
        <a:p>
          <a:r>
            <a:rPr lang="en-CA" dirty="0" smtClean="0"/>
            <a:t>- List of different types of visualization tools with a description of what they can be used for </a:t>
          </a:r>
          <a:endParaRPr lang="en-CA" dirty="0"/>
        </a:p>
      </dgm:t>
    </dgm:pt>
    <dgm:pt modelId="{829EAC4A-8BE4-4012-BE84-AD08222A0DC5}" type="parTrans" cxnId="{0A2C54CF-97EF-4200-B2D6-E8D98CEE4A88}">
      <dgm:prSet/>
      <dgm:spPr/>
      <dgm:t>
        <a:bodyPr/>
        <a:lstStyle/>
        <a:p>
          <a:endParaRPr lang="en-CA"/>
        </a:p>
      </dgm:t>
    </dgm:pt>
    <dgm:pt modelId="{4128FC11-BD0A-4343-BC2E-82F71393B545}" type="sibTrans" cxnId="{0A2C54CF-97EF-4200-B2D6-E8D98CEE4A88}">
      <dgm:prSet/>
      <dgm:spPr/>
      <dgm:t>
        <a:bodyPr/>
        <a:lstStyle/>
        <a:p>
          <a:endParaRPr lang="en-CA"/>
        </a:p>
      </dgm:t>
    </dgm:pt>
    <dgm:pt modelId="{5722BA63-6565-4618-8647-BDCA4CB39EC3}">
      <dgm:prSet/>
      <dgm:spPr/>
      <dgm:t>
        <a:bodyPr/>
        <a:lstStyle/>
        <a:p>
          <a:r>
            <a:rPr lang="en-CA" dirty="0" smtClean="0"/>
            <a:t>- Direct students to other parts of the book linked to visualization</a:t>
          </a:r>
        </a:p>
        <a:p>
          <a:r>
            <a:rPr lang="en-CA" dirty="0" smtClean="0"/>
            <a:t>- List of additional reading that may interest students based on our syllabus </a:t>
          </a:r>
          <a:endParaRPr lang="en-CA" dirty="0"/>
        </a:p>
      </dgm:t>
    </dgm:pt>
    <dgm:pt modelId="{126240C8-85D6-4B0E-A28E-D4B097AB95B7}" type="parTrans" cxnId="{5AAF6685-4AE1-44D4-8C02-A1299983DC76}">
      <dgm:prSet/>
      <dgm:spPr/>
      <dgm:t>
        <a:bodyPr/>
        <a:lstStyle/>
        <a:p>
          <a:endParaRPr lang="en-CA"/>
        </a:p>
      </dgm:t>
    </dgm:pt>
    <dgm:pt modelId="{BAE3073A-E47A-47B1-BAAD-688DC1556197}" type="sibTrans" cxnId="{5AAF6685-4AE1-44D4-8C02-A1299983DC76}">
      <dgm:prSet/>
      <dgm:spPr/>
      <dgm:t>
        <a:bodyPr/>
        <a:lstStyle/>
        <a:p>
          <a:endParaRPr lang="en-CA"/>
        </a:p>
      </dgm:t>
    </dgm:pt>
    <dgm:pt modelId="{58D75A71-A8BF-4E50-B4A1-6E78E73DF348}">
      <dgm:prSet/>
      <dgm:spPr/>
      <dgm:t>
        <a:bodyPr/>
        <a:lstStyle/>
        <a:p>
          <a:r>
            <a:rPr lang="en-CA" dirty="0" smtClean="0"/>
            <a:t>- List of sources consulted for this section (may appear at the end of the book based on chapter) </a:t>
          </a:r>
          <a:endParaRPr lang="en-CA" dirty="0"/>
        </a:p>
      </dgm:t>
    </dgm:pt>
    <dgm:pt modelId="{681356AB-4B3E-4BA7-9DE7-4EBC2E67A343}" type="parTrans" cxnId="{4DCB6C18-54C5-4639-80F5-CCBA87249A4B}">
      <dgm:prSet/>
      <dgm:spPr/>
      <dgm:t>
        <a:bodyPr/>
        <a:lstStyle/>
        <a:p>
          <a:endParaRPr lang="en-CA"/>
        </a:p>
      </dgm:t>
    </dgm:pt>
    <dgm:pt modelId="{5E56086B-381C-45F4-A8D4-DB74CBE57EB1}" type="sibTrans" cxnId="{4DCB6C18-54C5-4639-80F5-CCBA87249A4B}">
      <dgm:prSet/>
      <dgm:spPr/>
      <dgm:t>
        <a:bodyPr/>
        <a:lstStyle/>
        <a:p>
          <a:endParaRPr lang="en-CA"/>
        </a:p>
      </dgm:t>
    </dgm:pt>
    <dgm:pt modelId="{4EEA64ED-78DE-4024-B430-2412BDF1CF75}">
      <dgm:prSet/>
      <dgm:spPr/>
      <dgm:t>
        <a:bodyPr/>
        <a:lstStyle/>
        <a:p>
          <a:r>
            <a:rPr lang="en-CA" dirty="0" smtClean="0"/>
            <a:t>- TBD (thinking of doing the same exercise in class but using movie screencaps)</a:t>
          </a:r>
        </a:p>
        <a:p>
          <a:r>
            <a:rPr lang="en-CA" dirty="0" smtClean="0"/>
            <a:t>- TBD (or something using graphics)</a:t>
          </a:r>
        </a:p>
        <a:p>
          <a:r>
            <a:rPr lang="en-CA" dirty="0" smtClean="0"/>
            <a:t>- Questions about the exercise  that makes students  engage with the material and draw conclusions </a:t>
          </a:r>
          <a:endParaRPr lang="en-CA" dirty="0"/>
        </a:p>
      </dgm:t>
    </dgm:pt>
    <dgm:pt modelId="{0ED16877-6788-4CED-A855-F9318F6D4709}" type="parTrans" cxnId="{AD7C1429-9186-4A02-A82C-5D933CCC9728}">
      <dgm:prSet/>
      <dgm:spPr/>
      <dgm:t>
        <a:bodyPr/>
        <a:lstStyle/>
        <a:p>
          <a:endParaRPr lang="en-CA"/>
        </a:p>
      </dgm:t>
    </dgm:pt>
    <dgm:pt modelId="{912A3715-FE1C-48C3-8522-D38FD9091110}" type="sibTrans" cxnId="{AD7C1429-9186-4A02-A82C-5D933CCC9728}">
      <dgm:prSet/>
      <dgm:spPr/>
      <dgm:t>
        <a:bodyPr/>
        <a:lstStyle/>
        <a:p>
          <a:endParaRPr lang="en-CA"/>
        </a:p>
      </dgm:t>
    </dgm:pt>
    <dgm:pt modelId="{E97CC21A-B764-4B28-960A-D48B1D55192E}" type="pres">
      <dgm:prSet presAssocID="{FD60BDBE-FE43-418A-8BD1-223B40BEA8F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14D909-8FF9-4CDC-B6D8-44C3FC2E1370}" type="pres">
      <dgm:prSet presAssocID="{6B84EA88-7418-4A85-80A9-8374B4F1B2C9}" presName="vertOne" presStyleCnt="0"/>
      <dgm:spPr/>
    </dgm:pt>
    <dgm:pt modelId="{0092AC08-9520-436C-95EA-4ECA023302EB}" type="pres">
      <dgm:prSet presAssocID="{6B84EA88-7418-4A85-80A9-8374B4F1B2C9}" presName="txOne" presStyleLbl="node0" presStyleIdx="0" presStyleCnt="1">
        <dgm:presLayoutVars>
          <dgm:chPref val="3"/>
        </dgm:presLayoutVars>
      </dgm:prSet>
      <dgm:spPr/>
    </dgm:pt>
    <dgm:pt modelId="{775790F4-8993-47B2-96F9-D20902C20A1E}" type="pres">
      <dgm:prSet presAssocID="{6B84EA88-7418-4A85-80A9-8374B4F1B2C9}" presName="parTransOne" presStyleCnt="0"/>
      <dgm:spPr/>
    </dgm:pt>
    <dgm:pt modelId="{F7CDE722-523E-436D-866F-793984B475AC}" type="pres">
      <dgm:prSet presAssocID="{6B84EA88-7418-4A85-80A9-8374B4F1B2C9}" presName="horzOne" presStyleCnt="0"/>
      <dgm:spPr/>
    </dgm:pt>
    <dgm:pt modelId="{AF3DEDAC-C19C-4EFD-9CAE-62752FB6525D}" type="pres">
      <dgm:prSet presAssocID="{6A2DE7BF-D2F3-4CDC-948C-169BD8112357}" presName="vertTwo" presStyleCnt="0"/>
      <dgm:spPr/>
    </dgm:pt>
    <dgm:pt modelId="{7490FBD4-02FB-47A4-BF55-BC95782FCBBF}" type="pres">
      <dgm:prSet presAssocID="{6A2DE7BF-D2F3-4CDC-948C-169BD8112357}" presName="txTwo" presStyleLbl="node2" presStyleIdx="0" presStyleCnt="5" custScaleY="44789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DC73E524-0291-4A4E-BE50-D96924D11AE6}" type="pres">
      <dgm:prSet presAssocID="{6A2DE7BF-D2F3-4CDC-948C-169BD8112357}" presName="parTransTwo" presStyleCnt="0"/>
      <dgm:spPr/>
    </dgm:pt>
    <dgm:pt modelId="{2251F1FE-D5DC-4FEF-AFAA-2EFE07273151}" type="pres">
      <dgm:prSet presAssocID="{6A2DE7BF-D2F3-4CDC-948C-169BD8112357}" presName="horzTwo" presStyleCnt="0"/>
      <dgm:spPr/>
    </dgm:pt>
    <dgm:pt modelId="{944738C0-BBA9-4409-BEF5-6B2AFA5B8EFE}" type="pres">
      <dgm:prSet presAssocID="{58C656E0-146F-4270-A509-3393DCEC4A30}" presName="vertThree" presStyleCnt="0"/>
      <dgm:spPr/>
    </dgm:pt>
    <dgm:pt modelId="{0FB0246F-20AA-40B9-A815-7FF2859B7F39}" type="pres">
      <dgm:prSet presAssocID="{58C656E0-146F-4270-A509-3393DCEC4A30}" presName="txThre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701E7BC6-7DFD-4A29-9493-C82A6068000D}" type="pres">
      <dgm:prSet presAssocID="{58C656E0-146F-4270-A509-3393DCEC4A30}" presName="horzThree" presStyleCnt="0"/>
      <dgm:spPr/>
    </dgm:pt>
    <dgm:pt modelId="{BD7B1E3A-929B-4800-AC46-49837A3F7FCA}" type="pres">
      <dgm:prSet presAssocID="{DE577028-1ABA-417E-81AD-A671EABE0093}" presName="sibSpaceTwo" presStyleCnt="0"/>
      <dgm:spPr/>
    </dgm:pt>
    <dgm:pt modelId="{11334C87-6480-4FDA-93A9-BFF6A73F60E9}" type="pres">
      <dgm:prSet presAssocID="{8DA09005-7054-445C-89D5-25467297F463}" presName="vertTwo" presStyleCnt="0"/>
      <dgm:spPr/>
    </dgm:pt>
    <dgm:pt modelId="{D7869430-547F-446F-ABF9-EBD5CFE583AB}" type="pres">
      <dgm:prSet presAssocID="{8DA09005-7054-445C-89D5-25467297F463}" presName="txTwo" presStyleLbl="node2" presStyleIdx="1" presStyleCnt="5" custScaleY="44789">
        <dgm:presLayoutVars>
          <dgm:chPref val="3"/>
        </dgm:presLayoutVars>
      </dgm:prSet>
      <dgm:spPr/>
    </dgm:pt>
    <dgm:pt modelId="{5D9CE73B-E581-4BC5-91CF-085B7879CD72}" type="pres">
      <dgm:prSet presAssocID="{8DA09005-7054-445C-89D5-25467297F463}" presName="parTransTwo" presStyleCnt="0"/>
      <dgm:spPr/>
    </dgm:pt>
    <dgm:pt modelId="{24A9FD9B-2826-4A27-BDD1-AAE4192A7753}" type="pres">
      <dgm:prSet presAssocID="{8DA09005-7054-445C-89D5-25467297F463}" presName="horzTwo" presStyleCnt="0"/>
      <dgm:spPr/>
    </dgm:pt>
    <dgm:pt modelId="{94B50807-8159-4D6D-8816-9293CA961F4F}" type="pres">
      <dgm:prSet presAssocID="{4EEA64ED-78DE-4024-B430-2412BDF1CF75}" presName="vertThree" presStyleCnt="0"/>
      <dgm:spPr/>
    </dgm:pt>
    <dgm:pt modelId="{B9A59997-93BD-4319-8FB2-0040CC338F14}" type="pres">
      <dgm:prSet presAssocID="{4EEA64ED-78DE-4024-B430-2412BDF1CF75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213868C1-5544-4CBB-8E15-46B2C73F4F4B}" type="pres">
      <dgm:prSet presAssocID="{4EEA64ED-78DE-4024-B430-2412BDF1CF75}" presName="horzThree" presStyleCnt="0"/>
      <dgm:spPr/>
    </dgm:pt>
    <dgm:pt modelId="{6288E114-18C6-45E8-B34A-055536809D89}" type="pres">
      <dgm:prSet presAssocID="{45087A2B-692A-4EB6-89E3-29010C5B2085}" presName="sibSpaceTwo" presStyleCnt="0"/>
      <dgm:spPr/>
    </dgm:pt>
    <dgm:pt modelId="{271E77AC-7743-45FB-A6D9-F96743CE23E9}" type="pres">
      <dgm:prSet presAssocID="{76889FD6-1A8B-4AC0-8CA7-57941266E108}" presName="vertTwo" presStyleCnt="0"/>
      <dgm:spPr/>
    </dgm:pt>
    <dgm:pt modelId="{5412EA28-CC70-4471-A778-01F6388785E0}" type="pres">
      <dgm:prSet presAssocID="{76889FD6-1A8B-4AC0-8CA7-57941266E108}" presName="txTwo" presStyleLbl="node2" presStyleIdx="2" presStyleCnt="5" custScaleY="44789">
        <dgm:presLayoutVars>
          <dgm:chPref val="3"/>
        </dgm:presLayoutVars>
      </dgm:prSet>
      <dgm:spPr/>
    </dgm:pt>
    <dgm:pt modelId="{020A5BE2-FB3A-4502-8EDB-61DAA88A8AD1}" type="pres">
      <dgm:prSet presAssocID="{76889FD6-1A8B-4AC0-8CA7-57941266E108}" presName="parTransTwo" presStyleCnt="0"/>
      <dgm:spPr/>
    </dgm:pt>
    <dgm:pt modelId="{CEEF15BC-8AD0-4119-8046-174BCD86674C}" type="pres">
      <dgm:prSet presAssocID="{76889FD6-1A8B-4AC0-8CA7-57941266E108}" presName="horzTwo" presStyleCnt="0"/>
      <dgm:spPr/>
    </dgm:pt>
    <dgm:pt modelId="{55FA5F2D-4B06-4E55-AD2A-444C0AFCCF4B}" type="pres">
      <dgm:prSet presAssocID="{AF788A7C-5839-4C41-90CC-CECB7E47CBFA}" presName="vertThree" presStyleCnt="0"/>
      <dgm:spPr/>
    </dgm:pt>
    <dgm:pt modelId="{F28EE142-83C9-491D-B0EF-60971EEA1078}" type="pres">
      <dgm:prSet presAssocID="{AF788A7C-5839-4C41-90CC-CECB7E47CBFA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2B68A389-0E2D-4130-9190-97F9A1E71B40}" type="pres">
      <dgm:prSet presAssocID="{AF788A7C-5839-4C41-90CC-CECB7E47CBFA}" presName="horzThree" presStyleCnt="0"/>
      <dgm:spPr/>
    </dgm:pt>
    <dgm:pt modelId="{0EB5D8A3-FA19-4F39-9C7F-9562E1546DC2}" type="pres">
      <dgm:prSet presAssocID="{07363E7A-5DB9-4366-BECF-E4F83BD3A1B4}" presName="sibSpaceTwo" presStyleCnt="0"/>
      <dgm:spPr/>
    </dgm:pt>
    <dgm:pt modelId="{7280F082-2C3F-4CFB-BBDC-25079A4CD9A4}" type="pres">
      <dgm:prSet presAssocID="{FC5D0773-EE9E-4B85-8C44-4E708ECC03B7}" presName="vertTwo" presStyleCnt="0"/>
      <dgm:spPr/>
    </dgm:pt>
    <dgm:pt modelId="{B139CBF7-66FC-489B-9CB1-BF03006097FF}" type="pres">
      <dgm:prSet presAssocID="{FC5D0773-EE9E-4B85-8C44-4E708ECC03B7}" presName="txTwo" presStyleLbl="node2" presStyleIdx="3" presStyleCnt="5" custScaleY="44789">
        <dgm:presLayoutVars>
          <dgm:chPref val="3"/>
        </dgm:presLayoutVars>
      </dgm:prSet>
      <dgm:spPr/>
    </dgm:pt>
    <dgm:pt modelId="{4AF265F1-E1D5-44AA-9145-B1AF871383CD}" type="pres">
      <dgm:prSet presAssocID="{FC5D0773-EE9E-4B85-8C44-4E708ECC03B7}" presName="parTransTwo" presStyleCnt="0"/>
      <dgm:spPr/>
    </dgm:pt>
    <dgm:pt modelId="{8542F960-416C-4220-A3E0-7E84F94E8269}" type="pres">
      <dgm:prSet presAssocID="{FC5D0773-EE9E-4B85-8C44-4E708ECC03B7}" presName="horzTwo" presStyleCnt="0"/>
      <dgm:spPr/>
    </dgm:pt>
    <dgm:pt modelId="{147FDA49-B55B-42A4-A25D-29C3AF4D1973}" type="pres">
      <dgm:prSet presAssocID="{5722BA63-6565-4618-8647-BDCA4CB39EC3}" presName="vertThree" presStyleCnt="0"/>
      <dgm:spPr/>
    </dgm:pt>
    <dgm:pt modelId="{EBB1A439-99D4-4FDC-9E43-A22EBE479BC1}" type="pres">
      <dgm:prSet presAssocID="{5722BA63-6565-4618-8647-BDCA4CB39EC3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AB97E8C8-440C-4F54-A4B2-6271CEAEA39C}" type="pres">
      <dgm:prSet presAssocID="{5722BA63-6565-4618-8647-BDCA4CB39EC3}" presName="horzThree" presStyleCnt="0"/>
      <dgm:spPr/>
    </dgm:pt>
    <dgm:pt modelId="{052EE654-B3A7-4CA8-879E-AF24226F6488}" type="pres">
      <dgm:prSet presAssocID="{3253F47A-F7EE-49E9-AB70-E9A38B75C5B8}" presName="sibSpaceTwo" presStyleCnt="0"/>
      <dgm:spPr/>
    </dgm:pt>
    <dgm:pt modelId="{52460F6A-60DF-45A4-A4F3-2575B916E678}" type="pres">
      <dgm:prSet presAssocID="{A08C4C33-D5A2-48EA-882E-8F129136067F}" presName="vertTwo" presStyleCnt="0"/>
      <dgm:spPr/>
    </dgm:pt>
    <dgm:pt modelId="{999FF61A-31F9-4B81-BCCE-04511292A41C}" type="pres">
      <dgm:prSet presAssocID="{A08C4C33-D5A2-48EA-882E-8F129136067F}" presName="txTwo" presStyleLbl="node2" presStyleIdx="4" presStyleCnt="5" custScaleY="44789">
        <dgm:presLayoutVars>
          <dgm:chPref val="3"/>
        </dgm:presLayoutVars>
      </dgm:prSet>
      <dgm:spPr/>
    </dgm:pt>
    <dgm:pt modelId="{CECC79D1-CD4C-4A93-9A69-4F5F7AA163EE}" type="pres">
      <dgm:prSet presAssocID="{A08C4C33-D5A2-48EA-882E-8F129136067F}" presName="parTransTwo" presStyleCnt="0"/>
      <dgm:spPr/>
    </dgm:pt>
    <dgm:pt modelId="{2688224A-3752-483A-9B9A-AFD3CE563B0A}" type="pres">
      <dgm:prSet presAssocID="{A08C4C33-D5A2-48EA-882E-8F129136067F}" presName="horzTwo" presStyleCnt="0"/>
      <dgm:spPr/>
    </dgm:pt>
    <dgm:pt modelId="{C92BF1BB-9520-427C-B6A3-5AA1CD81ADA9}" type="pres">
      <dgm:prSet presAssocID="{58D75A71-A8BF-4E50-B4A1-6E78E73DF348}" presName="vertThree" presStyleCnt="0"/>
      <dgm:spPr/>
    </dgm:pt>
    <dgm:pt modelId="{3B0D51D9-BED8-4A24-809D-02BD4CC7B156}" type="pres">
      <dgm:prSet presAssocID="{58D75A71-A8BF-4E50-B4A1-6E78E73DF348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303788BC-A08C-4E01-8C18-B90D1050410B}" type="pres">
      <dgm:prSet presAssocID="{58D75A71-A8BF-4E50-B4A1-6E78E73DF348}" presName="horzThree" presStyleCnt="0"/>
      <dgm:spPr/>
    </dgm:pt>
  </dgm:ptLst>
  <dgm:cxnLst>
    <dgm:cxn modelId="{F4AA9A1C-BA6E-4C92-9818-692A221460C5}" type="presOf" srcId="{5722BA63-6565-4618-8647-BDCA4CB39EC3}" destId="{EBB1A439-99D4-4FDC-9E43-A22EBE479BC1}" srcOrd="0" destOrd="0" presId="urn:microsoft.com/office/officeart/2005/8/layout/hierarchy4"/>
    <dgm:cxn modelId="{63110B5E-5666-458B-879A-9DD8B438BC0F}" type="presOf" srcId="{FD60BDBE-FE43-418A-8BD1-223B40BEA8F9}" destId="{E97CC21A-B764-4B28-960A-D48B1D55192E}" srcOrd="0" destOrd="0" presId="urn:microsoft.com/office/officeart/2005/8/layout/hierarchy4"/>
    <dgm:cxn modelId="{428BCCD7-DB61-4136-AA46-DEB13F1B78B9}" srcId="{6B84EA88-7418-4A85-80A9-8374B4F1B2C9}" destId="{76889FD6-1A8B-4AC0-8CA7-57941266E108}" srcOrd="2" destOrd="0" parTransId="{FAEA2176-E57A-4E6B-AF8D-3993FD8BF90D}" sibTransId="{07363E7A-5DB9-4366-BECF-E4F83BD3A1B4}"/>
    <dgm:cxn modelId="{073888A5-7E64-4C7B-9EA9-9510B6DC58A0}" type="presOf" srcId="{6B84EA88-7418-4A85-80A9-8374B4F1B2C9}" destId="{0092AC08-9520-436C-95EA-4ECA023302EB}" srcOrd="0" destOrd="0" presId="urn:microsoft.com/office/officeart/2005/8/layout/hierarchy4"/>
    <dgm:cxn modelId="{1E601A3A-6437-4CD7-AEF5-A3A95A0F1450}" type="presOf" srcId="{58C656E0-146F-4270-A509-3393DCEC4A30}" destId="{0FB0246F-20AA-40B9-A815-7FF2859B7F39}" srcOrd="0" destOrd="0" presId="urn:microsoft.com/office/officeart/2005/8/layout/hierarchy4"/>
    <dgm:cxn modelId="{6FBD9C99-5DE9-4037-95E0-A1647F6D33D7}" type="presOf" srcId="{AF788A7C-5839-4C41-90CC-CECB7E47CBFA}" destId="{F28EE142-83C9-491D-B0EF-60971EEA1078}" srcOrd="0" destOrd="0" presId="urn:microsoft.com/office/officeart/2005/8/layout/hierarchy4"/>
    <dgm:cxn modelId="{ED564E1A-B66F-47A3-8BDA-8720508DCC63}" type="presOf" srcId="{A08C4C33-D5A2-48EA-882E-8F129136067F}" destId="{999FF61A-31F9-4B81-BCCE-04511292A41C}" srcOrd="0" destOrd="0" presId="urn:microsoft.com/office/officeart/2005/8/layout/hierarchy4"/>
    <dgm:cxn modelId="{4CFA0BD5-861F-4AD7-B51B-79015E4A98B2}" srcId="{6B84EA88-7418-4A85-80A9-8374B4F1B2C9}" destId="{6A2DE7BF-D2F3-4CDC-948C-169BD8112357}" srcOrd="0" destOrd="0" parTransId="{133B0E3F-549F-4369-9F09-51ABC3CD3E87}" sibTransId="{DE577028-1ABA-417E-81AD-A671EABE0093}"/>
    <dgm:cxn modelId="{6029B2AE-816C-4095-8BB9-897808200087}" type="presOf" srcId="{8DA09005-7054-445C-89D5-25467297F463}" destId="{D7869430-547F-446F-ABF9-EBD5CFE583AB}" srcOrd="0" destOrd="0" presId="urn:microsoft.com/office/officeart/2005/8/layout/hierarchy4"/>
    <dgm:cxn modelId="{5AAF6685-4AE1-44D4-8C02-A1299983DC76}" srcId="{FC5D0773-EE9E-4B85-8C44-4E708ECC03B7}" destId="{5722BA63-6565-4618-8647-BDCA4CB39EC3}" srcOrd="0" destOrd="0" parTransId="{126240C8-85D6-4B0E-A28E-D4B097AB95B7}" sibTransId="{BAE3073A-E47A-47B1-BAAD-688DC1556197}"/>
    <dgm:cxn modelId="{E46C7611-DC69-4CB1-8C67-56E08816A4B5}" type="presOf" srcId="{58D75A71-A8BF-4E50-B4A1-6E78E73DF348}" destId="{3B0D51D9-BED8-4A24-809D-02BD4CC7B156}" srcOrd="0" destOrd="0" presId="urn:microsoft.com/office/officeart/2005/8/layout/hierarchy4"/>
    <dgm:cxn modelId="{AD7C1429-9186-4A02-A82C-5D933CCC9728}" srcId="{8DA09005-7054-445C-89D5-25467297F463}" destId="{4EEA64ED-78DE-4024-B430-2412BDF1CF75}" srcOrd="0" destOrd="0" parTransId="{0ED16877-6788-4CED-A855-F9318F6D4709}" sibTransId="{912A3715-FE1C-48C3-8522-D38FD9091110}"/>
    <dgm:cxn modelId="{5E4EA365-8865-46F8-AF2C-60ED6D8AECD8}" type="presOf" srcId="{76889FD6-1A8B-4AC0-8CA7-57941266E108}" destId="{5412EA28-CC70-4471-A778-01F6388785E0}" srcOrd="0" destOrd="0" presId="urn:microsoft.com/office/officeart/2005/8/layout/hierarchy4"/>
    <dgm:cxn modelId="{26C77C0A-70A5-4753-9613-424F8FF5AE29}" type="presOf" srcId="{4EEA64ED-78DE-4024-B430-2412BDF1CF75}" destId="{B9A59997-93BD-4319-8FB2-0040CC338F14}" srcOrd="0" destOrd="0" presId="urn:microsoft.com/office/officeart/2005/8/layout/hierarchy4"/>
    <dgm:cxn modelId="{0494621A-8A98-4C4C-9774-9BD58EEA3A56}" srcId="{6B84EA88-7418-4A85-80A9-8374B4F1B2C9}" destId="{8DA09005-7054-445C-89D5-25467297F463}" srcOrd="1" destOrd="0" parTransId="{B801F48B-BFE8-41E0-AAE7-B2D2E9DBAB66}" sibTransId="{45087A2B-692A-4EB6-89E3-29010C5B2085}"/>
    <dgm:cxn modelId="{E3112DA8-E753-46EF-B68D-9BA5CE25B839}" srcId="{FD60BDBE-FE43-418A-8BD1-223B40BEA8F9}" destId="{6B84EA88-7418-4A85-80A9-8374B4F1B2C9}" srcOrd="0" destOrd="0" parTransId="{83C046AF-4467-478D-9525-BE396BA00502}" sibTransId="{606F6E3E-4B6E-4A05-AAF5-518AEF066D08}"/>
    <dgm:cxn modelId="{CA6FD54E-BB73-4C53-A033-9E954C457AF8}" srcId="{6B84EA88-7418-4A85-80A9-8374B4F1B2C9}" destId="{FC5D0773-EE9E-4B85-8C44-4E708ECC03B7}" srcOrd="3" destOrd="0" parTransId="{E1834873-2781-487B-90AC-8F904D406179}" sibTransId="{3253F47A-F7EE-49E9-AB70-E9A38B75C5B8}"/>
    <dgm:cxn modelId="{3F83D081-4AC4-462C-A727-15B1A17B176E}" type="presOf" srcId="{6A2DE7BF-D2F3-4CDC-948C-169BD8112357}" destId="{7490FBD4-02FB-47A4-BF55-BC95782FCBBF}" srcOrd="0" destOrd="0" presId="urn:microsoft.com/office/officeart/2005/8/layout/hierarchy4"/>
    <dgm:cxn modelId="{2FD486C0-1035-4C99-8D12-11B5C475A97B}" srcId="{6A2DE7BF-D2F3-4CDC-948C-169BD8112357}" destId="{58C656E0-146F-4270-A509-3393DCEC4A30}" srcOrd="0" destOrd="0" parTransId="{2A5DFD9B-DBE9-4916-B6F3-155A24A545F2}" sibTransId="{F77951C8-89F3-42B2-BDCA-F35449D0D354}"/>
    <dgm:cxn modelId="{4CEAEC87-3CD6-40DC-9096-C602882CF35F}" srcId="{6B84EA88-7418-4A85-80A9-8374B4F1B2C9}" destId="{A08C4C33-D5A2-48EA-882E-8F129136067F}" srcOrd="4" destOrd="0" parTransId="{8800F253-C11B-45AE-BAEF-A8D9D0D41F22}" sibTransId="{D96DB1FB-ACB1-49FE-AA36-D2B86FB2CF6E}"/>
    <dgm:cxn modelId="{354DBB1D-73E2-4489-BDDC-CA3AECBDC220}" type="presOf" srcId="{FC5D0773-EE9E-4B85-8C44-4E708ECC03B7}" destId="{B139CBF7-66FC-489B-9CB1-BF03006097FF}" srcOrd="0" destOrd="0" presId="urn:microsoft.com/office/officeart/2005/8/layout/hierarchy4"/>
    <dgm:cxn modelId="{4DCB6C18-54C5-4639-80F5-CCBA87249A4B}" srcId="{A08C4C33-D5A2-48EA-882E-8F129136067F}" destId="{58D75A71-A8BF-4E50-B4A1-6E78E73DF348}" srcOrd="0" destOrd="0" parTransId="{681356AB-4B3E-4BA7-9DE7-4EBC2E67A343}" sibTransId="{5E56086B-381C-45F4-A8D4-DB74CBE57EB1}"/>
    <dgm:cxn modelId="{0A2C54CF-97EF-4200-B2D6-E8D98CEE4A88}" srcId="{76889FD6-1A8B-4AC0-8CA7-57941266E108}" destId="{AF788A7C-5839-4C41-90CC-CECB7E47CBFA}" srcOrd="0" destOrd="0" parTransId="{829EAC4A-8BE4-4012-BE84-AD08222A0DC5}" sibTransId="{4128FC11-BD0A-4343-BC2E-82F71393B545}"/>
    <dgm:cxn modelId="{0DC6D409-1F22-4F2D-8787-E532C0ABF3F1}" type="presParOf" srcId="{E97CC21A-B764-4B28-960A-D48B1D55192E}" destId="{B714D909-8FF9-4CDC-B6D8-44C3FC2E1370}" srcOrd="0" destOrd="0" presId="urn:microsoft.com/office/officeart/2005/8/layout/hierarchy4"/>
    <dgm:cxn modelId="{6666CDAA-0867-4314-ABF2-DA8F695C731D}" type="presParOf" srcId="{B714D909-8FF9-4CDC-B6D8-44C3FC2E1370}" destId="{0092AC08-9520-436C-95EA-4ECA023302EB}" srcOrd="0" destOrd="0" presId="urn:microsoft.com/office/officeart/2005/8/layout/hierarchy4"/>
    <dgm:cxn modelId="{443FA744-4BE1-4C30-A720-3E579E11CA13}" type="presParOf" srcId="{B714D909-8FF9-4CDC-B6D8-44C3FC2E1370}" destId="{775790F4-8993-47B2-96F9-D20902C20A1E}" srcOrd="1" destOrd="0" presId="urn:microsoft.com/office/officeart/2005/8/layout/hierarchy4"/>
    <dgm:cxn modelId="{2AB62B00-B888-453C-8D75-09DDBDD8F105}" type="presParOf" srcId="{B714D909-8FF9-4CDC-B6D8-44C3FC2E1370}" destId="{F7CDE722-523E-436D-866F-793984B475AC}" srcOrd="2" destOrd="0" presId="urn:microsoft.com/office/officeart/2005/8/layout/hierarchy4"/>
    <dgm:cxn modelId="{CCD56352-A3BE-4FEE-9245-CD33ACBC6B98}" type="presParOf" srcId="{F7CDE722-523E-436D-866F-793984B475AC}" destId="{AF3DEDAC-C19C-4EFD-9CAE-62752FB6525D}" srcOrd="0" destOrd="0" presId="urn:microsoft.com/office/officeart/2005/8/layout/hierarchy4"/>
    <dgm:cxn modelId="{154D3104-F2C3-4E3A-88B6-A881BC9837D7}" type="presParOf" srcId="{AF3DEDAC-C19C-4EFD-9CAE-62752FB6525D}" destId="{7490FBD4-02FB-47A4-BF55-BC95782FCBBF}" srcOrd="0" destOrd="0" presId="urn:microsoft.com/office/officeart/2005/8/layout/hierarchy4"/>
    <dgm:cxn modelId="{67F6D83E-6262-4BE2-929D-8B00153C7275}" type="presParOf" srcId="{AF3DEDAC-C19C-4EFD-9CAE-62752FB6525D}" destId="{DC73E524-0291-4A4E-BE50-D96924D11AE6}" srcOrd="1" destOrd="0" presId="urn:microsoft.com/office/officeart/2005/8/layout/hierarchy4"/>
    <dgm:cxn modelId="{9F3360E7-387B-4A4F-AC58-8ECBAC47E0A9}" type="presParOf" srcId="{AF3DEDAC-C19C-4EFD-9CAE-62752FB6525D}" destId="{2251F1FE-D5DC-4FEF-AFAA-2EFE07273151}" srcOrd="2" destOrd="0" presId="urn:microsoft.com/office/officeart/2005/8/layout/hierarchy4"/>
    <dgm:cxn modelId="{3033C478-7C39-43C8-AAB1-B9839AC24A0D}" type="presParOf" srcId="{2251F1FE-D5DC-4FEF-AFAA-2EFE07273151}" destId="{944738C0-BBA9-4409-BEF5-6B2AFA5B8EFE}" srcOrd="0" destOrd="0" presId="urn:microsoft.com/office/officeart/2005/8/layout/hierarchy4"/>
    <dgm:cxn modelId="{970CF186-C954-4691-8248-795B22F4AA81}" type="presParOf" srcId="{944738C0-BBA9-4409-BEF5-6B2AFA5B8EFE}" destId="{0FB0246F-20AA-40B9-A815-7FF2859B7F39}" srcOrd="0" destOrd="0" presId="urn:microsoft.com/office/officeart/2005/8/layout/hierarchy4"/>
    <dgm:cxn modelId="{8ACB080E-084B-47D3-81BB-420258020472}" type="presParOf" srcId="{944738C0-BBA9-4409-BEF5-6B2AFA5B8EFE}" destId="{701E7BC6-7DFD-4A29-9493-C82A6068000D}" srcOrd="1" destOrd="0" presId="urn:microsoft.com/office/officeart/2005/8/layout/hierarchy4"/>
    <dgm:cxn modelId="{0C7D8883-787C-4030-AB72-8B12EAD203E5}" type="presParOf" srcId="{F7CDE722-523E-436D-866F-793984B475AC}" destId="{BD7B1E3A-929B-4800-AC46-49837A3F7FCA}" srcOrd="1" destOrd="0" presId="urn:microsoft.com/office/officeart/2005/8/layout/hierarchy4"/>
    <dgm:cxn modelId="{6A1AB6B3-15A5-41EC-A76C-EA3B52A6C12B}" type="presParOf" srcId="{F7CDE722-523E-436D-866F-793984B475AC}" destId="{11334C87-6480-4FDA-93A9-BFF6A73F60E9}" srcOrd="2" destOrd="0" presId="urn:microsoft.com/office/officeart/2005/8/layout/hierarchy4"/>
    <dgm:cxn modelId="{2A6BE16D-1292-40D0-993C-A0728461CB9A}" type="presParOf" srcId="{11334C87-6480-4FDA-93A9-BFF6A73F60E9}" destId="{D7869430-547F-446F-ABF9-EBD5CFE583AB}" srcOrd="0" destOrd="0" presId="urn:microsoft.com/office/officeart/2005/8/layout/hierarchy4"/>
    <dgm:cxn modelId="{C3E26845-3CA2-4F3B-A08D-3043D3F9573B}" type="presParOf" srcId="{11334C87-6480-4FDA-93A9-BFF6A73F60E9}" destId="{5D9CE73B-E581-4BC5-91CF-085B7879CD72}" srcOrd="1" destOrd="0" presId="urn:microsoft.com/office/officeart/2005/8/layout/hierarchy4"/>
    <dgm:cxn modelId="{456DF203-1FEE-4016-914D-B38E25C5A205}" type="presParOf" srcId="{11334C87-6480-4FDA-93A9-BFF6A73F60E9}" destId="{24A9FD9B-2826-4A27-BDD1-AAE4192A7753}" srcOrd="2" destOrd="0" presId="urn:microsoft.com/office/officeart/2005/8/layout/hierarchy4"/>
    <dgm:cxn modelId="{98472732-DCF9-46E8-92E2-783D8701F4BD}" type="presParOf" srcId="{24A9FD9B-2826-4A27-BDD1-AAE4192A7753}" destId="{94B50807-8159-4D6D-8816-9293CA961F4F}" srcOrd="0" destOrd="0" presId="urn:microsoft.com/office/officeart/2005/8/layout/hierarchy4"/>
    <dgm:cxn modelId="{8BF567A3-757D-430B-ADFE-679E2373616E}" type="presParOf" srcId="{94B50807-8159-4D6D-8816-9293CA961F4F}" destId="{B9A59997-93BD-4319-8FB2-0040CC338F14}" srcOrd="0" destOrd="0" presId="urn:microsoft.com/office/officeart/2005/8/layout/hierarchy4"/>
    <dgm:cxn modelId="{941979CD-89A5-4D17-8466-F94BA07E51F3}" type="presParOf" srcId="{94B50807-8159-4D6D-8816-9293CA961F4F}" destId="{213868C1-5544-4CBB-8E15-46B2C73F4F4B}" srcOrd="1" destOrd="0" presId="urn:microsoft.com/office/officeart/2005/8/layout/hierarchy4"/>
    <dgm:cxn modelId="{816B43AB-6054-4C64-9A40-921F7E016D1B}" type="presParOf" srcId="{F7CDE722-523E-436D-866F-793984B475AC}" destId="{6288E114-18C6-45E8-B34A-055536809D89}" srcOrd="3" destOrd="0" presId="urn:microsoft.com/office/officeart/2005/8/layout/hierarchy4"/>
    <dgm:cxn modelId="{E58EEEC1-C635-41C9-B942-BA21744F53E9}" type="presParOf" srcId="{F7CDE722-523E-436D-866F-793984B475AC}" destId="{271E77AC-7743-45FB-A6D9-F96743CE23E9}" srcOrd="4" destOrd="0" presId="urn:microsoft.com/office/officeart/2005/8/layout/hierarchy4"/>
    <dgm:cxn modelId="{FD0A5759-FBD3-4011-BB7A-C038018C6393}" type="presParOf" srcId="{271E77AC-7743-45FB-A6D9-F96743CE23E9}" destId="{5412EA28-CC70-4471-A778-01F6388785E0}" srcOrd="0" destOrd="0" presId="urn:microsoft.com/office/officeart/2005/8/layout/hierarchy4"/>
    <dgm:cxn modelId="{CE9F9409-9EE8-4DB5-B1C7-257E042D4220}" type="presParOf" srcId="{271E77AC-7743-45FB-A6D9-F96743CE23E9}" destId="{020A5BE2-FB3A-4502-8EDB-61DAA88A8AD1}" srcOrd="1" destOrd="0" presId="urn:microsoft.com/office/officeart/2005/8/layout/hierarchy4"/>
    <dgm:cxn modelId="{40B1B876-56D5-4930-A3C0-ADB52AFC83F0}" type="presParOf" srcId="{271E77AC-7743-45FB-A6D9-F96743CE23E9}" destId="{CEEF15BC-8AD0-4119-8046-174BCD86674C}" srcOrd="2" destOrd="0" presId="urn:microsoft.com/office/officeart/2005/8/layout/hierarchy4"/>
    <dgm:cxn modelId="{314445B5-7246-4A6B-BEF3-616A38A89C74}" type="presParOf" srcId="{CEEF15BC-8AD0-4119-8046-174BCD86674C}" destId="{55FA5F2D-4B06-4E55-AD2A-444C0AFCCF4B}" srcOrd="0" destOrd="0" presId="urn:microsoft.com/office/officeart/2005/8/layout/hierarchy4"/>
    <dgm:cxn modelId="{FB742756-BF34-4E53-B2EB-1239FB7BF87A}" type="presParOf" srcId="{55FA5F2D-4B06-4E55-AD2A-444C0AFCCF4B}" destId="{F28EE142-83C9-491D-B0EF-60971EEA1078}" srcOrd="0" destOrd="0" presId="urn:microsoft.com/office/officeart/2005/8/layout/hierarchy4"/>
    <dgm:cxn modelId="{8568DD20-1FE8-4234-9F42-B37494FE15A4}" type="presParOf" srcId="{55FA5F2D-4B06-4E55-AD2A-444C0AFCCF4B}" destId="{2B68A389-0E2D-4130-9190-97F9A1E71B40}" srcOrd="1" destOrd="0" presId="urn:microsoft.com/office/officeart/2005/8/layout/hierarchy4"/>
    <dgm:cxn modelId="{C409708D-5E53-46DE-B38A-ECB5C01B1299}" type="presParOf" srcId="{F7CDE722-523E-436D-866F-793984B475AC}" destId="{0EB5D8A3-FA19-4F39-9C7F-9562E1546DC2}" srcOrd="5" destOrd="0" presId="urn:microsoft.com/office/officeart/2005/8/layout/hierarchy4"/>
    <dgm:cxn modelId="{E0ED510C-7EA8-46B6-B06B-353C4F024AB4}" type="presParOf" srcId="{F7CDE722-523E-436D-866F-793984B475AC}" destId="{7280F082-2C3F-4CFB-BBDC-25079A4CD9A4}" srcOrd="6" destOrd="0" presId="urn:microsoft.com/office/officeart/2005/8/layout/hierarchy4"/>
    <dgm:cxn modelId="{E1660AEA-96D6-461A-99AC-FFAECAC74D8B}" type="presParOf" srcId="{7280F082-2C3F-4CFB-BBDC-25079A4CD9A4}" destId="{B139CBF7-66FC-489B-9CB1-BF03006097FF}" srcOrd="0" destOrd="0" presId="urn:microsoft.com/office/officeart/2005/8/layout/hierarchy4"/>
    <dgm:cxn modelId="{37B06FD5-D8B9-4672-9E19-729EF75D3782}" type="presParOf" srcId="{7280F082-2C3F-4CFB-BBDC-25079A4CD9A4}" destId="{4AF265F1-E1D5-44AA-9145-B1AF871383CD}" srcOrd="1" destOrd="0" presId="urn:microsoft.com/office/officeart/2005/8/layout/hierarchy4"/>
    <dgm:cxn modelId="{227DC8BD-7366-4900-B209-B9700FBC5713}" type="presParOf" srcId="{7280F082-2C3F-4CFB-BBDC-25079A4CD9A4}" destId="{8542F960-416C-4220-A3E0-7E84F94E8269}" srcOrd="2" destOrd="0" presId="urn:microsoft.com/office/officeart/2005/8/layout/hierarchy4"/>
    <dgm:cxn modelId="{B6A844FB-78A3-492D-9EA6-99757E5EC22C}" type="presParOf" srcId="{8542F960-416C-4220-A3E0-7E84F94E8269}" destId="{147FDA49-B55B-42A4-A25D-29C3AF4D1973}" srcOrd="0" destOrd="0" presId="urn:microsoft.com/office/officeart/2005/8/layout/hierarchy4"/>
    <dgm:cxn modelId="{0652819C-4AB7-4249-AA8B-0059B6334A04}" type="presParOf" srcId="{147FDA49-B55B-42A4-A25D-29C3AF4D1973}" destId="{EBB1A439-99D4-4FDC-9E43-A22EBE479BC1}" srcOrd="0" destOrd="0" presId="urn:microsoft.com/office/officeart/2005/8/layout/hierarchy4"/>
    <dgm:cxn modelId="{4FCC4656-2BF3-4882-9957-3BADD715BABE}" type="presParOf" srcId="{147FDA49-B55B-42A4-A25D-29C3AF4D1973}" destId="{AB97E8C8-440C-4F54-A4B2-6271CEAEA39C}" srcOrd="1" destOrd="0" presId="urn:microsoft.com/office/officeart/2005/8/layout/hierarchy4"/>
    <dgm:cxn modelId="{16A6FCD4-5CE4-4058-8AF2-FDDE5C5654B7}" type="presParOf" srcId="{F7CDE722-523E-436D-866F-793984B475AC}" destId="{052EE654-B3A7-4CA8-879E-AF24226F6488}" srcOrd="7" destOrd="0" presId="urn:microsoft.com/office/officeart/2005/8/layout/hierarchy4"/>
    <dgm:cxn modelId="{6F97F730-B140-476C-9D97-C6DB7585AD5B}" type="presParOf" srcId="{F7CDE722-523E-436D-866F-793984B475AC}" destId="{52460F6A-60DF-45A4-A4F3-2575B916E678}" srcOrd="8" destOrd="0" presId="urn:microsoft.com/office/officeart/2005/8/layout/hierarchy4"/>
    <dgm:cxn modelId="{7C49D688-DE28-43AB-ADFE-B72D2908CF74}" type="presParOf" srcId="{52460F6A-60DF-45A4-A4F3-2575B916E678}" destId="{999FF61A-31F9-4B81-BCCE-04511292A41C}" srcOrd="0" destOrd="0" presId="urn:microsoft.com/office/officeart/2005/8/layout/hierarchy4"/>
    <dgm:cxn modelId="{3037ABE9-298F-4574-96DE-257D51E0EC7D}" type="presParOf" srcId="{52460F6A-60DF-45A4-A4F3-2575B916E678}" destId="{CECC79D1-CD4C-4A93-9A69-4F5F7AA163EE}" srcOrd="1" destOrd="0" presId="urn:microsoft.com/office/officeart/2005/8/layout/hierarchy4"/>
    <dgm:cxn modelId="{E5C6EE3D-D82D-4DB5-BB31-BAE85133ADA4}" type="presParOf" srcId="{52460F6A-60DF-45A4-A4F3-2575B916E678}" destId="{2688224A-3752-483A-9B9A-AFD3CE563B0A}" srcOrd="2" destOrd="0" presId="urn:microsoft.com/office/officeart/2005/8/layout/hierarchy4"/>
    <dgm:cxn modelId="{3B282077-2F5B-4A26-8B28-5DBF7C8DA8BA}" type="presParOf" srcId="{2688224A-3752-483A-9B9A-AFD3CE563B0A}" destId="{C92BF1BB-9520-427C-B6A3-5AA1CD81ADA9}" srcOrd="0" destOrd="0" presId="urn:microsoft.com/office/officeart/2005/8/layout/hierarchy4"/>
    <dgm:cxn modelId="{119E1A3A-5524-4948-9E02-0325B887BCD4}" type="presParOf" srcId="{C92BF1BB-9520-427C-B6A3-5AA1CD81ADA9}" destId="{3B0D51D9-BED8-4A24-809D-02BD4CC7B156}" srcOrd="0" destOrd="0" presId="urn:microsoft.com/office/officeart/2005/8/layout/hierarchy4"/>
    <dgm:cxn modelId="{582A06E6-EE83-49A7-8ACA-AD54E205CAF9}" type="presParOf" srcId="{C92BF1BB-9520-427C-B6A3-5AA1CD81ADA9}" destId="{303788BC-A08C-4E01-8C18-B90D1050410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2AC08-9520-436C-95EA-4ECA023302EB}">
      <dsp:nvSpPr>
        <dsp:cNvPr id="0" name=""/>
        <dsp:cNvSpPr/>
      </dsp:nvSpPr>
      <dsp:spPr>
        <a:xfrm>
          <a:off x="4888" y="3095"/>
          <a:ext cx="12169523" cy="35146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6500" kern="1200" dirty="0" smtClean="0"/>
            <a:t>Visualization</a:t>
          </a:r>
          <a:endParaRPr lang="en-CA" sz="6500" kern="1200" dirty="0"/>
        </a:p>
      </dsp:txBody>
      <dsp:txXfrm>
        <a:off x="107828" y="106035"/>
        <a:ext cx="11963643" cy="3308751"/>
      </dsp:txXfrm>
    </dsp:sp>
    <dsp:sp modelId="{7490FBD4-02FB-47A4-BF55-BC95782FCBBF}">
      <dsp:nvSpPr>
        <dsp:cNvPr id="0" name=""/>
        <dsp:cNvSpPr/>
      </dsp:nvSpPr>
      <dsp:spPr>
        <a:xfrm>
          <a:off x="16766" y="3780153"/>
          <a:ext cx="2276193" cy="15741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700" kern="1200" dirty="0" smtClean="0"/>
            <a:t>1. Introduction</a:t>
          </a:r>
          <a:endParaRPr lang="en-CA" sz="2700" kern="1200" dirty="0"/>
        </a:p>
      </dsp:txBody>
      <dsp:txXfrm>
        <a:off x="62872" y="3826259"/>
        <a:ext cx="2183981" cy="1481956"/>
      </dsp:txXfrm>
    </dsp:sp>
    <dsp:sp modelId="{0FB0246F-20AA-40B9-A815-7FF2859B7F39}">
      <dsp:nvSpPr>
        <dsp:cNvPr id="0" name=""/>
        <dsp:cNvSpPr/>
      </dsp:nvSpPr>
      <dsp:spPr>
        <a:xfrm>
          <a:off x="16766" y="5616747"/>
          <a:ext cx="2276193" cy="35146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- History of Visualization up to Digital Visualization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- Definition (from class and from readings)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- Types of Visualization and data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- Limitations of Visualization</a:t>
          </a:r>
        </a:p>
      </dsp:txBody>
      <dsp:txXfrm>
        <a:off x="83433" y="5683414"/>
        <a:ext cx="2142859" cy="3381297"/>
      </dsp:txXfrm>
    </dsp:sp>
    <dsp:sp modelId="{D7869430-547F-446F-ABF9-EBD5CFE583AB}">
      <dsp:nvSpPr>
        <dsp:cNvPr id="0" name=""/>
        <dsp:cNvSpPr/>
      </dsp:nvSpPr>
      <dsp:spPr>
        <a:xfrm>
          <a:off x="2484160" y="3780153"/>
          <a:ext cx="2276193" cy="15741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700" kern="1200" dirty="0" smtClean="0"/>
            <a:t>2. Exercise/Case Study</a:t>
          </a:r>
          <a:endParaRPr lang="en-CA" sz="2700" kern="1200" dirty="0"/>
        </a:p>
      </dsp:txBody>
      <dsp:txXfrm>
        <a:off x="2530266" y="3826259"/>
        <a:ext cx="2183981" cy="1481956"/>
      </dsp:txXfrm>
    </dsp:sp>
    <dsp:sp modelId="{B9A59997-93BD-4319-8FB2-0040CC338F14}">
      <dsp:nvSpPr>
        <dsp:cNvPr id="0" name=""/>
        <dsp:cNvSpPr/>
      </dsp:nvSpPr>
      <dsp:spPr>
        <a:xfrm>
          <a:off x="2484160" y="5616747"/>
          <a:ext cx="2276193" cy="35146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- TBD (thinking of doing the same exercise in class but using movie screencaps)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- TBD (or something using graphics)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- Questions about the exercise  that makes students  engage with the material and draw conclusions </a:t>
          </a:r>
          <a:endParaRPr lang="en-CA" sz="1700" kern="1200" dirty="0"/>
        </a:p>
      </dsp:txBody>
      <dsp:txXfrm>
        <a:off x="2550827" y="5683414"/>
        <a:ext cx="2142859" cy="3381297"/>
      </dsp:txXfrm>
    </dsp:sp>
    <dsp:sp modelId="{5412EA28-CC70-4471-A778-01F6388785E0}">
      <dsp:nvSpPr>
        <dsp:cNvPr id="0" name=""/>
        <dsp:cNvSpPr/>
      </dsp:nvSpPr>
      <dsp:spPr>
        <a:xfrm>
          <a:off x="4951553" y="3780153"/>
          <a:ext cx="2276193" cy="15741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700" kern="1200" dirty="0" smtClean="0"/>
            <a:t>3. Tools </a:t>
          </a:r>
          <a:endParaRPr lang="en-CA" sz="2700" kern="1200" dirty="0"/>
        </a:p>
      </dsp:txBody>
      <dsp:txXfrm>
        <a:off x="4997659" y="3826259"/>
        <a:ext cx="2183981" cy="1481956"/>
      </dsp:txXfrm>
    </dsp:sp>
    <dsp:sp modelId="{F28EE142-83C9-491D-B0EF-60971EEA1078}">
      <dsp:nvSpPr>
        <dsp:cNvPr id="0" name=""/>
        <dsp:cNvSpPr/>
      </dsp:nvSpPr>
      <dsp:spPr>
        <a:xfrm>
          <a:off x="4951553" y="5616747"/>
          <a:ext cx="2276193" cy="35146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- List of different types of visualization tools with a description of what they can be used for </a:t>
          </a:r>
          <a:endParaRPr lang="en-CA" sz="1700" kern="1200" dirty="0"/>
        </a:p>
      </dsp:txBody>
      <dsp:txXfrm>
        <a:off x="5018220" y="5683414"/>
        <a:ext cx="2142859" cy="3381297"/>
      </dsp:txXfrm>
    </dsp:sp>
    <dsp:sp modelId="{B139CBF7-66FC-489B-9CB1-BF03006097FF}">
      <dsp:nvSpPr>
        <dsp:cNvPr id="0" name=""/>
        <dsp:cNvSpPr/>
      </dsp:nvSpPr>
      <dsp:spPr>
        <a:xfrm>
          <a:off x="7418946" y="3780153"/>
          <a:ext cx="2276193" cy="15741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700" kern="1200" dirty="0" smtClean="0"/>
            <a:t>4. Additional readings</a:t>
          </a:r>
          <a:endParaRPr lang="en-CA" sz="2700" kern="1200" dirty="0"/>
        </a:p>
      </dsp:txBody>
      <dsp:txXfrm>
        <a:off x="7465052" y="3826259"/>
        <a:ext cx="2183981" cy="1481956"/>
      </dsp:txXfrm>
    </dsp:sp>
    <dsp:sp modelId="{EBB1A439-99D4-4FDC-9E43-A22EBE479BC1}">
      <dsp:nvSpPr>
        <dsp:cNvPr id="0" name=""/>
        <dsp:cNvSpPr/>
      </dsp:nvSpPr>
      <dsp:spPr>
        <a:xfrm>
          <a:off x="7418946" y="5616747"/>
          <a:ext cx="2276193" cy="35146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- Direct students to other parts of the book linked to visualization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- List of additional reading that may interest students based on our syllabus </a:t>
          </a:r>
          <a:endParaRPr lang="en-CA" sz="1700" kern="1200" dirty="0"/>
        </a:p>
      </dsp:txBody>
      <dsp:txXfrm>
        <a:off x="7485613" y="5683414"/>
        <a:ext cx="2142859" cy="3381297"/>
      </dsp:txXfrm>
    </dsp:sp>
    <dsp:sp modelId="{999FF61A-31F9-4B81-BCCE-04511292A41C}">
      <dsp:nvSpPr>
        <dsp:cNvPr id="0" name=""/>
        <dsp:cNvSpPr/>
      </dsp:nvSpPr>
      <dsp:spPr>
        <a:xfrm>
          <a:off x="9886340" y="3780153"/>
          <a:ext cx="2276193" cy="15741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700" kern="1200" dirty="0" smtClean="0"/>
            <a:t>5. Bibliography</a:t>
          </a:r>
          <a:endParaRPr lang="en-CA" sz="2700" kern="1200" dirty="0"/>
        </a:p>
      </dsp:txBody>
      <dsp:txXfrm>
        <a:off x="9932446" y="3826259"/>
        <a:ext cx="2183981" cy="1481956"/>
      </dsp:txXfrm>
    </dsp:sp>
    <dsp:sp modelId="{3B0D51D9-BED8-4A24-809D-02BD4CC7B156}">
      <dsp:nvSpPr>
        <dsp:cNvPr id="0" name=""/>
        <dsp:cNvSpPr/>
      </dsp:nvSpPr>
      <dsp:spPr>
        <a:xfrm>
          <a:off x="9886340" y="5616747"/>
          <a:ext cx="2276193" cy="35146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- List of sources consulted for this section (may appear at the end of the book based on chapter) </a:t>
          </a:r>
          <a:endParaRPr lang="en-CA" sz="1700" kern="1200" dirty="0"/>
        </a:p>
      </dsp:txBody>
      <dsp:txXfrm>
        <a:off x="9953007" y="5683414"/>
        <a:ext cx="2142859" cy="3381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4930F-7E17-44E1-B7D9-A36AD0C0A2FC}" type="datetimeFigureOut">
              <a:rPr lang="en-CA" smtClean="0"/>
              <a:t>2017-12-23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B4EF3-F5D1-46E6-8CC1-2D252671C6D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6681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representation of data in a visual form to display information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B4EF3-F5D1-46E6-8CC1-2D252671C6DC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999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04D8-9CBF-4128-9AF3-162538C4EBA1}" type="datetimeFigureOut">
              <a:rPr lang="en-US" smtClean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DF38-630B-4270-AD00-13E908348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1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04D8-9CBF-4128-9AF3-162538C4EBA1}" type="datetimeFigureOut">
              <a:rPr lang="en-US" smtClean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DF38-630B-4270-AD00-13E908348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7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04D8-9CBF-4128-9AF3-162538C4EBA1}" type="datetimeFigureOut">
              <a:rPr lang="en-US" smtClean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DF38-630B-4270-AD00-13E908348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0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04D8-9CBF-4128-9AF3-162538C4EBA1}" type="datetimeFigureOut">
              <a:rPr lang="en-US" smtClean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DF38-630B-4270-AD00-13E908348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9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04D8-9CBF-4128-9AF3-162538C4EBA1}" type="datetimeFigureOut">
              <a:rPr lang="en-US" smtClean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DF38-630B-4270-AD00-13E908348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6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04D8-9CBF-4128-9AF3-162538C4EBA1}" type="datetimeFigureOut">
              <a:rPr lang="en-US" smtClean="0"/>
              <a:t>12/23/2017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DF38-630B-4270-AD00-13E908348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25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04D8-9CBF-4128-9AF3-162538C4EBA1}" type="datetimeFigureOut">
              <a:rPr lang="en-US" smtClean="0"/>
              <a:t>12/23/2017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DF38-630B-4270-AD00-13E908348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6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04D8-9CBF-4128-9AF3-162538C4EBA1}" type="datetimeFigureOut">
              <a:rPr lang="en-US" smtClean="0"/>
              <a:t>12/23/2017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DF38-630B-4270-AD00-13E908348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8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04D8-9CBF-4128-9AF3-162538C4EBA1}" type="datetimeFigureOut">
              <a:rPr lang="en-US" smtClean="0"/>
              <a:t>12/23/2017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DF38-630B-4270-AD00-13E908348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9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04D8-9CBF-4128-9AF3-162538C4EBA1}" type="datetimeFigureOut">
              <a:rPr lang="en-US" smtClean="0"/>
              <a:t>12/23/2017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DF38-630B-4270-AD00-13E908348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2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04D8-9CBF-4128-9AF3-162538C4EBA1}" type="datetimeFigureOut">
              <a:rPr lang="en-US" smtClean="0"/>
              <a:t>12/23/2017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DF38-630B-4270-AD00-13E908348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5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04D8-9CBF-4128-9AF3-162538C4EBA1}" type="datetimeFigureOut">
              <a:rPr lang="en-US" smtClean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9DF38-630B-4270-AD00-13E908348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1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3759DDFF-8834-4AB0-8E13-5467BE2843E8}"/>
              </a:ext>
            </a:extLst>
          </p:cNvPr>
          <p:cNvSpPr/>
          <p:nvPr/>
        </p:nvSpPr>
        <p:spPr>
          <a:xfrm>
            <a:off x="80135" y="1494686"/>
            <a:ext cx="11956237" cy="1242356"/>
          </a:xfrm>
          <a:custGeom>
            <a:avLst/>
            <a:gdLst>
              <a:gd name="connsiteX0" fmla="*/ 0 w 11956237"/>
              <a:gd name="connsiteY0" fmla="*/ 213697 h 2136974"/>
              <a:gd name="connsiteX1" fmla="*/ 213697 w 11956237"/>
              <a:gd name="connsiteY1" fmla="*/ 0 h 2136974"/>
              <a:gd name="connsiteX2" fmla="*/ 11742540 w 11956237"/>
              <a:gd name="connsiteY2" fmla="*/ 0 h 2136974"/>
              <a:gd name="connsiteX3" fmla="*/ 11956237 w 11956237"/>
              <a:gd name="connsiteY3" fmla="*/ 213697 h 2136974"/>
              <a:gd name="connsiteX4" fmla="*/ 11956237 w 11956237"/>
              <a:gd name="connsiteY4" fmla="*/ 1923277 h 2136974"/>
              <a:gd name="connsiteX5" fmla="*/ 11742540 w 11956237"/>
              <a:gd name="connsiteY5" fmla="*/ 2136974 h 2136974"/>
              <a:gd name="connsiteX6" fmla="*/ 213697 w 11956237"/>
              <a:gd name="connsiteY6" fmla="*/ 2136974 h 2136974"/>
              <a:gd name="connsiteX7" fmla="*/ 0 w 11956237"/>
              <a:gd name="connsiteY7" fmla="*/ 1923277 h 2136974"/>
              <a:gd name="connsiteX8" fmla="*/ 0 w 11956237"/>
              <a:gd name="connsiteY8" fmla="*/ 213697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6237" h="2136974">
                <a:moveTo>
                  <a:pt x="0" y="213697"/>
                </a:moveTo>
                <a:cubicBezTo>
                  <a:pt x="0" y="95675"/>
                  <a:pt x="95675" y="0"/>
                  <a:pt x="213697" y="0"/>
                </a:cubicBezTo>
                <a:lnTo>
                  <a:pt x="11742540" y="0"/>
                </a:lnTo>
                <a:cubicBezTo>
                  <a:pt x="11860562" y="0"/>
                  <a:pt x="11956237" y="95675"/>
                  <a:pt x="11956237" y="213697"/>
                </a:cubicBezTo>
                <a:lnTo>
                  <a:pt x="11956237" y="1923277"/>
                </a:lnTo>
                <a:cubicBezTo>
                  <a:pt x="11956237" y="2041299"/>
                  <a:pt x="11860562" y="2136974"/>
                  <a:pt x="11742540" y="2136974"/>
                </a:cubicBezTo>
                <a:lnTo>
                  <a:pt x="213697" y="2136974"/>
                </a:lnTo>
                <a:cubicBezTo>
                  <a:pt x="95675" y="2136974"/>
                  <a:pt x="0" y="2041299"/>
                  <a:pt x="0" y="1923277"/>
                </a:cubicBezTo>
                <a:lnTo>
                  <a:pt x="0" y="213697"/>
                </a:lnTo>
                <a:close/>
              </a:path>
            </a:pathLst>
          </a:custGeom>
          <a:solidFill>
            <a:schemeClr val="tx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930" tIns="115930" rIns="115930" bIns="11593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2400" b="1" kern="1200" dirty="0"/>
              <a:t>Introduction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What are the humanities? o What is digital? o A brief history of digital humanities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963417E0-DC7D-4190-B833-4322B91AC402}"/>
              </a:ext>
            </a:extLst>
          </p:cNvPr>
          <p:cNvSpPr/>
          <p:nvPr/>
        </p:nvSpPr>
        <p:spPr>
          <a:xfrm>
            <a:off x="80135" y="2813527"/>
            <a:ext cx="2944105" cy="699211"/>
          </a:xfrm>
          <a:custGeom>
            <a:avLst/>
            <a:gdLst>
              <a:gd name="connsiteX0" fmla="*/ 0 w 2944105"/>
              <a:gd name="connsiteY0" fmla="*/ 213697 h 2136974"/>
              <a:gd name="connsiteX1" fmla="*/ 213697 w 2944105"/>
              <a:gd name="connsiteY1" fmla="*/ 0 h 2136974"/>
              <a:gd name="connsiteX2" fmla="*/ 2730408 w 2944105"/>
              <a:gd name="connsiteY2" fmla="*/ 0 h 2136974"/>
              <a:gd name="connsiteX3" fmla="*/ 2944105 w 2944105"/>
              <a:gd name="connsiteY3" fmla="*/ 213697 h 2136974"/>
              <a:gd name="connsiteX4" fmla="*/ 2944105 w 2944105"/>
              <a:gd name="connsiteY4" fmla="*/ 1923277 h 2136974"/>
              <a:gd name="connsiteX5" fmla="*/ 2730408 w 2944105"/>
              <a:gd name="connsiteY5" fmla="*/ 2136974 h 2136974"/>
              <a:gd name="connsiteX6" fmla="*/ 213697 w 2944105"/>
              <a:gd name="connsiteY6" fmla="*/ 2136974 h 2136974"/>
              <a:gd name="connsiteX7" fmla="*/ 0 w 2944105"/>
              <a:gd name="connsiteY7" fmla="*/ 1923277 h 2136974"/>
              <a:gd name="connsiteX8" fmla="*/ 0 w 2944105"/>
              <a:gd name="connsiteY8" fmla="*/ 213697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4105" h="2136974">
                <a:moveTo>
                  <a:pt x="0" y="213697"/>
                </a:moveTo>
                <a:cubicBezTo>
                  <a:pt x="0" y="95675"/>
                  <a:pt x="95675" y="0"/>
                  <a:pt x="213697" y="0"/>
                </a:cubicBezTo>
                <a:lnTo>
                  <a:pt x="2730408" y="0"/>
                </a:lnTo>
                <a:cubicBezTo>
                  <a:pt x="2848430" y="0"/>
                  <a:pt x="2944105" y="95675"/>
                  <a:pt x="2944105" y="213697"/>
                </a:cubicBezTo>
                <a:lnTo>
                  <a:pt x="2944105" y="1923277"/>
                </a:lnTo>
                <a:cubicBezTo>
                  <a:pt x="2944105" y="2041299"/>
                  <a:pt x="2848430" y="2136974"/>
                  <a:pt x="2730408" y="2136974"/>
                </a:cubicBezTo>
                <a:lnTo>
                  <a:pt x="213697" y="2136974"/>
                </a:lnTo>
                <a:cubicBezTo>
                  <a:pt x="95675" y="2136974"/>
                  <a:pt x="0" y="2041299"/>
                  <a:pt x="0" y="1923277"/>
                </a:cubicBezTo>
                <a:lnTo>
                  <a:pt x="0" y="21369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930" tIns="115930" rIns="115930" bIns="11593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 dirty="0"/>
              <a:t>Section I Analyzing Content through Digital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31752F7B-0405-4DDB-A2DE-26E35688F7D8}"/>
              </a:ext>
            </a:extLst>
          </p:cNvPr>
          <p:cNvSpPr/>
          <p:nvPr/>
        </p:nvSpPr>
        <p:spPr>
          <a:xfrm>
            <a:off x="80135" y="4648494"/>
            <a:ext cx="713549" cy="2136974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 dirty="0"/>
              <a:t>Chapter 1 Visualization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A2BA269-178C-4EC2-9DD6-B11BBFCA1817}"/>
              </a:ext>
            </a:extLst>
          </p:cNvPr>
          <p:cNvSpPr/>
          <p:nvPr/>
        </p:nvSpPr>
        <p:spPr>
          <a:xfrm>
            <a:off x="823654" y="4648494"/>
            <a:ext cx="713549" cy="2136974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 dirty="0"/>
              <a:t>Chapter 2 Mapping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65D12-8D6B-4694-8EF2-CBEF77F5072A}"/>
              </a:ext>
            </a:extLst>
          </p:cNvPr>
          <p:cNvSpPr/>
          <p:nvPr/>
        </p:nvSpPr>
        <p:spPr>
          <a:xfrm>
            <a:off x="1567172" y="4648494"/>
            <a:ext cx="713549" cy="2136974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 dirty="0"/>
              <a:t>Chapter 3 Sound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127D4B5B-F256-45CD-B673-BED5C475D8E4}"/>
              </a:ext>
            </a:extLst>
          </p:cNvPr>
          <p:cNvSpPr/>
          <p:nvPr/>
        </p:nvSpPr>
        <p:spPr>
          <a:xfrm>
            <a:off x="2310691" y="4648494"/>
            <a:ext cx="713549" cy="2136974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 dirty="0"/>
              <a:t>Chapter 4 Text Analysis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BB513DD-183B-497C-BAE5-942312A8FA79}"/>
              </a:ext>
            </a:extLst>
          </p:cNvPr>
          <p:cNvSpPr/>
          <p:nvPr/>
        </p:nvSpPr>
        <p:spPr>
          <a:xfrm>
            <a:off x="3084179" y="2813527"/>
            <a:ext cx="2944105" cy="699211"/>
          </a:xfrm>
          <a:custGeom>
            <a:avLst/>
            <a:gdLst>
              <a:gd name="connsiteX0" fmla="*/ 0 w 2944105"/>
              <a:gd name="connsiteY0" fmla="*/ 213697 h 2136974"/>
              <a:gd name="connsiteX1" fmla="*/ 213697 w 2944105"/>
              <a:gd name="connsiteY1" fmla="*/ 0 h 2136974"/>
              <a:gd name="connsiteX2" fmla="*/ 2730408 w 2944105"/>
              <a:gd name="connsiteY2" fmla="*/ 0 h 2136974"/>
              <a:gd name="connsiteX3" fmla="*/ 2944105 w 2944105"/>
              <a:gd name="connsiteY3" fmla="*/ 213697 h 2136974"/>
              <a:gd name="connsiteX4" fmla="*/ 2944105 w 2944105"/>
              <a:gd name="connsiteY4" fmla="*/ 1923277 h 2136974"/>
              <a:gd name="connsiteX5" fmla="*/ 2730408 w 2944105"/>
              <a:gd name="connsiteY5" fmla="*/ 2136974 h 2136974"/>
              <a:gd name="connsiteX6" fmla="*/ 213697 w 2944105"/>
              <a:gd name="connsiteY6" fmla="*/ 2136974 h 2136974"/>
              <a:gd name="connsiteX7" fmla="*/ 0 w 2944105"/>
              <a:gd name="connsiteY7" fmla="*/ 1923277 h 2136974"/>
              <a:gd name="connsiteX8" fmla="*/ 0 w 2944105"/>
              <a:gd name="connsiteY8" fmla="*/ 213697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4105" h="2136974">
                <a:moveTo>
                  <a:pt x="0" y="213697"/>
                </a:moveTo>
                <a:cubicBezTo>
                  <a:pt x="0" y="95675"/>
                  <a:pt x="95675" y="0"/>
                  <a:pt x="213697" y="0"/>
                </a:cubicBezTo>
                <a:lnTo>
                  <a:pt x="2730408" y="0"/>
                </a:lnTo>
                <a:cubicBezTo>
                  <a:pt x="2848430" y="0"/>
                  <a:pt x="2944105" y="95675"/>
                  <a:pt x="2944105" y="213697"/>
                </a:cubicBezTo>
                <a:lnTo>
                  <a:pt x="2944105" y="1923277"/>
                </a:lnTo>
                <a:cubicBezTo>
                  <a:pt x="2944105" y="2041299"/>
                  <a:pt x="2848430" y="2136974"/>
                  <a:pt x="2730408" y="2136974"/>
                </a:cubicBezTo>
                <a:lnTo>
                  <a:pt x="213697" y="2136974"/>
                </a:lnTo>
                <a:cubicBezTo>
                  <a:pt x="95675" y="2136974"/>
                  <a:pt x="0" y="2041299"/>
                  <a:pt x="0" y="1923277"/>
                </a:cubicBezTo>
                <a:lnTo>
                  <a:pt x="0" y="21369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930" tIns="115930" rIns="115930" bIns="11593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 dirty="0"/>
              <a:t>Section II Digital Content Creation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EFFF64EB-FE92-43C7-A7B7-C409DCFE0C3A}"/>
              </a:ext>
            </a:extLst>
          </p:cNvPr>
          <p:cNvSpPr/>
          <p:nvPr/>
        </p:nvSpPr>
        <p:spPr>
          <a:xfrm>
            <a:off x="3084179" y="4648494"/>
            <a:ext cx="713549" cy="2136974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 dirty="0"/>
              <a:t>Chapter 5 Code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33FD80E1-A347-4134-B5B3-425FA7CE357B}"/>
              </a:ext>
            </a:extLst>
          </p:cNvPr>
          <p:cNvSpPr/>
          <p:nvPr/>
        </p:nvSpPr>
        <p:spPr>
          <a:xfrm>
            <a:off x="3827698" y="4648494"/>
            <a:ext cx="713549" cy="2136974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 dirty="0"/>
              <a:t>Chapter 6 Accessibility &amp; Design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311454A9-B196-4AB1-A13A-D20F2620F034}"/>
              </a:ext>
            </a:extLst>
          </p:cNvPr>
          <p:cNvSpPr/>
          <p:nvPr/>
        </p:nvSpPr>
        <p:spPr>
          <a:xfrm>
            <a:off x="4571216" y="4648494"/>
            <a:ext cx="713549" cy="2136974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 dirty="0"/>
              <a:t>Chapter 7 </a:t>
            </a:r>
            <a:r>
              <a:rPr lang="en-US" sz="1400" kern="1200" dirty="0"/>
              <a:t>Screwmeneutical</a:t>
            </a:r>
            <a:r>
              <a:rPr lang="en-US" sz="1400" kern="1200" dirty="0"/>
              <a:t> Imperative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91536FFB-AE4F-47BB-98FC-AAA966F9ECA3}"/>
              </a:ext>
            </a:extLst>
          </p:cNvPr>
          <p:cNvSpPr/>
          <p:nvPr/>
        </p:nvSpPr>
        <p:spPr>
          <a:xfrm>
            <a:off x="5314735" y="4648494"/>
            <a:ext cx="713549" cy="2136974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 dirty="0"/>
              <a:t>Chapter 8 Minimal Computing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0DA89A72-A779-422B-A688-DC000D4A3D2B}"/>
              </a:ext>
            </a:extLst>
          </p:cNvPr>
          <p:cNvSpPr/>
          <p:nvPr/>
        </p:nvSpPr>
        <p:spPr>
          <a:xfrm>
            <a:off x="6088223" y="2813527"/>
            <a:ext cx="3687624" cy="699211"/>
          </a:xfrm>
          <a:custGeom>
            <a:avLst/>
            <a:gdLst>
              <a:gd name="connsiteX0" fmla="*/ 0 w 3687624"/>
              <a:gd name="connsiteY0" fmla="*/ 213697 h 2136974"/>
              <a:gd name="connsiteX1" fmla="*/ 213697 w 3687624"/>
              <a:gd name="connsiteY1" fmla="*/ 0 h 2136974"/>
              <a:gd name="connsiteX2" fmla="*/ 3473927 w 3687624"/>
              <a:gd name="connsiteY2" fmla="*/ 0 h 2136974"/>
              <a:gd name="connsiteX3" fmla="*/ 3687624 w 3687624"/>
              <a:gd name="connsiteY3" fmla="*/ 213697 h 2136974"/>
              <a:gd name="connsiteX4" fmla="*/ 3687624 w 3687624"/>
              <a:gd name="connsiteY4" fmla="*/ 1923277 h 2136974"/>
              <a:gd name="connsiteX5" fmla="*/ 3473927 w 3687624"/>
              <a:gd name="connsiteY5" fmla="*/ 2136974 h 2136974"/>
              <a:gd name="connsiteX6" fmla="*/ 213697 w 3687624"/>
              <a:gd name="connsiteY6" fmla="*/ 2136974 h 2136974"/>
              <a:gd name="connsiteX7" fmla="*/ 0 w 3687624"/>
              <a:gd name="connsiteY7" fmla="*/ 1923277 h 2136974"/>
              <a:gd name="connsiteX8" fmla="*/ 0 w 3687624"/>
              <a:gd name="connsiteY8" fmla="*/ 213697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7624" h="2136974">
                <a:moveTo>
                  <a:pt x="0" y="213697"/>
                </a:moveTo>
                <a:cubicBezTo>
                  <a:pt x="0" y="95675"/>
                  <a:pt x="95675" y="0"/>
                  <a:pt x="213697" y="0"/>
                </a:cubicBezTo>
                <a:lnTo>
                  <a:pt x="3473927" y="0"/>
                </a:lnTo>
                <a:cubicBezTo>
                  <a:pt x="3591949" y="0"/>
                  <a:pt x="3687624" y="95675"/>
                  <a:pt x="3687624" y="213697"/>
                </a:cubicBezTo>
                <a:lnTo>
                  <a:pt x="3687624" y="1923277"/>
                </a:lnTo>
                <a:cubicBezTo>
                  <a:pt x="3687624" y="2041299"/>
                  <a:pt x="3591949" y="2136974"/>
                  <a:pt x="3473927" y="2136974"/>
                </a:cubicBezTo>
                <a:lnTo>
                  <a:pt x="213697" y="2136974"/>
                </a:lnTo>
                <a:cubicBezTo>
                  <a:pt x="95675" y="2136974"/>
                  <a:pt x="0" y="2041299"/>
                  <a:pt x="0" y="1923277"/>
                </a:cubicBezTo>
                <a:lnTo>
                  <a:pt x="0" y="21369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930" tIns="115930" rIns="115930" bIns="11593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b="1" kern="1200" dirty="0"/>
              <a:t>Section III Digital Content as Expression</a:t>
            </a:r>
            <a:endParaRPr lang="en-US" sz="1400" kern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194498FD-8C84-47D0-AFEC-2BECD1C09912}"/>
              </a:ext>
            </a:extLst>
          </p:cNvPr>
          <p:cNvSpPr/>
          <p:nvPr/>
        </p:nvSpPr>
        <p:spPr>
          <a:xfrm>
            <a:off x="6088223" y="4648494"/>
            <a:ext cx="713549" cy="2136974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 dirty="0"/>
              <a:t>Chapter 9 Archives &amp; Databases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A4A4F27F-D42F-419D-8323-835456F9287E}"/>
              </a:ext>
            </a:extLst>
          </p:cNvPr>
          <p:cNvSpPr/>
          <p:nvPr/>
        </p:nvSpPr>
        <p:spPr>
          <a:xfrm>
            <a:off x="6831742" y="4648494"/>
            <a:ext cx="713549" cy="2136974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 dirty="0"/>
              <a:t>Chapter 10 Computational Creativity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9CBE939F-84D2-464C-B307-52A28BFF70C5}"/>
              </a:ext>
            </a:extLst>
          </p:cNvPr>
          <p:cNvSpPr/>
          <p:nvPr/>
        </p:nvSpPr>
        <p:spPr>
          <a:xfrm>
            <a:off x="7575260" y="4648494"/>
            <a:ext cx="713549" cy="2136974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 dirty="0"/>
              <a:t>Chapter 11 Publishing • Blogging • Digital Poetry • Hypertext Novels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D96A0A05-48EC-47ED-BB2B-0EE04578380F}"/>
              </a:ext>
            </a:extLst>
          </p:cNvPr>
          <p:cNvSpPr/>
          <p:nvPr/>
        </p:nvSpPr>
        <p:spPr>
          <a:xfrm>
            <a:off x="8318779" y="4648494"/>
            <a:ext cx="713549" cy="2136974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 dirty="0"/>
              <a:t>Chapter 12 Digital Pedagogy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72DC5C87-62D4-45E6-8AA8-43FCAE8A5B9E}"/>
              </a:ext>
            </a:extLst>
          </p:cNvPr>
          <p:cNvSpPr/>
          <p:nvPr/>
        </p:nvSpPr>
        <p:spPr>
          <a:xfrm>
            <a:off x="9062298" y="4648494"/>
            <a:ext cx="713549" cy="2136974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 dirty="0"/>
              <a:t>Chapter 13 Algorithmic Writing: Games, Simulations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49E3BFF3-337C-409B-8169-C079BB3E8915}"/>
              </a:ext>
            </a:extLst>
          </p:cNvPr>
          <p:cNvSpPr/>
          <p:nvPr/>
        </p:nvSpPr>
        <p:spPr>
          <a:xfrm>
            <a:off x="9835786" y="2813527"/>
            <a:ext cx="2200587" cy="699211"/>
          </a:xfrm>
          <a:custGeom>
            <a:avLst/>
            <a:gdLst>
              <a:gd name="connsiteX0" fmla="*/ 0 w 2200587"/>
              <a:gd name="connsiteY0" fmla="*/ 213697 h 2136974"/>
              <a:gd name="connsiteX1" fmla="*/ 213697 w 2200587"/>
              <a:gd name="connsiteY1" fmla="*/ 0 h 2136974"/>
              <a:gd name="connsiteX2" fmla="*/ 1986890 w 2200587"/>
              <a:gd name="connsiteY2" fmla="*/ 0 h 2136974"/>
              <a:gd name="connsiteX3" fmla="*/ 2200587 w 2200587"/>
              <a:gd name="connsiteY3" fmla="*/ 213697 h 2136974"/>
              <a:gd name="connsiteX4" fmla="*/ 2200587 w 2200587"/>
              <a:gd name="connsiteY4" fmla="*/ 1923277 h 2136974"/>
              <a:gd name="connsiteX5" fmla="*/ 1986890 w 2200587"/>
              <a:gd name="connsiteY5" fmla="*/ 2136974 h 2136974"/>
              <a:gd name="connsiteX6" fmla="*/ 213697 w 2200587"/>
              <a:gd name="connsiteY6" fmla="*/ 2136974 h 2136974"/>
              <a:gd name="connsiteX7" fmla="*/ 0 w 2200587"/>
              <a:gd name="connsiteY7" fmla="*/ 1923277 h 2136974"/>
              <a:gd name="connsiteX8" fmla="*/ 0 w 2200587"/>
              <a:gd name="connsiteY8" fmla="*/ 213697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0587" h="2136974">
                <a:moveTo>
                  <a:pt x="0" y="213697"/>
                </a:moveTo>
                <a:cubicBezTo>
                  <a:pt x="0" y="95675"/>
                  <a:pt x="95675" y="0"/>
                  <a:pt x="213697" y="0"/>
                </a:cubicBezTo>
                <a:lnTo>
                  <a:pt x="1986890" y="0"/>
                </a:lnTo>
                <a:cubicBezTo>
                  <a:pt x="2104912" y="0"/>
                  <a:pt x="2200587" y="95675"/>
                  <a:pt x="2200587" y="213697"/>
                </a:cubicBezTo>
                <a:lnTo>
                  <a:pt x="2200587" y="1923277"/>
                </a:lnTo>
                <a:cubicBezTo>
                  <a:pt x="2200587" y="2041299"/>
                  <a:pt x="2104912" y="2136974"/>
                  <a:pt x="1986890" y="2136974"/>
                </a:cubicBezTo>
                <a:lnTo>
                  <a:pt x="213697" y="2136974"/>
                </a:lnTo>
                <a:cubicBezTo>
                  <a:pt x="95675" y="2136974"/>
                  <a:pt x="0" y="2041299"/>
                  <a:pt x="0" y="1923277"/>
                </a:cubicBezTo>
                <a:lnTo>
                  <a:pt x="0" y="21369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930" tIns="115930" rIns="115930" bIns="11593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b="1" kern="1200" dirty="0"/>
              <a:t>Section IV Digital Humanities and the Masses</a:t>
            </a:r>
            <a:endParaRPr lang="en-US" sz="1400" kern="1200" dirty="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89B00818-4773-4C86-888D-712FBFC78C1B}"/>
              </a:ext>
            </a:extLst>
          </p:cNvPr>
          <p:cNvSpPr/>
          <p:nvPr/>
        </p:nvSpPr>
        <p:spPr>
          <a:xfrm>
            <a:off x="9835786" y="4648494"/>
            <a:ext cx="713549" cy="2136974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 dirty="0"/>
              <a:t>Chapter 14 Public Humanities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EB3AC01E-F518-4CF6-B921-7BF7D21B0B51}"/>
              </a:ext>
            </a:extLst>
          </p:cNvPr>
          <p:cNvSpPr/>
          <p:nvPr/>
        </p:nvSpPr>
        <p:spPr>
          <a:xfrm>
            <a:off x="10579304" y="4648494"/>
            <a:ext cx="713549" cy="2136974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 dirty="0"/>
              <a:t>Chapter 15 Social Media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900A9167-A3E2-4BBA-B76E-3F3CA3196A5B}"/>
              </a:ext>
            </a:extLst>
          </p:cNvPr>
          <p:cNvSpPr/>
          <p:nvPr/>
        </p:nvSpPr>
        <p:spPr>
          <a:xfrm>
            <a:off x="11322823" y="4648494"/>
            <a:ext cx="713549" cy="2136974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 dirty="0"/>
              <a:t>Chapter 16 Crowds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B4AF5C29-E5F1-42BC-9120-CE239B5B3902}"/>
              </a:ext>
            </a:extLst>
          </p:cNvPr>
          <p:cNvSpPr/>
          <p:nvPr/>
        </p:nvSpPr>
        <p:spPr>
          <a:xfrm>
            <a:off x="1790140" y="6914708"/>
            <a:ext cx="8789164" cy="609311"/>
          </a:xfrm>
          <a:custGeom>
            <a:avLst/>
            <a:gdLst>
              <a:gd name="connsiteX0" fmla="*/ 0 w 3034013"/>
              <a:gd name="connsiteY0" fmla="*/ 213697 h 2136974"/>
              <a:gd name="connsiteX1" fmla="*/ 213697 w 3034013"/>
              <a:gd name="connsiteY1" fmla="*/ 0 h 2136974"/>
              <a:gd name="connsiteX2" fmla="*/ 2820316 w 3034013"/>
              <a:gd name="connsiteY2" fmla="*/ 0 h 2136974"/>
              <a:gd name="connsiteX3" fmla="*/ 3034013 w 3034013"/>
              <a:gd name="connsiteY3" fmla="*/ 213697 h 2136974"/>
              <a:gd name="connsiteX4" fmla="*/ 3034013 w 3034013"/>
              <a:gd name="connsiteY4" fmla="*/ 1923277 h 2136974"/>
              <a:gd name="connsiteX5" fmla="*/ 2820316 w 3034013"/>
              <a:gd name="connsiteY5" fmla="*/ 2136974 h 2136974"/>
              <a:gd name="connsiteX6" fmla="*/ 213697 w 3034013"/>
              <a:gd name="connsiteY6" fmla="*/ 2136974 h 2136974"/>
              <a:gd name="connsiteX7" fmla="*/ 0 w 3034013"/>
              <a:gd name="connsiteY7" fmla="*/ 1923277 h 2136974"/>
              <a:gd name="connsiteX8" fmla="*/ 0 w 3034013"/>
              <a:gd name="connsiteY8" fmla="*/ 213697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4013" h="2136974">
                <a:moveTo>
                  <a:pt x="0" y="213697"/>
                </a:moveTo>
                <a:cubicBezTo>
                  <a:pt x="0" y="95675"/>
                  <a:pt x="95675" y="0"/>
                  <a:pt x="213697" y="0"/>
                </a:cubicBezTo>
                <a:lnTo>
                  <a:pt x="2820316" y="0"/>
                </a:lnTo>
                <a:cubicBezTo>
                  <a:pt x="2938338" y="0"/>
                  <a:pt x="3034013" y="95675"/>
                  <a:pt x="3034013" y="213697"/>
                </a:cubicBezTo>
                <a:lnTo>
                  <a:pt x="3034013" y="1923277"/>
                </a:lnTo>
                <a:cubicBezTo>
                  <a:pt x="3034013" y="2041299"/>
                  <a:pt x="2938338" y="2136974"/>
                  <a:pt x="2820316" y="2136974"/>
                </a:cubicBezTo>
                <a:lnTo>
                  <a:pt x="213697" y="2136974"/>
                </a:lnTo>
                <a:cubicBezTo>
                  <a:pt x="95675" y="2136974"/>
                  <a:pt x="0" y="2041299"/>
                  <a:pt x="0" y="1923277"/>
                </a:cubicBezTo>
                <a:lnTo>
                  <a:pt x="0" y="213697"/>
                </a:lnTo>
                <a:close/>
              </a:path>
            </a:pathLst>
          </a:custGeom>
          <a:solidFill>
            <a:schemeClr val="tx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930" tIns="115930" rIns="115930" bIns="11593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b="1" kern="1200" dirty="0"/>
              <a:t>Section V Appendix</a:t>
            </a:r>
            <a:endParaRPr lang="en-US" sz="1400" kern="12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E02C4B7B-6E80-4FFF-B467-AAFB65BEB333}"/>
              </a:ext>
            </a:extLst>
          </p:cNvPr>
          <p:cNvSpPr/>
          <p:nvPr/>
        </p:nvSpPr>
        <p:spPr>
          <a:xfrm>
            <a:off x="1790140" y="7653259"/>
            <a:ext cx="1793631" cy="611518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 dirty="0"/>
              <a:t>Glossary of Terms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869FDDAC-E1A3-4B2C-8E25-0900977FA6A5}"/>
              </a:ext>
            </a:extLst>
          </p:cNvPr>
          <p:cNvSpPr/>
          <p:nvPr/>
        </p:nvSpPr>
        <p:spPr>
          <a:xfrm>
            <a:off x="3771059" y="7653259"/>
            <a:ext cx="2310691" cy="611518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 dirty="0"/>
              <a:t>Digital Humanities Project Examples by Discipline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A10B52F5-25A7-489D-96E0-54EBF41C16A8}"/>
              </a:ext>
            </a:extLst>
          </p:cNvPr>
          <p:cNvSpPr/>
          <p:nvPr/>
        </p:nvSpPr>
        <p:spPr>
          <a:xfrm>
            <a:off x="6269038" y="7653259"/>
            <a:ext cx="1952362" cy="611518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 dirty="0"/>
              <a:t>Join the discussion - social media/slack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36D6C5B9-2CF7-4B5C-98EC-56479688E62B}"/>
              </a:ext>
            </a:extLst>
          </p:cNvPr>
          <p:cNvSpPr/>
          <p:nvPr/>
        </p:nvSpPr>
        <p:spPr>
          <a:xfrm>
            <a:off x="8408687" y="7653259"/>
            <a:ext cx="2170617" cy="611518"/>
          </a:xfrm>
          <a:custGeom>
            <a:avLst/>
            <a:gdLst>
              <a:gd name="connsiteX0" fmla="*/ 0 w 713549"/>
              <a:gd name="connsiteY0" fmla="*/ 71355 h 2136974"/>
              <a:gd name="connsiteX1" fmla="*/ 71355 w 713549"/>
              <a:gd name="connsiteY1" fmla="*/ 0 h 2136974"/>
              <a:gd name="connsiteX2" fmla="*/ 642194 w 713549"/>
              <a:gd name="connsiteY2" fmla="*/ 0 h 2136974"/>
              <a:gd name="connsiteX3" fmla="*/ 713549 w 713549"/>
              <a:gd name="connsiteY3" fmla="*/ 71355 h 2136974"/>
              <a:gd name="connsiteX4" fmla="*/ 713549 w 713549"/>
              <a:gd name="connsiteY4" fmla="*/ 2065619 h 2136974"/>
              <a:gd name="connsiteX5" fmla="*/ 642194 w 713549"/>
              <a:gd name="connsiteY5" fmla="*/ 2136974 h 2136974"/>
              <a:gd name="connsiteX6" fmla="*/ 71355 w 713549"/>
              <a:gd name="connsiteY6" fmla="*/ 2136974 h 2136974"/>
              <a:gd name="connsiteX7" fmla="*/ 0 w 713549"/>
              <a:gd name="connsiteY7" fmla="*/ 2065619 h 2136974"/>
              <a:gd name="connsiteX8" fmla="*/ 0 w 713549"/>
              <a:gd name="connsiteY8" fmla="*/ 71355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9" h="2136974">
                <a:moveTo>
                  <a:pt x="0" y="71355"/>
                </a:moveTo>
                <a:cubicBezTo>
                  <a:pt x="0" y="31947"/>
                  <a:pt x="31947" y="0"/>
                  <a:pt x="71355" y="0"/>
                </a:cubicBezTo>
                <a:lnTo>
                  <a:pt x="642194" y="0"/>
                </a:lnTo>
                <a:cubicBezTo>
                  <a:pt x="681602" y="0"/>
                  <a:pt x="713549" y="31947"/>
                  <a:pt x="713549" y="71355"/>
                </a:cubicBezTo>
                <a:lnTo>
                  <a:pt x="713549" y="2065619"/>
                </a:lnTo>
                <a:cubicBezTo>
                  <a:pt x="713549" y="2105027"/>
                  <a:pt x="681602" y="2136974"/>
                  <a:pt x="642194" y="2136974"/>
                </a:cubicBezTo>
                <a:lnTo>
                  <a:pt x="71355" y="2136974"/>
                </a:lnTo>
                <a:cubicBezTo>
                  <a:pt x="31947" y="2136974"/>
                  <a:pt x="0" y="2105027"/>
                  <a:pt x="0" y="2065619"/>
                </a:cubicBezTo>
                <a:lnTo>
                  <a:pt x="0" y="7135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239" tIns="74239" rIns="74239" bIns="7423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kern="1200" dirty="0"/>
              <a:t>About the authors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2C121AA9-F9C7-497A-B5DE-C524B9D1847B}"/>
              </a:ext>
            </a:extLst>
          </p:cNvPr>
          <p:cNvSpPr/>
          <p:nvPr/>
        </p:nvSpPr>
        <p:spPr>
          <a:xfrm>
            <a:off x="1760171" y="8394017"/>
            <a:ext cx="8789164" cy="609311"/>
          </a:xfrm>
          <a:custGeom>
            <a:avLst/>
            <a:gdLst>
              <a:gd name="connsiteX0" fmla="*/ 0 w 3034013"/>
              <a:gd name="connsiteY0" fmla="*/ 213697 h 2136974"/>
              <a:gd name="connsiteX1" fmla="*/ 213697 w 3034013"/>
              <a:gd name="connsiteY1" fmla="*/ 0 h 2136974"/>
              <a:gd name="connsiteX2" fmla="*/ 2820316 w 3034013"/>
              <a:gd name="connsiteY2" fmla="*/ 0 h 2136974"/>
              <a:gd name="connsiteX3" fmla="*/ 3034013 w 3034013"/>
              <a:gd name="connsiteY3" fmla="*/ 213697 h 2136974"/>
              <a:gd name="connsiteX4" fmla="*/ 3034013 w 3034013"/>
              <a:gd name="connsiteY4" fmla="*/ 1923277 h 2136974"/>
              <a:gd name="connsiteX5" fmla="*/ 2820316 w 3034013"/>
              <a:gd name="connsiteY5" fmla="*/ 2136974 h 2136974"/>
              <a:gd name="connsiteX6" fmla="*/ 213697 w 3034013"/>
              <a:gd name="connsiteY6" fmla="*/ 2136974 h 2136974"/>
              <a:gd name="connsiteX7" fmla="*/ 0 w 3034013"/>
              <a:gd name="connsiteY7" fmla="*/ 1923277 h 2136974"/>
              <a:gd name="connsiteX8" fmla="*/ 0 w 3034013"/>
              <a:gd name="connsiteY8" fmla="*/ 213697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4013" h="2136974">
                <a:moveTo>
                  <a:pt x="0" y="213697"/>
                </a:moveTo>
                <a:cubicBezTo>
                  <a:pt x="0" y="95675"/>
                  <a:pt x="95675" y="0"/>
                  <a:pt x="213697" y="0"/>
                </a:cubicBezTo>
                <a:lnTo>
                  <a:pt x="2820316" y="0"/>
                </a:lnTo>
                <a:cubicBezTo>
                  <a:pt x="2938338" y="0"/>
                  <a:pt x="3034013" y="95675"/>
                  <a:pt x="3034013" y="213697"/>
                </a:cubicBezTo>
                <a:lnTo>
                  <a:pt x="3034013" y="1923277"/>
                </a:lnTo>
                <a:cubicBezTo>
                  <a:pt x="3034013" y="2041299"/>
                  <a:pt x="2938338" y="2136974"/>
                  <a:pt x="2820316" y="2136974"/>
                </a:cubicBezTo>
                <a:lnTo>
                  <a:pt x="213697" y="2136974"/>
                </a:lnTo>
                <a:cubicBezTo>
                  <a:pt x="95675" y="2136974"/>
                  <a:pt x="0" y="2041299"/>
                  <a:pt x="0" y="1923277"/>
                </a:cubicBezTo>
                <a:lnTo>
                  <a:pt x="0" y="213697"/>
                </a:lnTo>
                <a:close/>
              </a:path>
            </a:pathLst>
          </a:custGeom>
          <a:solidFill>
            <a:schemeClr val="tx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930" tIns="115930" rIns="115930" bIns="11593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b="1" kern="1200" dirty="0"/>
              <a:t>Conclusions</a:t>
            </a:r>
            <a:endParaRPr lang="en-US" sz="1400" kern="1200" dirty="0"/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86290B44-BB0D-4455-974A-527DBAF1E970}"/>
              </a:ext>
            </a:extLst>
          </p:cNvPr>
          <p:cNvSpPr/>
          <p:nvPr/>
        </p:nvSpPr>
        <p:spPr>
          <a:xfrm>
            <a:off x="140074" y="61425"/>
            <a:ext cx="5888210" cy="1352602"/>
          </a:xfrm>
          <a:custGeom>
            <a:avLst/>
            <a:gdLst>
              <a:gd name="connsiteX0" fmla="*/ 0 w 2944105"/>
              <a:gd name="connsiteY0" fmla="*/ 213697 h 2136974"/>
              <a:gd name="connsiteX1" fmla="*/ 213697 w 2944105"/>
              <a:gd name="connsiteY1" fmla="*/ 0 h 2136974"/>
              <a:gd name="connsiteX2" fmla="*/ 2730408 w 2944105"/>
              <a:gd name="connsiteY2" fmla="*/ 0 h 2136974"/>
              <a:gd name="connsiteX3" fmla="*/ 2944105 w 2944105"/>
              <a:gd name="connsiteY3" fmla="*/ 213697 h 2136974"/>
              <a:gd name="connsiteX4" fmla="*/ 2944105 w 2944105"/>
              <a:gd name="connsiteY4" fmla="*/ 1923277 h 2136974"/>
              <a:gd name="connsiteX5" fmla="*/ 2730408 w 2944105"/>
              <a:gd name="connsiteY5" fmla="*/ 2136974 h 2136974"/>
              <a:gd name="connsiteX6" fmla="*/ 213697 w 2944105"/>
              <a:gd name="connsiteY6" fmla="*/ 2136974 h 2136974"/>
              <a:gd name="connsiteX7" fmla="*/ 0 w 2944105"/>
              <a:gd name="connsiteY7" fmla="*/ 1923277 h 2136974"/>
              <a:gd name="connsiteX8" fmla="*/ 0 w 2944105"/>
              <a:gd name="connsiteY8" fmla="*/ 213697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4105" h="2136974">
                <a:moveTo>
                  <a:pt x="0" y="213697"/>
                </a:moveTo>
                <a:cubicBezTo>
                  <a:pt x="0" y="95675"/>
                  <a:pt x="95675" y="0"/>
                  <a:pt x="213697" y="0"/>
                </a:cubicBezTo>
                <a:lnTo>
                  <a:pt x="2730408" y="0"/>
                </a:lnTo>
                <a:cubicBezTo>
                  <a:pt x="2848430" y="0"/>
                  <a:pt x="2944105" y="95675"/>
                  <a:pt x="2944105" y="213697"/>
                </a:cubicBezTo>
                <a:lnTo>
                  <a:pt x="2944105" y="1923277"/>
                </a:lnTo>
                <a:cubicBezTo>
                  <a:pt x="2944105" y="2041299"/>
                  <a:pt x="2848430" y="2136974"/>
                  <a:pt x="2730408" y="2136974"/>
                </a:cubicBezTo>
                <a:lnTo>
                  <a:pt x="213697" y="2136974"/>
                </a:lnTo>
                <a:cubicBezTo>
                  <a:pt x="95675" y="2136974"/>
                  <a:pt x="0" y="2041299"/>
                  <a:pt x="0" y="1923277"/>
                </a:cubicBezTo>
                <a:lnTo>
                  <a:pt x="0" y="213697"/>
                </a:lnTo>
                <a:close/>
              </a:path>
            </a:pathLst>
          </a:custGeom>
          <a:solidFill>
            <a:schemeClr val="tx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930" tIns="115930" rIns="115930" bIns="11593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b="1" kern="1200" dirty="0"/>
              <a:t>Landing Page</a:t>
            </a:r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Who it is for?</a:t>
            </a:r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What it is for?</a:t>
            </a:r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Reading it for different purposes / playlist recommendations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5F67ACBE-64C3-4B55-AFEF-112A39D61867}"/>
              </a:ext>
            </a:extLst>
          </p:cNvPr>
          <p:cNvSpPr/>
          <p:nvPr/>
        </p:nvSpPr>
        <p:spPr>
          <a:xfrm>
            <a:off x="56689" y="3607041"/>
            <a:ext cx="2944105" cy="1007682"/>
          </a:xfrm>
          <a:custGeom>
            <a:avLst/>
            <a:gdLst>
              <a:gd name="connsiteX0" fmla="*/ 0 w 2944105"/>
              <a:gd name="connsiteY0" fmla="*/ 213697 h 2136974"/>
              <a:gd name="connsiteX1" fmla="*/ 213697 w 2944105"/>
              <a:gd name="connsiteY1" fmla="*/ 0 h 2136974"/>
              <a:gd name="connsiteX2" fmla="*/ 2730408 w 2944105"/>
              <a:gd name="connsiteY2" fmla="*/ 0 h 2136974"/>
              <a:gd name="connsiteX3" fmla="*/ 2944105 w 2944105"/>
              <a:gd name="connsiteY3" fmla="*/ 213697 h 2136974"/>
              <a:gd name="connsiteX4" fmla="*/ 2944105 w 2944105"/>
              <a:gd name="connsiteY4" fmla="*/ 1923277 h 2136974"/>
              <a:gd name="connsiteX5" fmla="*/ 2730408 w 2944105"/>
              <a:gd name="connsiteY5" fmla="*/ 2136974 h 2136974"/>
              <a:gd name="connsiteX6" fmla="*/ 213697 w 2944105"/>
              <a:gd name="connsiteY6" fmla="*/ 2136974 h 2136974"/>
              <a:gd name="connsiteX7" fmla="*/ 0 w 2944105"/>
              <a:gd name="connsiteY7" fmla="*/ 1923277 h 2136974"/>
              <a:gd name="connsiteX8" fmla="*/ 0 w 2944105"/>
              <a:gd name="connsiteY8" fmla="*/ 213697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4105" h="2136974">
                <a:moveTo>
                  <a:pt x="0" y="213697"/>
                </a:moveTo>
                <a:cubicBezTo>
                  <a:pt x="0" y="95675"/>
                  <a:pt x="95675" y="0"/>
                  <a:pt x="213697" y="0"/>
                </a:cubicBezTo>
                <a:lnTo>
                  <a:pt x="2730408" y="0"/>
                </a:lnTo>
                <a:cubicBezTo>
                  <a:pt x="2848430" y="0"/>
                  <a:pt x="2944105" y="95675"/>
                  <a:pt x="2944105" y="213697"/>
                </a:cubicBezTo>
                <a:lnTo>
                  <a:pt x="2944105" y="1923277"/>
                </a:lnTo>
                <a:cubicBezTo>
                  <a:pt x="2944105" y="2041299"/>
                  <a:pt x="2848430" y="2136974"/>
                  <a:pt x="2730408" y="2136974"/>
                </a:cubicBezTo>
                <a:lnTo>
                  <a:pt x="213697" y="2136974"/>
                </a:lnTo>
                <a:cubicBezTo>
                  <a:pt x="95675" y="2136974"/>
                  <a:pt x="0" y="2041299"/>
                  <a:pt x="0" y="1923277"/>
                </a:cubicBezTo>
                <a:lnTo>
                  <a:pt x="0" y="21369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930" tIns="115930" rIns="115930" bIns="11593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600" b="1" kern="1200" dirty="0"/>
              <a:t>CORE</a:t>
            </a:r>
          </a:p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dirty="0"/>
              <a:t>- Key information across section chapters</a:t>
            </a:r>
            <a:endParaRPr lang="en-US" sz="1400" kern="1200" dirty="0"/>
          </a:p>
        </p:txBody>
      </p:sp>
      <p:sp>
        <p:nvSpPr>
          <p:cNvPr id="37" name="Freeform: Shape 36">
            <a:extLst>
              <a:ext uri="{FF2B5EF4-FFF2-40B4-BE49-F238E27FC236}">
                <a16:creationId xmlns="" xmlns:a16="http://schemas.microsoft.com/office/drawing/2014/main" id="{C6F010E7-E3C5-4F05-AA28-3DED0148B2B4}"/>
              </a:ext>
            </a:extLst>
          </p:cNvPr>
          <p:cNvSpPr/>
          <p:nvPr/>
        </p:nvSpPr>
        <p:spPr>
          <a:xfrm>
            <a:off x="3060733" y="3607041"/>
            <a:ext cx="2944105" cy="1007682"/>
          </a:xfrm>
          <a:custGeom>
            <a:avLst/>
            <a:gdLst>
              <a:gd name="connsiteX0" fmla="*/ 0 w 2944105"/>
              <a:gd name="connsiteY0" fmla="*/ 213697 h 2136974"/>
              <a:gd name="connsiteX1" fmla="*/ 213697 w 2944105"/>
              <a:gd name="connsiteY1" fmla="*/ 0 h 2136974"/>
              <a:gd name="connsiteX2" fmla="*/ 2730408 w 2944105"/>
              <a:gd name="connsiteY2" fmla="*/ 0 h 2136974"/>
              <a:gd name="connsiteX3" fmla="*/ 2944105 w 2944105"/>
              <a:gd name="connsiteY3" fmla="*/ 213697 h 2136974"/>
              <a:gd name="connsiteX4" fmla="*/ 2944105 w 2944105"/>
              <a:gd name="connsiteY4" fmla="*/ 1923277 h 2136974"/>
              <a:gd name="connsiteX5" fmla="*/ 2730408 w 2944105"/>
              <a:gd name="connsiteY5" fmla="*/ 2136974 h 2136974"/>
              <a:gd name="connsiteX6" fmla="*/ 213697 w 2944105"/>
              <a:gd name="connsiteY6" fmla="*/ 2136974 h 2136974"/>
              <a:gd name="connsiteX7" fmla="*/ 0 w 2944105"/>
              <a:gd name="connsiteY7" fmla="*/ 1923277 h 2136974"/>
              <a:gd name="connsiteX8" fmla="*/ 0 w 2944105"/>
              <a:gd name="connsiteY8" fmla="*/ 213697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4105" h="2136974">
                <a:moveTo>
                  <a:pt x="0" y="213697"/>
                </a:moveTo>
                <a:cubicBezTo>
                  <a:pt x="0" y="95675"/>
                  <a:pt x="95675" y="0"/>
                  <a:pt x="213697" y="0"/>
                </a:cubicBezTo>
                <a:lnTo>
                  <a:pt x="2730408" y="0"/>
                </a:lnTo>
                <a:cubicBezTo>
                  <a:pt x="2848430" y="0"/>
                  <a:pt x="2944105" y="95675"/>
                  <a:pt x="2944105" y="213697"/>
                </a:cubicBezTo>
                <a:lnTo>
                  <a:pt x="2944105" y="1923277"/>
                </a:lnTo>
                <a:cubicBezTo>
                  <a:pt x="2944105" y="2041299"/>
                  <a:pt x="2848430" y="2136974"/>
                  <a:pt x="2730408" y="2136974"/>
                </a:cubicBezTo>
                <a:lnTo>
                  <a:pt x="213697" y="2136974"/>
                </a:lnTo>
                <a:cubicBezTo>
                  <a:pt x="95675" y="2136974"/>
                  <a:pt x="0" y="2041299"/>
                  <a:pt x="0" y="1923277"/>
                </a:cubicBezTo>
                <a:lnTo>
                  <a:pt x="0" y="21369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930" tIns="115930" rIns="115930" bIns="11593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600" b="1" kern="1200" dirty="0"/>
              <a:t>CORE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dirty="0"/>
              <a:t>- Key information across section chapters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9C740DB7-405E-49C8-9129-D9C7990DEC62}"/>
              </a:ext>
            </a:extLst>
          </p:cNvPr>
          <p:cNvSpPr/>
          <p:nvPr/>
        </p:nvSpPr>
        <p:spPr>
          <a:xfrm>
            <a:off x="6064777" y="3607041"/>
            <a:ext cx="3687624" cy="1007682"/>
          </a:xfrm>
          <a:custGeom>
            <a:avLst/>
            <a:gdLst>
              <a:gd name="connsiteX0" fmla="*/ 0 w 3687624"/>
              <a:gd name="connsiteY0" fmla="*/ 213697 h 2136974"/>
              <a:gd name="connsiteX1" fmla="*/ 213697 w 3687624"/>
              <a:gd name="connsiteY1" fmla="*/ 0 h 2136974"/>
              <a:gd name="connsiteX2" fmla="*/ 3473927 w 3687624"/>
              <a:gd name="connsiteY2" fmla="*/ 0 h 2136974"/>
              <a:gd name="connsiteX3" fmla="*/ 3687624 w 3687624"/>
              <a:gd name="connsiteY3" fmla="*/ 213697 h 2136974"/>
              <a:gd name="connsiteX4" fmla="*/ 3687624 w 3687624"/>
              <a:gd name="connsiteY4" fmla="*/ 1923277 h 2136974"/>
              <a:gd name="connsiteX5" fmla="*/ 3473927 w 3687624"/>
              <a:gd name="connsiteY5" fmla="*/ 2136974 h 2136974"/>
              <a:gd name="connsiteX6" fmla="*/ 213697 w 3687624"/>
              <a:gd name="connsiteY6" fmla="*/ 2136974 h 2136974"/>
              <a:gd name="connsiteX7" fmla="*/ 0 w 3687624"/>
              <a:gd name="connsiteY7" fmla="*/ 1923277 h 2136974"/>
              <a:gd name="connsiteX8" fmla="*/ 0 w 3687624"/>
              <a:gd name="connsiteY8" fmla="*/ 213697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7624" h="2136974">
                <a:moveTo>
                  <a:pt x="0" y="213697"/>
                </a:moveTo>
                <a:cubicBezTo>
                  <a:pt x="0" y="95675"/>
                  <a:pt x="95675" y="0"/>
                  <a:pt x="213697" y="0"/>
                </a:cubicBezTo>
                <a:lnTo>
                  <a:pt x="3473927" y="0"/>
                </a:lnTo>
                <a:cubicBezTo>
                  <a:pt x="3591949" y="0"/>
                  <a:pt x="3687624" y="95675"/>
                  <a:pt x="3687624" y="213697"/>
                </a:cubicBezTo>
                <a:lnTo>
                  <a:pt x="3687624" y="1923277"/>
                </a:lnTo>
                <a:cubicBezTo>
                  <a:pt x="3687624" y="2041299"/>
                  <a:pt x="3591949" y="2136974"/>
                  <a:pt x="3473927" y="2136974"/>
                </a:cubicBezTo>
                <a:lnTo>
                  <a:pt x="213697" y="2136974"/>
                </a:lnTo>
                <a:cubicBezTo>
                  <a:pt x="95675" y="2136974"/>
                  <a:pt x="0" y="2041299"/>
                  <a:pt x="0" y="1923277"/>
                </a:cubicBezTo>
                <a:lnTo>
                  <a:pt x="0" y="21369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930" tIns="115930" rIns="115930" bIns="11593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600" b="1" kern="1200" dirty="0"/>
              <a:t>CORE</a:t>
            </a:r>
          </a:p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- Key information across section chapters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="" xmlns:a16="http://schemas.microsoft.com/office/drawing/2014/main" id="{73EE2DE5-C5BE-46F0-9D9B-11C548A0D335}"/>
              </a:ext>
            </a:extLst>
          </p:cNvPr>
          <p:cNvSpPr/>
          <p:nvPr/>
        </p:nvSpPr>
        <p:spPr>
          <a:xfrm>
            <a:off x="9812340" y="3607041"/>
            <a:ext cx="2200587" cy="1007682"/>
          </a:xfrm>
          <a:custGeom>
            <a:avLst/>
            <a:gdLst>
              <a:gd name="connsiteX0" fmla="*/ 0 w 2200587"/>
              <a:gd name="connsiteY0" fmla="*/ 213697 h 2136974"/>
              <a:gd name="connsiteX1" fmla="*/ 213697 w 2200587"/>
              <a:gd name="connsiteY1" fmla="*/ 0 h 2136974"/>
              <a:gd name="connsiteX2" fmla="*/ 1986890 w 2200587"/>
              <a:gd name="connsiteY2" fmla="*/ 0 h 2136974"/>
              <a:gd name="connsiteX3" fmla="*/ 2200587 w 2200587"/>
              <a:gd name="connsiteY3" fmla="*/ 213697 h 2136974"/>
              <a:gd name="connsiteX4" fmla="*/ 2200587 w 2200587"/>
              <a:gd name="connsiteY4" fmla="*/ 1923277 h 2136974"/>
              <a:gd name="connsiteX5" fmla="*/ 1986890 w 2200587"/>
              <a:gd name="connsiteY5" fmla="*/ 2136974 h 2136974"/>
              <a:gd name="connsiteX6" fmla="*/ 213697 w 2200587"/>
              <a:gd name="connsiteY6" fmla="*/ 2136974 h 2136974"/>
              <a:gd name="connsiteX7" fmla="*/ 0 w 2200587"/>
              <a:gd name="connsiteY7" fmla="*/ 1923277 h 2136974"/>
              <a:gd name="connsiteX8" fmla="*/ 0 w 2200587"/>
              <a:gd name="connsiteY8" fmla="*/ 213697 h 21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0587" h="2136974">
                <a:moveTo>
                  <a:pt x="0" y="213697"/>
                </a:moveTo>
                <a:cubicBezTo>
                  <a:pt x="0" y="95675"/>
                  <a:pt x="95675" y="0"/>
                  <a:pt x="213697" y="0"/>
                </a:cubicBezTo>
                <a:lnTo>
                  <a:pt x="1986890" y="0"/>
                </a:lnTo>
                <a:cubicBezTo>
                  <a:pt x="2104912" y="0"/>
                  <a:pt x="2200587" y="95675"/>
                  <a:pt x="2200587" y="213697"/>
                </a:cubicBezTo>
                <a:lnTo>
                  <a:pt x="2200587" y="1923277"/>
                </a:lnTo>
                <a:cubicBezTo>
                  <a:pt x="2200587" y="2041299"/>
                  <a:pt x="2104912" y="2136974"/>
                  <a:pt x="1986890" y="2136974"/>
                </a:cubicBezTo>
                <a:lnTo>
                  <a:pt x="213697" y="2136974"/>
                </a:lnTo>
                <a:cubicBezTo>
                  <a:pt x="95675" y="2136974"/>
                  <a:pt x="0" y="2041299"/>
                  <a:pt x="0" y="1923277"/>
                </a:cubicBezTo>
                <a:lnTo>
                  <a:pt x="0" y="21369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930" tIns="115930" rIns="115930" bIns="11593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600" b="1" kern="1200" dirty="0"/>
              <a:t>CORE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400" dirty="0"/>
              <a:t>- Key information across section chapters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809C7F70-FCF8-4330-843C-DE7D5F9B0599}"/>
              </a:ext>
            </a:extLst>
          </p:cNvPr>
          <p:cNvSpPr/>
          <p:nvPr/>
        </p:nvSpPr>
        <p:spPr>
          <a:xfrm>
            <a:off x="7687159" y="137185"/>
            <a:ext cx="4334435" cy="120032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-apple-system"/>
              </a:rPr>
              <a:t>WITHIN CHAPTER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Exercises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tutorials/tools embedded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links to other sections / Next adventure</a:t>
            </a:r>
            <a:endParaRPr 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015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95121508"/>
              </p:ext>
            </p:extLst>
          </p:nvPr>
        </p:nvGraphicFramePr>
        <p:xfrm>
          <a:off x="0" y="-1"/>
          <a:ext cx="12179300" cy="913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450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357</Words>
  <Application>Microsoft Office PowerPoint</Application>
  <PresentationFormat>Ledger Paper (11x17 in)</PresentationFormat>
  <Paragraphs>63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 Davy</dc:creator>
  <cp:lastModifiedBy>Chelsey</cp:lastModifiedBy>
  <cp:revision>12</cp:revision>
  <dcterms:created xsi:type="dcterms:W3CDTF">2017-12-03T01:27:24Z</dcterms:created>
  <dcterms:modified xsi:type="dcterms:W3CDTF">2017-12-23T22:57:49Z</dcterms:modified>
</cp:coreProperties>
</file>