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0720-AEC0-4DD7-94D1-81BFA4BF26F1}" type="datetimeFigureOut">
              <a:rPr lang="en-GB" smtClean="0"/>
              <a:t>19/02/2016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B554-539E-4DD1-BD48-474223D9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70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0720-AEC0-4DD7-94D1-81BFA4BF26F1}" type="datetimeFigureOut">
              <a:rPr lang="en-GB" smtClean="0"/>
              <a:t>19/02/2016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B554-539E-4DD1-BD48-474223D9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3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0720-AEC0-4DD7-94D1-81BFA4BF26F1}" type="datetimeFigureOut">
              <a:rPr lang="en-GB" smtClean="0"/>
              <a:t>19/02/2016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B554-539E-4DD1-BD48-474223D9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7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0720-AEC0-4DD7-94D1-81BFA4BF26F1}" type="datetimeFigureOut">
              <a:rPr lang="en-GB" smtClean="0"/>
              <a:t>19/02/2016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B554-539E-4DD1-BD48-474223D9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81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0720-AEC0-4DD7-94D1-81BFA4BF26F1}" type="datetimeFigureOut">
              <a:rPr lang="en-GB" smtClean="0"/>
              <a:t>19/02/2016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B554-539E-4DD1-BD48-474223D9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13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0720-AEC0-4DD7-94D1-81BFA4BF26F1}" type="datetimeFigureOut">
              <a:rPr lang="en-GB" smtClean="0"/>
              <a:t>19/02/2016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B554-539E-4DD1-BD48-474223D9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8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0720-AEC0-4DD7-94D1-81BFA4BF26F1}" type="datetimeFigureOut">
              <a:rPr lang="en-GB" smtClean="0"/>
              <a:t>19/02/2016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B554-539E-4DD1-BD48-474223D9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71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0720-AEC0-4DD7-94D1-81BFA4BF26F1}" type="datetimeFigureOut">
              <a:rPr lang="en-GB" smtClean="0"/>
              <a:t>19/02/2016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B554-539E-4DD1-BD48-474223D9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90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0720-AEC0-4DD7-94D1-81BFA4BF26F1}" type="datetimeFigureOut">
              <a:rPr lang="en-GB" smtClean="0"/>
              <a:t>19/02/2016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B554-539E-4DD1-BD48-474223D9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00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0720-AEC0-4DD7-94D1-81BFA4BF26F1}" type="datetimeFigureOut">
              <a:rPr lang="en-GB" smtClean="0"/>
              <a:t>19/02/2016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B554-539E-4DD1-BD48-474223D9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79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0720-AEC0-4DD7-94D1-81BFA4BF26F1}" type="datetimeFigureOut">
              <a:rPr lang="en-GB" smtClean="0"/>
              <a:t>19/02/2016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B554-539E-4DD1-BD48-474223D9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83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20720-AEC0-4DD7-94D1-81BFA4BF26F1}" type="datetimeFigureOut">
              <a:rPr lang="en-GB" smtClean="0"/>
              <a:t>19/02/2016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B554-539E-4DD1-BD48-474223D93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08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HackSpace</a:t>
            </a:r>
            <a:r>
              <a:rPr lang="en-GB" dirty="0" smtClean="0"/>
              <a:t> Python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1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– Return multiple values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Unlike other languages python is able to return multiple values</a:t>
            </a:r>
          </a:p>
          <a:p>
            <a:r>
              <a:rPr lang="en-GB" dirty="0" smtClean="0"/>
              <a:t>For example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calc_area_and_circum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(radius):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area = 3.14 * radius ** 2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circum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 * 3.14 * radius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area,circum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calc_area_and_circum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print(result)</a:t>
            </a:r>
          </a:p>
          <a:p>
            <a:r>
              <a:rPr lang="en-GB" dirty="0" smtClean="0"/>
              <a:t>Output: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(3.14, 6.28)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90117" y="3887539"/>
            <a:ext cx="391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Comma allows return of multiple values</a:t>
            </a:r>
            <a:endParaRPr lang="en-GB" dirty="0"/>
          </a:p>
        </p:txBody>
      </p:sp>
      <p:cxnSp>
        <p:nvCxnSpPr>
          <p:cNvPr id="6" name="Straight Arrow Connector 5"/>
          <p:cNvCxnSpPr>
            <a:endCxn id="7" idx="0"/>
          </p:cNvCxnSpPr>
          <p:nvPr/>
        </p:nvCxnSpPr>
        <p:spPr>
          <a:xfrm flipH="1">
            <a:off x="5050301" y="3995225"/>
            <a:ext cx="2039816" cy="153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65894" y="4149186"/>
            <a:ext cx="168813" cy="282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25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– Return and expand multiple values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It is also possible to “auto-expand” the result and assign to variables</a:t>
            </a:r>
          </a:p>
          <a:p>
            <a:r>
              <a:rPr lang="en-GB" dirty="0" smtClean="0"/>
              <a:t>For example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calc_area_and_circum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(radius):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area = 3.14 * radius ** 2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circum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 * 3.14 * radius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area,circum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calc_area_and_circum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  <a:p>
            <a:r>
              <a:rPr lang="en-GB" dirty="0" smtClean="0"/>
              <a:t>Output: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6.28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90117" y="3887539"/>
            <a:ext cx="391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Comma allows return of multiple values</a:t>
            </a:r>
            <a:endParaRPr lang="en-GB" dirty="0"/>
          </a:p>
        </p:txBody>
      </p:sp>
      <p:cxnSp>
        <p:nvCxnSpPr>
          <p:cNvPr id="6" name="Straight Arrow Connector 5"/>
          <p:cNvCxnSpPr>
            <a:endCxn id="7" idx="0"/>
          </p:cNvCxnSpPr>
          <p:nvPr/>
        </p:nvCxnSpPr>
        <p:spPr>
          <a:xfrm flipH="1">
            <a:off x="5050301" y="3995225"/>
            <a:ext cx="2039816" cy="153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65894" y="4149186"/>
            <a:ext cx="168813" cy="282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01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Exercise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Complete exercise “Return Value”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0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– Default Values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Default values allow us to specify a default value for a parameter</a:t>
            </a:r>
          </a:p>
          <a:p>
            <a:r>
              <a:rPr lang="en-GB" dirty="0" smtClean="0"/>
              <a:t>When calling function this allows the parameter to be options</a:t>
            </a:r>
          </a:p>
          <a:p>
            <a:r>
              <a:rPr lang="en-GB" dirty="0" smtClean="0"/>
              <a:t>Positional parameters must </a:t>
            </a:r>
            <a:r>
              <a:rPr lang="en-GB" b="1" u="sng" dirty="0" smtClean="0"/>
              <a:t>always</a:t>
            </a:r>
            <a:r>
              <a:rPr lang="en-GB" dirty="0" smtClean="0"/>
              <a:t> be before default/optional parameters</a:t>
            </a:r>
          </a:p>
          <a:p>
            <a:r>
              <a:rPr lang="en-GB" dirty="0" smtClean="0"/>
              <a:t>For example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(name=“world”):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print(“Hello %s” % name)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(“Mark”)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 smtClean="0"/>
              <a:t>Output: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Mark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90449" y="2982519"/>
            <a:ext cx="400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equals sign defines the default value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613009" y="3235569"/>
            <a:ext cx="2377440" cy="140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48886" y="3375801"/>
            <a:ext cx="164123" cy="384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3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Exercise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Complete exercise “Default Parameters”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650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Functions allow us to structure our code</a:t>
            </a:r>
          </a:p>
          <a:p>
            <a:r>
              <a:rPr lang="en-GB" dirty="0" smtClean="0"/>
              <a:t>Allows us to create code once and execute multiple times</a:t>
            </a:r>
          </a:p>
          <a:p>
            <a:r>
              <a:rPr lang="en-GB" dirty="0" smtClean="0"/>
              <a:t>Format as follows:</a:t>
            </a:r>
          </a:p>
          <a:p>
            <a:pPr marL="914400" lvl="2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print(“Hello world”)</a:t>
            </a:r>
          </a:p>
          <a:p>
            <a:pPr marL="9144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Called by using</a:t>
            </a:r>
          </a:p>
          <a:p>
            <a:pPr marL="914400" lvl="2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914400" lvl="2" indent="0">
              <a:buNone/>
            </a:pPr>
            <a:r>
              <a:rPr lang="en-GB" dirty="0" smtClean="0"/>
              <a:t>Output:</a:t>
            </a:r>
          </a:p>
          <a:p>
            <a:pPr marL="9144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60900" y="280670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Function name</a:t>
            </a:r>
            <a:endParaRPr lang="en-GB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873500" y="2991366"/>
            <a:ext cx="787400" cy="20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13000" y="3200401"/>
            <a:ext cx="1460500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-70137" y="3200401"/>
            <a:ext cx="1644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Start definition </a:t>
            </a:r>
          </a:p>
          <a:p>
            <a:r>
              <a:rPr lang="en-GB" dirty="0" smtClean="0"/>
              <a:t>of function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866900" y="3200401"/>
            <a:ext cx="546100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>
            <a:endCxn id="11" idx="1"/>
          </p:cNvCxnSpPr>
          <p:nvPr/>
        </p:nvCxnSpPr>
        <p:spPr>
          <a:xfrm flipV="1">
            <a:off x="1574800" y="3416301"/>
            <a:ext cx="292100" cy="10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866900" y="3632201"/>
            <a:ext cx="889000" cy="368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0" y="3981669"/>
            <a:ext cx="1794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Body of function </a:t>
            </a:r>
            <a:endParaRPr lang="en-GB" dirty="0"/>
          </a:p>
          <a:p>
            <a:r>
              <a:rPr lang="en-GB" dirty="0" smtClean="0"/>
              <a:t>Is indented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7" idx="0"/>
          </p:cNvCxnSpPr>
          <p:nvPr/>
        </p:nvCxnSpPr>
        <p:spPr>
          <a:xfrm flipV="1">
            <a:off x="897041" y="3846733"/>
            <a:ext cx="969859" cy="134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8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-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Can call multiple times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 smtClean="0"/>
              <a:t>Output: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7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Exercise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Complete exercise “Definition”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80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– Parameters and Call Arguments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Parameters allows us to pass variables to the body of the function</a:t>
            </a:r>
          </a:p>
          <a:p>
            <a:r>
              <a:rPr lang="en-GB" dirty="0" smtClean="0"/>
              <a:t>For example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print(“Hello %s” % name)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(“Mark”)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(“Andy”)</a:t>
            </a:r>
          </a:p>
          <a:p>
            <a:r>
              <a:rPr lang="en-GB" dirty="0" smtClean="0"/>
              <a:t>Output: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Mark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Andy</a:t>
            </a:r>
          </a:p>
        </p:txBody>
      </p:sp>
    </p:spTree>
    <p:extLst>
      <p:ext uri="{BB962C8B-B14F-4D97-AF65-F5344CB8AC3E}">
        <p14:creationId xmlns:p14="http://schemas.microsoft.com/office/powerpoint/2010/main" val="25715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–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Variables defined as parameters to a function are only valid within that function body</a:t>
            </a:r>
          </a:p>
          <a:p>
            <a:r>
              <a:rPr lang="en-GB" dirty="0" smtClean="0"/>
              <a:t>This is called scope – i.e. in the below example name is only “in scope” for the function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print(“Hello %s” % name)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(“mark”)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63700" y="3708400"/>
            <a:ext cx="139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0" y="3539629"/>
            <a:ext cx="1393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Name is only</a:t>
            </a:r>
          </a:p>
          <a:p>
            <a:r>
              <a:rPr lang="en-GB" dirty="0" smtClean="0"/>
              <a:t>valid within </a:t>
            </a:r>
          </a:p>
          <a:p>
            <a:r>
              <a:rPr lang="en-GB" dirty="0" smtClean="0"/>
              <a:t>function 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55700" y="4203700"/>
            <a:ext cx="508000" cy="635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1655" y="5584874"/>
            <a:ext cx="214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What happens here?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206240" y="5444197"/>
            <a:ext cx="942535" cy="1688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97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– Scope – Hiding value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If the variable is the same name of variable outside of function, the function “hides” that variable</a:t>
            </a:r>
          </a:p>
          <a:p>
            <a:r>
              <a:rPr lang="en-GB" dirty="0" smtClean="0"/>
              <a:t>For example: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“Tom”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name = “Fred”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name2 = “Harry”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print(“Hello %s and %s” % (name,name2))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print(name2)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87925" y="5074865"/>
            <a:ext cx="214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What happens here?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06241" y="5259531"/>
            <a:ext cx="1181684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87924" y="5625914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And here?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206241" y="5824025"/>
            <a:ext cx="1012873" cy="703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15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Exercise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Complete exercise “Parameters and call arguments”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2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– Return values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Return values allow us to return a value from a function</a:t>
            </a:r>
          </a:p>
          <a:p>
            <a:r>
              <a:rPr lang="en-GB" dirty="0" smtClean="0"/>
              <a:t>For example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generate_full_name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“ “ +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l_name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generate_full_name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(“Fred”, “Smith”)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 smtClean="0"/>
              <a:t>Output: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Fred Smith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474" y="3474720"/>
            <a:ext cx="198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Return keyword</a:t>
            </a:r>
          </a:p>
          <a:p>
            <a:r>
              <a:rPr lang="en-GB" dirty="0" smtClean="0"/>
              <a:t>tells what to return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41342" y="3713871"/>
            <a:ext cx="801858" cy="154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743200" y="3722952"/>
            <a:ext cx="1294228" cy="384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297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HackSpace Python</vt:lpstr>
      <vt:lpstr>Functions</vt:lpstr>
      <vt:lpstr>Functions - </vt:lpstr>
      <vt:lpstr>PowerPoint Presentation</vt:lpstr>
      <vt:lpstr>Functions – Parameters and Call Arguments </vt:lpstr>
      <vt:lpstr>Functions – Scope</vt:lpstr>
      <vt:lpstr>Functions – Scope – Hiding value</vt:lpstr>
      <vt:lpstr>PowerPoint Presentation</vt:lpstr>
      <vt:lpstr>Functions – Return values </vt:lpstr>
      <vt:lpstr>Functions – Return multiple values </vt:lpstr>
      <vt:lpstr>Functions – Return and expand multiple values </vt:lpstr>
      <vt:lpstr>PowerPoint Presentation</vt:lpstr>
      <vt:lpstr>Functions – Default Values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HackSpace Python</dc:title>
  <dc:creator>codersparks</dc:creator>
  <cp:lastModifiedBy>codersparks</cp:lastModifiedBy>
  <cp:revision>10</cp:revision>
  <dcterms:created xsi:type="dcterms:W3CDTF">2016-02-19T17:51:06Z</dcterms:created>
  <dcterms:modified xsi:type="dcterms:W3CDTF">2016-02-20T15:01:02Z</dcterms:modified>
</cp:coreProperties>
</file>