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3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9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76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1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C7D1-D255-46FB-B14C-3577E86D7D9F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FFCC-E857-4AD8-9697-C1D90C291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36059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Remember from previous lessons, modules are simple ways of organising code to provide a function</a:t>
            </a:r>
          </a:p>
          <a:p>
            <a:r>
              <a:rPr lang="en-GB" dirty="0"/>
              <a:t>They can be imported using the following syntax:</a:t>
            </a:r>
          </a:p>
          <a:p>
            <a:pPr marL="457200" lvl="1" indent="0">
              <a:buNone/>
            </a:pPr>
            <a:r>
              <a:rPr lang="en-GB" dirty="0"/>
              <a:t>import &lt;module name&gt;</a:t>
            </a:r>
          </a:p>
          <a:p>
            <a:r>
              <a:rPr lang="en-GB" dirty="0"/>
              <a:t>For example:</a:t>
            </a:r>
          </a:p>
          <a:p>
            <a:pPr marL="457200" lvl="1" indent="0">
              <a:buNone/>
            </a:pPr>
            <a:r>
              <a:rPr lang="en-GB" dirty="0"/>
              <a:t>import sys</a:t>
            </a:r>
          </a:p>
          <a:p>
            <a:r>
              <a:rPr lang="en-GB" dirty="0"/>
              <a:t>This will import the sys (system) module into your program scope</a:t>
            </a:r>
          </a:p>
          <a:p>
            <a:r>
              <a:rPr lang="en-GB" dirty="0"/>
              <a:t>Currently we have only seen how to import modules provided with your installation of python or your own modules</a:t>
            </a:r>
          </a:p>
          <a:p>
            <a:r>
              <a:rPr lang="en-GB" dirty="0"/>
              <a:t>How do you install modules developed via 3</a:t>
            </a:r>
            <a:r>
              <a:rPr lang="en-GB" baseline="30000" dirty="0"/>
              <a:t>rd</a:t>
            </a:r>
            <a:r>
              <a:rPr lang="en-GB" dirty="0"/>
              <a:t> parties.</a:t>
            </a:r>
          </a:p>
        </p:txBody>
      </p:sp>
    </p:spTree>
    <p:extLst>
      <p:ext uri="{BB962C8B-B14F-4D97-AF65-F5344CB8AC3E}">
        <p14:creationId xmlns:p14="http://schemas.microsoft.com/office/powerpoint/2010/main" val="24634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 – Manually Downloaded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a module that you download from the web will contain a “setup.py” file.</a:t>
            </a:r>
          </a:p>
          <a:p>
            <a:r>
              <a:rPr lang="en-GB" dirty="0"/>
              <a:t>To install a module using this file you simply need to run:</a:t>
            </a:r>
          </a:p>
          <a:p>
            <a:pPr marL="0" indent="0">
              <a:buNone/>
            </a:pPr>
            <a:r>
              <a:rPr lang="en-GB" dirty="0"/>
              <a:t>	python setup.py</a:t>
            </a:r>
          </a:p>
          <a:p>
            <a:r>
              <a:rPr lang="en-GB" dirty="0"/>
              <a:t> i.e. just run this setup.py file with your python executable.</a:t>
            </a:r>
          </a:p>
        </p:txBody>
      </p:sp>
    </p:spTree>
    <p:extLst>
      <p:ext uri="{BB962C8B-B14F-4D97-AF65-F5344CB8AC3E}">
        <p14:creationId xmlns:p14="http://schemas.microsoft.com/office/powerpoint/2010/main" val="164698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 –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PyPi</a:t>
            </a:r>
            <a:r>
              <a:rPr lang="en-GB" dirty="0"/>
              <a:t> is the “</a:t>
            </a:r>
            <a:r>
              <a:rPr lang="en-GB" b="1" u="sng" dirty="0"/>
              <a:t>py</a:t>
            </a:r>
            <a:r>
              <a:rPr lang="en-GB" dirty="0"/>
              <a:t>thon </a:t>
            </a:r>
            <a:r>
              <a:rPr lang="en-GB" b="1" u="sng" dirty="0"/>
              <a:t>p</a:t>
            </a:r>
            <a:r>
              <a:rPr lang="en-GB" dirty="0"/>
              <a:t>ackage </a:t>
            </a:r>
            <a:r>
              <a:rPr lang="en-GB" b="1" u="sng" dirty="0"/>
              <a:t>i</a:t>
            </a:r>
            <a:r>
              <a:rPr lang="en-GB" dirty="0"/>
              <a:t>ndex” - </a:t>
            </a:r>
            <a:r>
              <a:rPr lang="en-GB" dirty="0">
                <a:hlinkClick r:id="rId2"/>
              </a:rPr>
              <a:t>https://pypi.python.org/pypi</a:t>
            </a:r>
            <a:r>
              <a:rPr lang="en-GB" dirty="0"/>
              <a:t> </a:t>
            </a:r>
          </a:p>
          <a:p>
            <a:r>
              <a:rPr lang="en-GB" dirty="0"/>
              <a:t>It is the “official” store of modules available for use.</a:t>
            </a:r>
          </a:p>
          <a:p>
            <a:r>
              <a:rPr lang="en-GB" dirty="0"/>
              <a:t>There are tools available to aid your installation from this index</a:t>
            </a:r>
          </a:p>
          <a:p>
            <a:r>
              <a:rPr lang="en-GB" dirty="0"/>
              <a:t>The two main tools that you will see in use on the web are:</a:t>
            </a:r>
          </a:p>
          <a:p>
            <a:pPr lvl="1"/>
            <a:r>
              <a:rPr lang="en-GB" dirty="0" err="1"/>
              <a:t>easy_install</a:t>
            </a:r>
            <a:endParaRPr lang="en-GB" dirty="0"/>
          </a:p>
          <a:p>
            <a:pPr lvl="1"/>
            <a:r>
              <a:rPr lang="en-GB" dirty="0"/>
              <a:t>pip</a:t>
            </a:r>
          </a:p>
          <a:p>
            <a:r>
              <a:rPr lang="en-GB" dirty="0" err="1"/>
              <a:t>easy_install</a:t>
            </a:r>
            <a:r>
              <a:rPr lang="en-GB" dirty="0"/>
              <a:t> was the original installer however it only handle a subset of the files that pip handles.</a:t>
            </a:r>
          </a:p>
          <a:p>
            <a:r>
              <a:rPr lang="en-GB" dirty="0"/>
              <a:t>Therefore, as recommended in the official python docs use pip over </a:t>
            </a:r>
            <a:r>
              <a:rPr lang="en-GB" dirty="0" err="1"/>
              <a:t>easy_install</a:t>
            </a:r>
            <a:r>
              <a:rPr lang="en-GB" dirty="0"/>
              <a:t> (if the documentation on the web suggest using </a:t>
            </a:r>
            <a:r>
              <a:rPr lang="en-GB" dirty="0" err="1"/>
              <a:t>easy_install</a:t>
            </a:r>
            <a:r>
              <a:rPr lang="en-GB" dirty="0"/>
              <a:t> I suggest that you try pip first – if that doesn’t work then use </a:t>
            </a:r>
            <a:r>
              <a:rPr lang="en-GB" dirty="0" err="1"/>
              <a:t>easy_install</a:t>
            </a:r>
            <a:r>
              <a:rPr lang="en-GB" dirty="0"/>
              <a:t>)</a:t>
            </a:r>
          </a:p>
          <a:p>
            <a:r>
              <a:rPr lang="en-GB" dirty="0"/>
              <a:t>For windows Pip is in the Scripts folder of your python installation (if using version older that 3.4 or 2.6 you will need to manually install)</a:t>
            </a:r>
          </a:p>
        </p:txBody>
      </p:sp>
    </p:spTree>
    <p:extLst>
      <p:ext uri="{BB962C8B-B14F-4D97-AF65-F5344CB8AC3E}">
        <p14:creationId xmlns:p14="http://schemas.microsoft.com/office/powerpoint/2010/main" val="39189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2 -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module will have its own page in </a:t>
            </a:r>
            <a:r>
              <a:rPr lang="en-GB" dirty="0" err="1"/>
              <a:t>PyPI</a:t>
            </a:r>
            <a:r>
              <a:rPr lang="en-GB" dirty="0"/>
              <a:t>, for example flask: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546" b="6497"/>
          <a:stretch/>
        </p:blipFill>
        <p:spPr>
          <a:xfrm>
            <a:off x="1023696" y="2358887"/>
            <a:ext cx="9485277" cy="4244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0522" y="6029739"/>
            <a:ext cx="993913" cy="147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4305300" y="5831681"/>
            <a:ext cx="583096" cy="54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2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2 -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pages have the instructions on them how to install but normally the command is:</a:t>
            </a:r>
          </a:p>
          <a:p>
            <a:pPr marL="457200" lvl="1" indent="0">
              <a:buNone/>
            </a:pPr>
            <a:r>
              <a:rPr lang="en-GB" dirty="0"/>
              <a:t>pip install </a:t>
            </a:r>
            <a:r>
              <a:rPr lang="en-GB" i="1" dirty="0" err="1"/>
              <a:t>modulename</a:t>
            </a:r>
            <a:endParaRPr lang="en-GB" i="1" dirty="0"/>
          </a:p>
          <a:p>
            <a:r>
              <a:rPr lang="en-GB" dirty="0"/>
              <a:t>It is also possible to specify a particular version (it depends on that version being available in the </a:t>
            </a:r>
            <a:r>
              <a:rPr lang="en-GB" dirty="0" err="1"/>
              <a:t>PyPI</a:t>
            </a:r>
            <a:r>
              <a:rPr lang="en-GB" dirty="0"/>
              <a:t>)</a:t>
            </a:r>
          </a:p>
          <a:p>
            <a:r>
              <a:rPr lang="en-GB" dirty="0"/>
              <a:t>This can be done using the following command:</a:t>
            </a:r>
          </a:p>
          <a:p>
            <a:pPr marL="457200" lvl="1" indent="0">
              <a:buNone/>
            </a:pPr>
            <a:r>
              <a:rPr lang="en-GB" dirty="0"/>
              <a:t>pip install </a:t>
            </a:r>
            <a:r>
              <a:rPr lang="en-GB" i="1" dirty="0" err="1"/>
              <a:t>modulename</a:t>
            </a:r>
            <a:r>
              <a:rPr lang="en-GB" dirty="0"/>
              <a:t>==</a:t>
            </a:r>
            <a:r>
              <a:rPr lang="en-GB" i="1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51559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64" y="1391478"/>
            <a:ext cx="11312396" cy="516834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Install the flask module and run the example code (hello.py) below:</a:t>
            </a:r>
          </a:p>
          <a:p>
            <a:r>
              <a:rPr lang="en-GB" dirty="0"/>
              <a:t>You will need to specify the index using the -</a:t>
            </a:r>
            <a:r>
              <a:rPr lang="en-GB" dirty="0" err="1"/>
              <a:t>i</a:t>
            </a:r>
            <a:r>
              <a:rPr lang="en-GB" dirty="0"/>
              <a:t> and also that the host is trusted using the --trusted-host option.</a:t>
            </a:r>
          </a:p>
          <a:p>
            <a:r>
              <a:rPr lang="en-GB" dirty="0"/>
              <a:t>The command in total is:</a:t>
            </a:r>
          </a:p>
          <a:p>
            <a:pPr lvl="1"/>
            <a:r>
              <a:rPr lang="en-GB" dirty="0"/>
              <a:t>pip install -</a:t>
            </a:r>
            <a:r>
              <a:rPr lang="en-GB" dirty="0" err="1"/>
              <a:t>i</a:t>
            </a:r>
            <a:r>
              <a:rPr lang="en-GB" dirty="0"/>
              <a:t> http://192.168.1.50/pypi/simple --trusted-host 192.168.1.50 flask</a:t>
            </a:r>
          </a:p>
          <a:p>
            <a:r>
              <a:rPr lang="en-GB" dirty="0"/>
              <a:t>hello.py:</a:t>
            </a:r>
          </a:p>
          <a:p>
            <a:pPr marL="0" lv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</a:p>
          <a:p>
            <a:pPr marL="0" lvl="0" indent="0">
              <a:buNone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Flask.</a:t>
            </a:r>
            <a:r>
              <a:rPr kumimoji="0" lang="en-US" altLang="en-US" sz="19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("/") </a:t>
            </a:r>
          </a:p>
          <a:p>
            <a:pPr marL="0" lvl="0" indent="0">
              <a:buNone/>
            </a:pP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hello(): </a:t>
            </a:r>
          </a:p>
          <a:p>
            <a:pPr marL="0" lv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"Hello World!" </a:t>
            </a:r>
          </a:p>
          <a:p>
            <a:pPr marL="0" lvl="0" indent="0">
              <a:buNone/>
            </a:pP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"__main__": </a:t>
            </a:r>
          </a:p>
          <a:p>
            <a:pPr marL="0" lvl="0" indent="0">
              <a:buNone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9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hello.py and navigate to address shown (should be something like </a:t>
            </a:r>
            <a:r>
              <a:rPr lang="en-GB" dirty="0">
                <a:hlinkClick r:id="rId2"/>
              </a:rPr>
              <a:t>http://127.0.0.1:5000</a:t>
            </a:r>
            <a:r>
              <a:rPr lang="en-GB" dirty="0"/>
              <a:t>)</a:t>
            </a:r>
          </a:p>
          <a:p>
            <a:r>
              <a:rPr lang="en-GB" dirty="0"/>
              <a:t>This module is designed as a lightweight webserver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41064" cy="27699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3174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5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Modules</vt:lpstr>
      <vt:lpstr>Modules - Recap</vt:lpstr>
      <vt:lpstr>Method 1 – Manually Downloaded modules</vt:lpstr>
      <vt:lpstr>Method 2 – PyPI</vt:lpstr>
      <vt:lpstr>Method 2 - PyPI</vt:lpstr>
      <vt:lpstr>Method 2 - PyPI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codersparks</dc:creator>
  <cp:lastModifiedBy>codersparks</cp:lastModifiedBy>
  <cp:revision>5</cp:revision>
  <dcterms:created xsi:type="dcterms:W3CDTF">2016-06-06T15:02:47Z</dcterms:created>
  <dcterms:modified xsi:type="dcterms:W3CDTF">2016-06-06T15:38:03Z</dcterms:modified>
</cp:coreProperties>
</file>