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3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1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1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1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0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8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0720-AEC0-4DD7-94D1-81BFA4BF26F1}" type="datetimeFigureOut">
              <a:rPr lang="en-GB" smtClean="0"/>
              <a:t>20/02/2016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HackSpace</a:t>
            </a:r>
            <a:r>
              <a:rPr lang="en-GB" dirty="0" smtClean="0"/>
              <a:t>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1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Return multiple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Unlike other languages python is able to return multiple values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area = 3.14 * radius **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* 3.14 * radius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area,circum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print(result)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(3.14, 6.28)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0117" y="3887539"/>
            <a:ext cx="391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 allows return of multiple values</a:t>
            </a:r>
            <a:endParaRPr lang="en-GB" dirty="0"/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flipH="1">
            <a:off x="5050301" y="3995225"/>
            <a:ext cx="2039816" cy="1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65894" y="4149186"/>
            <a:ext cx="168813" cy="2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Return and expand multiple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It is also possible to “auto-expand” the result and assign to variables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area = 3.14 * radius **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* 3.14 * radius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area,circum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6.28</a:t>
            </a:r>
          </a:p>
        </p:txBody>
      </p:sp>
    </p:spTree>
    <p:extLst>
      <p:ext uri="{BB962C8B-B14F-4D97-AF65-F5344CB8AC3E}">
        <p14:creationId xmlns:p14="http://schemas.microsoft.com/office/powerpoint/2010/main" val="11310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“Return Value”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Default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Default values allow us to specify a default value for a parameter</a:t>
            </a:r>
          </a:p>
          <a:p>
            <a:r>
              <a:rPr lang="en-GB" dirty="0" smtClean="0"/>
              <a:t>When calling function this allows the parameter to be options</a:t>
            </a:r>
          </a:p>
          <a:p>
            <a:r>
              <a:rPr lang="en-GB" dirty="0" smtClean="0"/>
              <a:t>Positional parameters must </a:t>
            </a:r>
            <a:r>
              <a:rPr lang="en-GB" b="1" u="sng" dirty="0" smtClean="0"/>
              <a:t>always</a:t>
            </a:r>
            <a:r>
              <a:rPr lang="en-GB" dirty="0" smtClean="0"/>
              <a:t> be before default/optional parameters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(name=“world”):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print(“Hello %s” % name)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Mark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0449" y="2982519"/>
            <a:ext cx="400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equals sign defines the default value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13009" y="3235569"/>
            <a:ext cx="2377440" cy="14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48886" y="3375801"/>
            <a:ext cx="164123" cy="38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“Default Parameters”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5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allow us to structure our code</a:t>
            </a:r>
          </a:p>
          <a:p>
            <a:r>
              <a:rPr lang="en-GB" dirty="0" smtClean="0"/>
              <a:t>Allows us to create code once and execute multiple times</a:t>
            </a:r>
          </a:p>
          <a:p>
            <a:r>
              <a:rPr lang="en-GB" dirty="0" smtClean="0"/>
              <a:t>Format as follows:</a:t>
            </a:r>
          </a:p>
          <a:p>
            <a:pPr marL="9144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Called by using</a:t>
            </a:r>
          </a:p>
          <a:p>
            <a:pPr marL="9144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 smtClean="0"/>
              <a:t>: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0900" y="28067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 name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73500" y="2991366"/>
            <a:ext cx="787400" cy="20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3000" y="3200401"/>
            <a:ext cx="14605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-70137" y="3200401"/>
            <a:ext cx="164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definition </a:t>
            </a:r>
          </a:p>
          <a:p>
            <a:r>
              <a:rPr lang="en-GB" dirty="0" smtClean="0"/>
              <a:t>of function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866900" y="3200401"/>
            <a:ext cx="5461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1574800" y="3416301"/>
            <a:ext cx="292100" cy="1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66900" y="3632201"/>
            <a:ext cx="889000" cy="36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0" y="3981669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 of function </a:t>
            </a:r>
            <a:endParaRPr lang="en-GB" dirty="0"/>
          </a:p>
          <a:p>
            <a:r>
              <a:rPr lang="en-GB" dirty="0" smtClean="0"/>
              <a:t>Is indented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897041" y="3846733"/>
            <a:ext cx="969859" cy="13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  <p:bldP spid="11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Can call multiple times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smtClean="0"/>
              <a:t>Output: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“Definition”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Parameters and Call Arguments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Parameters allows us to pass variables to the body of the function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print(“Hello %s” % 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(“Andy”)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Mark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Andy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1547" y="2351692"/>
            <a:ext cx="743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Parameter(s) are place inside of parenthesis, use comma to separate multiple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10539" y="2941983"/>
            <a:ext cx="874644" cy="29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85183" y="2701146"/>
            <a:ext cx="1404730" cy="240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defined as parameters to a function are only valid within that function body</a:t>
            </a:r>
          </a:p>
          <a:p>
            <a:r>
              <a:rPr lang="en-GB" dirty="0" smtClean="0"/>
              <a:t>This is called scope – i.e. in the below example name is only “in scope” for the function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print(“Hello %s” % 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3700" y="3708400"/>
            <a:ext cx="139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3539629"/>
            <a:ext cx="139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Name is only</a:t>
            </a:r>
          </a:p>
          <a:p>
            <a:r>
              <a:rPr lang="en-GB" dirty="0" smtClean="0"/>
              <a:t>valid within </a:t>
            </a:r>
          </a:p>
          <a:p>
            <a:r>
              <a:rPr lang="en-GB" dirty="0" smtClean="0"/>
              <a:t>function 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55700" y="4203700"/>
            <a:ext cx="508000" cy="635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1655" y="558487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happens here?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06240" y="5444197"/>
            <a:ext cx="942535" cy="1688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Scope – Hiding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If the variable is the same name of variable outside of function, the function “hides” that variable</a:t>
            </a:r>
          </a:p>
          <a:p>
            <a:r>
              <a:rPr lang="en-GB" dirty="0" smtClean="0"/>
              <a:t>For example: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“Tom”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= “Fred”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name2 = “Harry”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print(“Hello %s and %s” % (name,name2))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print(name2)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7925" y="5074865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happens here?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06241" y="5259531"/>
            <a:ext cx="1181684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87924" y="5625914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And here?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06241" y="5824025"/>
            <a:ext cx="1012873" cy="7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“Parameters and call arguments”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Return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Return values allow us to return a value from a function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generate_full_name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“ “ +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l_name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generate_full_name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(“Fred”, “Smith”)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Fred Smith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74" y="3474720"/>
            <a:ext cx="198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Return keyword</a:t>
            </a:r>
          </a:p>
          <a:p>
            <a:r>
              <a:rPr lang="en-GB" dirty="0" smtClean="0"/>
              <a:t>tells what to return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41342" y="3713871"/>
            <a:ext cx="801858" cy="15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43200" y="3722952"/>
            <a:ext cx="1294228" cy="38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304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HackSpace Python</vt:lpstr>
      <vt:lpstr>Functions</vt:lpstr>
      <vt:lpstr>Functions - </vt:lpstr>
      <vt:lpstr>PowerPoint Presentation</vt:lpstr>
      <vt:lpstr>Functions – Parameters and Call Arguments </vt:lpstr>
      <vt:lpstr>Functions – Scope</vt:lpstr>
      <vt:lpstr>Functions – Scope – Hiding value</vt:lpstr>
      <vt:lpstr>PowerPoint Presentation</vt:lpstr>
      <vt:lpstr>Functions – Return values </vt:lpstr>
      <vt:lpstr>Functions – Return multiple values </vt:lpstr>
      <vt:lpstr>Functions – Return and expand multiple values </vt:lpstr>
      <vt:lpstr>PowerPoint Presentation</vt:lpstr>
      <vt:lpstr>Functions – Default Values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HackSpace Python</dc:title>
  <dc:creator>codersparks</dc:creator>
  <cp:lastModifiedBy>codersparks</cp:lastModifiedBy>
  <cp:revision>12</cp:revision>
  <dcterms:created xsi:type="dcterms:W3CDTF">2016-02-19T17:51:06Z</dcterms:created>
  <dcterms:modified xsi:type="dcterms:W3CDTF">2016-02-20T15:13:14Z</dcterms:modified>
</cp:coreProperties>
</file>