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9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5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03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43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83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65BC-40FC-4E7E-A5E5-7DFA42BAEB9F}" type="datetimeFigureOut">
              <a:rPr lang="en-GB" smtClean="0"/>
              <a:t>22/05/2016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908D-72B5-4833-8339-0C8792010A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9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50/git/git_dem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0/downloads/git_installer/mac/git-2.8.1-intel-universal-mavericks.dmg" TargetMode="External"/><Relationship Id="rId2" Type="http://schemas.openxmlformats.org/officeDocument/2006/relationships/hyperlink" Target="http://192.168.0.50/downloads/git_installer/win/Git-2.8.1-64-bit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0.50/downloads/git_install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50/git/git_demo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0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Add, Commit and Status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the following files within your git folder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estfile1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estfile2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estfile3</a:t>
            </a:r>
          </a:p>
          <a:p>
            <a:r>
              <a:rPr lang="en-GB" dirty="0" smtClean="0"/>
              <a:t>Run the following commands in order</a:t>
            </a:r>
          </a:p>
          <a:p>
            <a:pPr lvl="1"/>
            <a:r>
              <a:rPr lang="en-GB" dirty="0" smtClean="0"/>
              <a:t>git add testfile1</a:t>
            </a:r>
          </a:p>
          <a:p>
            <a:pPr lvl="1"/>
            <a:r>
              <a:rPr lang="en-GB" dirty="0" smtClean="0"/>
              <a:t>git commit (and enter a comment)</a:t>
            </a:r>
          </a:p>
          <a:p>
            <a:pPr lvl="1"/>
            <a:r>
              <a:rPr lang="en-GB" dirty="0" smtClean="0"/>
              <a:t>git add testfile2</a:t>
            </a:r>
          </a:p>
          <a:p>
            <a:pPr lvl="1"/>
            <a:r>
              <a:rPr lang="en-GB" dirty="0" smtClean="0"/>
              <a:t>git status</a:t>
            </a:r>
          </a:p>
          <a:p>
            <a:r>
              <a:rPr lang="en-GB" dirty="0" smtClean="0"/>
              <a:t>You should not see examples of the status messages</a:t>
            </a:r>
          </a:p>
        </p:txBody>
      </p:sp>
    </p:spTree>
    <p:extLst>
      <p:ext uri="{BB962C8B-B14F-4D97-AF65-F5344CB8AC3E}">
        <p14:creationId xmlns:p14="http://schemas.microsoft.com/office/powerpoint/2010/main" val="143332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- 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Branching allows you to work on different ideas at the same time.</a:t>
            </a:r>
          </a:p>
          <a:p>
            <a:r>
              <a:rPr lang="en-GB" dirty="0" smtClean="0"/>
              <a:t>It can be useful if you need to make a significant change that you are not sure if it will work</a:t>
            </a:r>
          </a:p>
          <a:p>
            <a:r>
              <a:rPr lang="en-GB" dirty="0" smtClean="0"/>
              <a:t>To create a branch run the command</a:t>
            </a:r>
          </a:p>
          <a:p>
            <a:pPr lvl="1"/>
            <a:r>
              <a:rPr lang="en-GB" dirty="0" smtClean="0"/>
              <a:t>git branch &lt;</a:t>
            </a:r>
            <a:r>
              <a:rPr lang="en-GB" dirty="0" err="1" smtClean="0"/>
              <a:t>branch_name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</a:t>
            </a:r>
            <a:r>
              <a:rPr lang="en-GB" dirty="0" err="1" smtClean="0"/>
              <a:t>branch_name</a:t>
            </a:r>
            <a:r>
              <a:rPr lang="en-GB" dirty="0" smtClean="0"/>
              <a:t>&gt; is the name of the branch</a:t>
            </a:r>
          </a:p>
          <a:p>
            <a:r>
              <a:rPr lang="en-GB" dirty="0" smtClean="0"/>
              <a:t>You can then checkout that branch to work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86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 -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Clone the repository again (to another folder such as </a:t>
            </a:r>
            <a:r>
              <a:rPr lang="en-GB" dirty="0" err="1" smtClean="0"/>
              <a:t>git_demo_branching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git clone </a:t>
            </a:r>
            <a:r>
              <a:rPr lang="en-GB" dirty="0" smtClean="0">
                <a:hlinkClick r:id="rId2"/>
              </a:rPr>
              <a:t>http://192.168.0.50/git/git_demo.git</a:t>
            </a:r>
            <a:r>
              <a:rPr lang="en-GB" dirty="0" smtClean="0"/>
              <a:t> </a:t>
            </a:r>
            <a:r>
              <a:rPr lang="en-GB" dirty="0" err="1" smtClean="0"/>
              <a:t>git_demo_branching</a:t>
            </a:r>
            <a:endParaRPr lang="en-GB" dirty="0" smtClean="0"/>
          </a:p>
          <a:p>
            <a:r>
              <a:rPr lang="en-GB" dirty="0" smtClean="0"/>
              <a:t>Once this has happened run the following command:</a:t>
            </a:r>
          </a:p>
          <a:p>
            <a:pPr lvl="1"/>
            <a:r>
              <a:rPr lang="en-GB" dirty="0" smtClean="0"/>
              <a:t>git branch </a:t>
            </a:r>
            <a:r>
              <a:rPr lang="en-GB" dirty="0" err="1" smtClean="0"/>
              <a:t>demo_branch</a:t>
            </a:r>
            <a:endParaRPr lang="en-GB" dirty="0" smtClean="0"/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demo_branch</a:t>
            </a:r>
            <a:endParaRPr lang="en-GB" dirty="0" smtClean="0"/>
          </a:p>
          <a:p>
            <a:pPr lvl="1"/>
            <a:r>
              <a:rPr lang="en-GB" dirty="0" smtClean="0"/>
              <a:t>git status (note it tells you the branch you are on)</a:t>
            </a:r>
            <a:endParaRPr lang="en-GB" dirty="0" smtClean="0"/>
          </a:p>
          <a:p>
            <a:pPr lvl="1"/>
            <a:r>
              <a:rPr lang="en-GB" dirty="0" smtClean="0"/>
              <a:t>Edit the hello_world.py script to say “Hello world from branch”</a:t>
            </a:r>
          </a:p>
          <a:p>
            <a:pPr lvl="1"/>
            <a:r>
              <a:rPr lang="en-GB" dirty="0" smtClean="0"/>
              <a:t>git add hello_world.py</a:t>
            </a:r>
          </a:p>
          <a:p>
            <a:pPr lvl="1"/>
            <a:r>
              <a:rPr lang="en-GB" dirty="0" smtClean="0"/>
              <a:t>git commit</a:t>
            </a:r>
          </a:p>
          <a:p>
            <a:r>
              <a:rPr lang="en-GB" dirty="0" smtClean="0"/>
              <a:t>Run the python program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8208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 -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run the following command</a:t>
            </a:r>
          </a:p>
          <a:p>
            <a:pPr lvl="1"/>
            <a:r>
              <a:rPr lang="en-GB" dirty="0" smtClean="0"/>
              <a:t>git checkout master</a:t>
            </a:r>
          </a:p>
          <a:p>
            <a:pPr lvl="1"/>
            <a:r>
              <a:rPr lang="en-GB" dirty="0" smtClean="0"/>
              <a:t>Run the hello_world.py</a:t>
            </a:r>
          </a:p>
          <a:p>
            <a:pPr lvl="1"/>
            <a:r>
              <a:rPr lang="en-GB" dirty="0" smtClean="0"/>
              <a:t>git checkout </a:t>
            </a:r>
            <a:r>
              <a:rPr lang="en-GB" dirty="0" err="1" smtClean="0"/>
              <a:t>demo_branch</a:t>
            </a:r>
            <a:endParaRPr lang="en-GB" dirty="0" smtClean="0"/>
          </a:p>
          <a:p>
            <a:pPr lvl="2"/>
            <a:r>
              <a:rPr lang="en-GB" dirty="0" smtClean="0"/>
              <a:t>If you named it differently use that name</a:t>
            </a:r>
          </a:p>
          <a:p>
            <a:pPr lvl="1"/>
            <a:r>
              <a:rPr lang="en-GB" dirty="0" smtClean="0"/>
              <a:t>Run the hello_world.py</a:t>
            </a:r>
          </a:p>
        </p:txBody>
      </p:sp>
    </p:spTree>
    <p:extLst>
      <p:ext uri="{BB962C8B-B14F-4D97-AF65-F5344CB8AC3E}">
        <p14:creationId xmlns:p14="http://schemas.microsoft.com/office/powerpoint/2010/main" val="34517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branching lets you keep two (or more) different version of the same code.</a:t>
            </a:r>
          </a:p>
          <a:p>
            <a:r>
              <a:rPr lang="en-GB" dirty="0" smtClean="0"/>
              <a:t>Ok, so what happens when we are finished with a branch and want to update the original file so that we only have one again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84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merging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do this we use the </a:t>
            </a:r>
            <a:r>
              <a:rPr lang="en-GB" b="1" dirty="0" smtClean="0"/>
              <a:t>git merge</a:t>
            </a:r>
            <a:r>
              <a:rPr lang="en-GB" dirty="0" smtClean="0"/>
              <a:t> command</a:t>
            </a:r>
          </a:p>
          <a:p>
            <a:r>
              <a:rPr lang="en-GB" dirty="0" smtClean="0"/>
              <a:t>This is run from the destination branch (i.e. the branch you want to merge to).</a:t>
            </a:r>
          </a:p>
          <a:p>
            <a:r>
              <a:rPr lang="en-GB" dirty="0" smtClean="0"/>
              <a:t>You need to specify the merge source in the command</a:t>
            </a:r>
          </a:p>
          <a:p>
            <a:r>
              <a:rPr lang="en-GB" dirty="0" smtClean="0"/>
              <a:t>i.e. the following commands would be used:</a:t>
            </a:r>
          </a:p>
          <a:p>
            <a:pPr lvl="1"/>
            <a:r>
              <a:rPr lang="en-GB" dirty="0" smtClean="0"/>
              <a:t>git checkout &lt;destination branch&gt;</a:t>
            </a:r>
          </a:p>
          <a:p>
            <a:pPr lvl="1"/>
            <a:r>
              <a:rPr lang="en-GB" dirty="0" smtClean="0"/>
              <a:t>git merge &lt;source branch&gt;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0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merge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the following commands from you </a:t>
            </a:r>
            <a:r>
              <a:rPr lang="en-GB" dirty="0" err="1" smtClean="0"/>
              <a:t>git_demo_branching</a:t>
            </a:r>
            <a:r>
              <a:rPr lang="en-GB" dirty="0" smtClean="0"/>
              <a:t> folder</a:t>
            </a:r>
          </a:p>
          <a:p>
            <a:pPr lvl="1"/>
            <a:r>
              <a:rPr lang="en-GB" dirty="0" smtClean="0"/>
              <a:t>git checkout master </a:t>
            </a:r>
          </a:p>
          <a:p>
            <a:pPr lvl="2"/>
            <a:r>
              <a:rPr lang="en-GB" dirty="0" smtClean="0"/>
              <a:t> master is the default branch and our destination</a:t>
            </a:r>
          </a:p>
          <a:p>
            <a:pPr lvl="1"/>
            <a:r>
              <a:rPr lang="en-GB" dirty="0" smtClean="0"/>
              <a:t>git merge </a:t>
            </a:r>
            <a:r>
              <a:rPr lang="en-GB" dirty="0" err="1" smtClean="0"/>
              <a:t>demo_branch</a:t>
            </a:r>
            <a:endParaRPr lang="en-GB" dirty="0"/>
          </a:p>
          <a:p>
            <a:pPr lvl="2"/>
            <a:r>
              <a:rPr lang="en-GB" dirty="0" smtClean="0"/>
              <a:t> </a:t>
            </a:r>
            <a:r>
              <a:rPr lang="en-GB" dirty="0" err="1" smtClean="0"/>
              <a:t>demo_branch</a:t>
            </a:r>
            <a:r>
              <a:rPr lang="en-GB" dirty="0" smtClean="0"/>
              <a:t> is the source branch where the changes we want to merge exist</a:t>
            </a:r>
          </a:p>
          <a:p>
            <a:pPr lvl="1"/>
            <a:r>
              <a:rPr lang="en-GB" dirty="0" smtClean="0"/>
              <a:t>Run the program – you should now see that the changes are on our main branch</a:t>
            </a:r>
          </a:p>
          <a:p>
            <a:r>
              <a:rPr lang="en-GB" dirty="0" smtClean="0"/>
              <a:t>You can now delete the branch we were working on by running the following command</a:t>
            </a:r>
          </a:p>
          <a:p>
            <a:pPr lvl="1"/>
            <a:r>
              <a:rPr lang="en-GB" dirty="0" smtClean="0"/>
              <a:t>git branch –d </a:t>
            </a:r>
            <a:r>
              <a:rPr lang="en-GB" dirty="0" err="1" smtClean="0"/>
              <a:t>demo_branch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50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Git log allows you to see the history of the commits that have been made for a project.</a:t>
            </a:r>
          </a:p>
          <a:p>
            <a:r>
              <a:rPr lang="en-GB" dirty="0" smtClean="0"/>
              <a:t>It can be </a:t>
            </a:r>
            <a:r>
              <a:rPr lang="en-GB" dirty="0" err="1" smtClean="0"/>
              <a:t>execited</a:t>
            </a:r>
            <a:r>
              <a:rPr lang="en-GB" dirty="0" smtClean="0"/>
              <a:t> by running the following command:</a:t>
            </a:r>
          </a:p>
          <a:p>
            <a:pPr lvl="1"/>
            <a:r>
              <a:rPr lang="en-GB" dirty="0" smtClean="0"/>
              <a:t>git log</a:t>
            </a:r>
          </a:p>
          <a:p>
            <a:r>
              <a:rPr lang="en-GB" dirty="0" smtClean="0"/>
              <a:t>Output will be something similar to: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commit b3691eaaa79597a992e721ab5cb0dfdb9cef28d3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codersparks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&lt;codersparks@gmail.com&gt;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May 22 21:53:35 2016 +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Added hello world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commit b9fe45c1711afb18325046a94404e92202e9150f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Author: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cheltenham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-hackspace &lt;another@example.com&gt;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May 22 21:32:24 2016 +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Initial commit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3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merge conflict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of merge conflict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2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system</a:t>
            </a:r>
          </a:p>
          <a:p>
            <a:r>
              <a:rPr lang="en-GB" dirty="0" smtClean="0"/>
              <a:t>It allows multiple people to work on the same code base at the same time</a:t>
            </a:r>
          </a:p>
          <a:p>
            <a:r>
              <a:rPr lang="en-GB" dirty="0" smtClean="0"/>
              <a:t>It can also be used to get code from the </a:t>
            </a:r>
            <a:r>
              <a:rPr lang="en-GB" dirty="0" err="1" smtClean="0"/>
              <a:t>interweb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A lot of tutorial will include a git repository for the example</a:t>
            </a:r>
          </a:p>
          <a:p>
            <a:pPr lvl="1"/>
            <a:r>
              <a:rPr lang="en-GB" dirty="0" smtClean="0"/>
              <a:t>Some even give you a base for the tutorial and the completed example</a:t>
            </a:r>
          </a:p>
          <a:p>
            <a:r>
              <a:rPr lang="en-GB" dirty="0" smtClean="0"/>
              <a:t>However, can also be useful if you are working on your own.</a:t>
            </a:r>
          </a:p>
          <a:p>
            <a:pPr lvl="1"/>
            <a:r>
              <a:rPr lang="en-GB" dirty="0" smtClean="0"/>
              <a:t>Gives you a way to “save” your code and revert back to known working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9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Installer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Installers for Mac and Windows available on local server</a:t>
            </a:r>
          </a:p>
          <a:p>
            <a:r>
              <a:rPr lang="en-GB" dirty="0" smtClean="0"/>
              <a:t>Windows:</a:t>
            </a:r>
          </a:p>
          <a:p>
            <a:pPr lvl="1"/>
            <a:r>
              <a:rPr lang="en-GB" dirty="0" smtClean="0">
                <a:hlinkClick r:id="rId2"/>
              </a:rPr>
              <a:t>http://192.168.0.50/downloads/git_installer/win/Git-2.8.1-64-bit.exe</a:t>
            </a:r>
            <a:endParaRPr lang="en-GB" dirty="0" smtClean="0"/>
          </a:p>
          <a:p>
            <a:r>
              <a:rPr lang="en-GB" dirty="0" smtClean="0"/>
              <a:t>Mac:</a:t>
            </a:r>
          </a:p>
          <a:p>
            <a:pPr lvl="1"/>
            <a:r>
              <a:rPr lang="en-GB" dirty="0" smtClean="0">
                <a:hlinkClick r:id="rId3"/>
              </a:rPr>
              <a:t>http://192.168.0.50/downloads/git_installer/mac/git-2.8.1-intel-universal-mavericks.dmg</a:t>
            </a:r>
            <a:endParaRPr lang="en-GB" dirty="0" smtClean="0"/>
          </a:p>
          <a:p>
            <a:r>
              <a:rPr lang="en-GB" dirty="0" smtClean="0"/>
              <a:t>(Suggest that you browse to </a:t>
            </a:r>
            <a:r>
              <a:rPr lang="en-GB" dirty="0" smtClean="0">
                <a:hlinkClick r:id="rId4"/>
              </a:rPr>
              <a:t>http://192.168.0.50/downloads/git_installer/</a:t>
            </a:r>
            <a:r>
              <a:rPr lang="en-GB" dirty="0" smtClean="0"/>
              <a:t> and navigate from there)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73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Git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Before we do anything in git lets configure it.</a:t>
            </a:r>
          </a:p>
          <a:p>
            <a:r>
              <a:rPr lang="en-GB" dirty="0" smtClean="0"/>
              <a:t>These commands are run from the terminal</a:t>
            </a:r>
          </a:p>
          <a:p>
            <a:pPr lvl="1"/>
            <a:r>
              <a:rPr lang="en-GB" dirty="0" smtClean="0"/>
              <a:t>For windows use – git bash</a:t>
            </a:r>
          </a:p>
          <a:p>
            <a:pPr lvl="1"/>
            <a:r>
              <a:rPr lang="en-GB" dirty="0" smtClean="0"/>
              <a:t>For mac – use terminal</a:t>
            </a:r>
          </a:p>
          <a:p>
            <a:r>
              <a:rPr lang="en-GB" dirty="0" smtClean="0"/>
              <a:t>We need to tell git who we are</a:t>
            </a:r>
          </a:p>
          <a:p>
            <a:r>
              <a:rPr lang="en-GB" dirty="0" smtClean="0"/>
              <a:t>Email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</a:t>
            </a:r>
            <a:r>
              <a:rPr lang="en-GB" dirty="0" err="1" smtClean="0"/>
              <a:t>user.email</a:t>
            </a:r>
            <a:r>
              <a:rPr lang="en-GB" dirty="0" smtClean="0"/>
              <a:t> “&lt;enter email&gt;”</a:t>
            </a:r>
          </a:p>
          <a:p>
            <a:r>
              <a:rPr lang="en-GB" dirty="0" smtClean="0"/>
              <a:t>Name</a:t>
            </a:r>
          </a:p>
          <a:p>
            <a:pPr lvl="1"/>
            <a:r>
              <a:rPr lang="en-GB" dirty="0" smtClean="0"/>
              <a:t>git </a:t>
            </a:r>
            <a:r>
              <a:rPr lang="en-GB" dirty="0" err="1" smtClean="0"/>
              <a:t>config</a:t>
            </a:r>
            <a:r>
              <a:rPr lang="en-GB" dirty="0" smtClean="0"/>
              <a:t> --global user.name “&lt;enter name&gt;”</a:t>
            </a:r>
          </a:p>
          <a:p>
            <a:r>
              <a:rPr lang="en-GB" dirty="0" smtClean="0"/>
              <a:t>Git will then use these when </a:t>
            </a:r>
            <a:r>
              <a:rPr lang="en-GB" dirty="0" err="1" smtClean="0"/>
              <a:t>commiting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16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- Cloning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“download” a codebase we “clone” it using the git clone command</a:t>
            </a:r>
          </a:p>
          <a:p>
            <a:r>
              <a:rPr lang="en-GB" dirty="0" smtClean="0"/>
              <a:t>For example:</a:t>
            </a:r>
          </a:p>
          <a:p>
            <a:pPr lvl="1"/>
            <a:r>
              <a:rPr lang="en-GB" dirty="0" smtClean="0"/>
              <a:t>git clone &lt;repository link&gt; &lt;repository </a:t>
            </a:r>
            <a:r>
              <a:rPr lang="en-GB" dirty="0" err="1" smtClean="0"/>
              <a:t>dir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This will clone the repository at &lt;</a:t>
            </a:r>
            <a:r>
              <a:rPr lang="en-GB" dirty="0" err="1" smtClean="0"/>
              <a:t>repository_link</a:t>
            </a:r>
            <a:r>
              <a:rPr lang="en-GB" dirty="0" smtClean="0"/>
              <a:t>&gt; into a directory called &lt;repository </a:t>
            </a:r>
            <a:r>
              <a:rPr lang="en-GB" dirty="0" err="1" smtClean="0"/>
              <a:t>dir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The directory is optional – if omitted the directory will be the same name as the repository</a:t>
            </a:r>
          </a:p>
          <a:p>
            <a:r>
              <a:rPr lang="en-GB" dirty="0" smtClean="0"/>
              <a:t>So where do we get repository links from</a:t>
            </a:r>
          </a:p>
        </p:txBody>
      </p:sp>
    </p:spTree>
    <p:extLst>
      <p:ext uri="{BB962C8B-B14F-4D97-AF65-F5344CB8AC3E}">
        <p14:creationId xmlns:p14="http://schemas.microsoft.com/office/powerpoint/2010/main" val="17045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– Cloning – </a:t>
            </a:r>
            <a:r>
              <a:rPr lang="en-GB" dirty="0" err="1" smtClean="0"/>
              <a:t>github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8" y="1412557"/>
            <a:ext cx="11742263" cy="51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– Cloning - 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 to have a go (assuming the server is working)</a:t>
            </a:r>
          </a:p>
          <a:p>
            <a:r>
              <a:rPr lang="en-GB" dirty="0" smtClean="0"/>
              <a:t>Run the following command:</a:t>
            </a:r>
          </a:p>
          <a:p>
            <a:pPr lvl="1"/>
            <a:r>
              <a:rPr lang="en-GB" dirty="0" smtClean="0"/>
              <a:t>git clone </a:t>
            </a:r>
            <a:r>
              <a:rPr lang="en-GB" dirty="0" smtClean="0">
                <a:hlinkClick r:id="rId2"/>
              </a:rPr>
              <a:t>http://192.168.0.50/git/git_demo.git</a:t>
            </a:r>
            <a:endParaRPr lang="en-GB" dirty="0" smtClean="0"/>
          </a:p>
          <a:p>
            <a:r>
              <a:rPr lang="en-GB" dirty="0" smtClean="0"/>
              <a:t>You should find a single file in the </a:t>
            </a:r>
            <a:r>
              <a:rPr lang="en-GB" dirty="0" err="1" smtClean="0"/>
              <a:t>git_demo</a:t>
            </a:r>
            <a:r>
              <a:rPr lang="en-GB" dirty="0" smtClean="0"/>
              <a:t> folder</a:t>
            </a:r>
          </a:p>
          <a:p>
            <a:pPr lvl="1"/>
            <a:r>
              <a:rPr lang="en-GB" dirty="0" smtClean="0"/>
              <a:t>Note: .git may be stripped from the repository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89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– </a:t>
            </a:r>
            <a:r>
              <a:rPr lang="en-GB" dirty="0" err="1" smtClean="0"/>
              <a:t>Commiting</a:t>
            </a:r>
            <a:r>
              <a:rPr lang="en-GB" dirty="0" smtClean="0"/>
              <a:t> and staging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record the state of the code we say that we </a:t>
            </a:r>
            <a:r>
              <a:rPr lang="en-GB" b="1" dirty="0" smtClean="0"/>
              <a:t>commit</a:t>
            </a:r>
            <a:r>
              <a:rPr lang="en-GB" dirty="0" smtClean="0"/>
              <a:t> it to the repository.</a:t>
            </a:r>
          </a:p>
          <a:p>
            <a:r>
              <a:rPr lang="en-GB" dirty="0" smtClean="0"/>
              <a:t>A commit is like a snapshot of the code. i.e. it is a record of the code at a particular point of time.</a:t>
            </a:r>
          </a:p>
          <a:p>
            <a:r>
              <a:rPr lang="en-GB" dirty="0" smtClean="0"/>
              <a:t>To build a commit we have to </a:t>
            </a:r>
            <a:r>
              <a:rPr lang="en-GB" b="1" dirty="0" smtClean="0"/>
              <a:t>add</a:t>
            </a:r>
            <a:r>
              <a:rPr lang="en-GB" dirty="0" smtClean="0"/>
              <a:t> it to git’s staging area using the following command:</a:t>
            </a:r>
          </a:p>
          <a:p>
            <a:pPr lvl="1"/>
            <a:r>
              <a:rPr lang="en-GB" dirty="0" smtClean="0"/>
              <a:t>git add &lt;filename&gt;</a:t>
            </a:r>
          </a:p>
          <a:p>
            <a:r>
              <a:rPr lang="en-GB" dirty="0" smtClean="0"/>
              <a:t>This can then be run repeatedly to add files to the staging area.</a:t>
            </a:r>
          </a:p>
          <a:p>
            <a:r>
              <a:rPr lang="en-GB" dirty="0" smtClean="0"/>
              <a:t>Once you have added all the files you want to commit you can do so by running the following command:</a:t>
            </a:r>
          </a:p>
          <a:p>
            <a:pPr lvl="1"/>
            <a:r>
              <a:rPr lang="en-GB" dirty="0" smtClean="0"/>
              <a:t>git commit</a:t>
            </a:r>
          </a:p>
          <a:p>
            <a:r>
              <a:rPr lang="en-GB" dirty="0" smtClean="0"/>
              <a:t>Git will open a text editor to allow you to enter a commit message</a:t>
            </a:r>
          </a:p>
          <a:p>
            <a:pPr lvl="1"/>
            <a:r>
              <a:rPr lang="en-GB" dirty="0" smtClean="0"/>
              <a:t>Normally this would be a summary of the changes you have made.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76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-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git status</a:t>
            </a:r>
            <a:r>
              <a:rPr lang="en-GB" dirty="0" smtClean="0"/>
              <a:t> allows you to check on the current status of your repository.</a:t>
            </a:r>
          </a:p>
          <a:p>
            <a:r>
              <a:rPr lang="en-GB" dirty="0" smtClean="0"/>
              <a:t>It will show you files in the following sections</a:t>
            </a:r>
          </a:p>
          <a:p>
            <a:pPr lvl="1"/>
            <a:r>
              <a:rPr lang="en-GB" dirty="0" smtClean="0"/>
              <a:t>Changes to be committed:</a:t>
            </a:r>
          </a:p>
          <a:p>
            <a:pPr lvl="2"/>
            <a:r>
              <a:rPr lang="en-GB" dirty="0" smtClean="0"/>
              <a:t>These files have been added to the staging area and will be committed if the </a:t>
            </a:r>
            <a:r>
              <a:rPr lang="en-GB" b="1" dirty="0" smtClean="0"/>
              <a:t>git commit</a:t>
            </a:r>
            <a:r>
              <a:rPr lang="en-GB" dirty="0" smtClean="0"/>
              <a:t> command is run</a:t>
            </a:r>
          </a:p>
          <a:p>
            <a:pPr lvl="1"/>
            <a:r>
              <a:rPr lang="en-GB" dirty="0" smtClean="0"/>
              <a:t>Changes not staged for commit:</a:t>
            </a:r>
          </a:p>
          <a:p>
            <a:pPr lvl="2"/>
            <a:r>
              <a:rPr lang="en-GB" dirty="0" smtClean="0"/>
              <a:t>These files have changed since the last commit – before committing you will need to run </a:t>
            </a:r>
            <a:r>
              <a:rPr lang="en-GB" b="1" dirty="0" smtClean="0"/>
              <a:t>git add &lt;file&gt;</a:t>
            </a:r>
            <a:r>
              <a:rPr lang="en-GB" dirty="0" smtClean="0"/>
              <a:t> for each file</a:t>
            </a:r>
          </a:p>
          <a:p>
            <a:pPr lvl="1"/>
            <a:r>
              <a:rPr lang="en-GB" dirty="0" smtClean="0"/>
              <a:t>Untracked files:</a:t>
            </a:r>
          </a:p>
          <a:p>
            <a:pPr lvl="2"/>
            <a:r>
              <a:rPr lang="en-GB" dirty="0" smtClean="0"/>
              <a:t>These files have never been committed – i.e. they are new and must be added using </a:t>
            </a:r>
            <a:r>
              <a:rPr lang="en-GB" b="1" dirty="0" smtClean="0"/>
              <a:t>git add &lt;file&gt; </a:t>
            </a:r>
            <a:r>
              <a:rPr lang="en-GB" dirty="0" smtClean="0"/>
              <a:t>before committing</a:t>
            </a:r>
          </a:p>
          <a:p>
            <a:r>
              <a:rPr lang="en-GB" dirty="0" smtClean="0"/>
              <a:t>Files not mentioned are committed (or ignored)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82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1063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GIT</vt:lpstr>
      <vt:lpstr>Why Git</vt:lpstr>
      <vt:lpstr>Git Installer</vt:lpstr>
      <vt:lpstr>Configure Git</vt:lpstr>
      <vt:lpstr>Git - Cloning</vt:lpstr>
      <vt:lpstr>Git – Cloning – github example</vt:lpstr>
      <vt:lpstr>Git – Cloning - exercise</vt:lpstr>
      <vt:lpstr>Git – Commiting and staging</vt:lpstr>
      <vt:lpstr>Git - Status</vt:lpstr>
      <vt:lpstr>Git Add, Commit and Status exercise</vt:lpstr>
      <vt:lpstr>Git - Branching</vt:lpstr>
      <vt:lpstr>Git branching - exercise</vt:lpstr>
      <vt:lpstr>Git branching - exercise</vt:lpstr>
      <vt:lpstr>Git branching</vt:lpstr>
      <vt:lpstr>Git merging</vt:lpstr>
      <vt:lpstr>Git merge example</vt:lpstr>
      <vt:lpstr>Git log</vt:lpstr>
      <vt:lpstr>Demo of merge conflict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codersparks</dc:creator>
  <cp:lastModifiedBy>codersparks</cp:lastModifiedBy>
  <cp:revision>9</cp:revision>
  <dcterms:created xsi:type="dcterms:W3CDTF">2016-05-22T20:15:25Z</dcterms:created>
  <dcterms:modified xsi:type="dcterms:W3CDTF">2016-05-22T21:25:27Z</dcterms:modified>
</cp:coreProperties>
</file>