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MSD_R_course_HT2025/tree/mai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https://github.com/Chelysheva/MSD_R_course_HT2025/tree/main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1623</Words>
  <Application>Microsoft Macintosh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Beatriz Gamez Molina</cp:lastModifiedBy>
  <cp:revision>87</cp:revision>
  <dcterms:created xsi:type="dcterms:W3CDTF">2021-01-18T11:47:19Z</dcterms:created>
  <dcterms:modified xsi:type="dcterms:W3CDTF">2025-02-10T22:15:15Z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