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DFD4-8BF3-6842-9EBB-7D326FBFC1B9}" v="1" dt="2024-01-22T19:57:5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18"/>
  </p:normalViewPr>
  <p:slideViewPr>
    <p:cSldViewPr snapToGrid="0" snapToObjects="1">
      <p:cViewPr varScale="1">
        <p:scale>
          <a:sx n="116" d="100"/>
          <a:sy n="116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MSD_R_course_lateMarch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March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5CD58B5-322F-A84D-83C7-F9B5027796D7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March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https://github.com/Chelysheva/MSD_R_course_lateMarch2024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86</cp:revision>
  <dcterms:created xsi:type="dcterms:W3CDTF">2021-01-18T11:47:19Z</dcterms:created>
  <dcterms:modified xsi:type="dcterms:W3CDTF">2024-03-01T11:25:21Z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