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F428-08F5-EA40-8E12-3B8141233526}" v="67" dt="2024-01-22T20:30:2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8"/>
  </p:normalViewPr>
  <p:slideViewPr>
    <p:cSldViewPr snapToGrid="0">
      <p:cViewPr varScale="1">
        <p:scale>
          <a:sx n="116" d="100"/>
          <a:sy n="116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6D0796E-A584-F74F-6955-98EFCDFF0F0F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March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97B71C7-9040-D533-B3F8-42E40D83DFB2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March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25</cp:revision>
  <dcterms:created xsi:type="dcterms:W3CDTF">2021-01-19T14:20:30Z</dcterms:created>
  <dcterms:modified xsi:type="dcterms:W3CDTF">2024-03-01T11:25:59Z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