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sldIdLst>
    <p:sldId id="276" r:id="rId7"/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5DF428-08F5-EA40-8E12-3B8141233526}" v="67" dt="2024-01-22T20:30:20.6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88"/>
  </p:normalViewPr>
  <p:slideViewPr>
    <p:cSldViewPr snapToGrid="0">
      <p:cViewPr varScale="1">
        <p:scale>
          <a:sx n="116" d="100"/>
          <a:sy n="116" d="100"/>
        </p:scale>
        <p:origin x="1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theme" Target="theme/theme1.xml"/><Relationship Id="rId8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nivasa Rao" userId="a6b54366-f13d-4292-8bb4-f06c50909b1e" providerId="ADAL" clId="{385DF428-08F5-EA40-8E12-3B8141233526}"/>
    <pc:docChg chg="custSel modSld">
      <pc:chgData name="Srinivasa Rao" userId="a6b54366-f13d-4292-8bb4-f06c50909b1e" providerId="ADAL" clId="{385DF428-08F5-EA40-8E12-3B8141233526}" dt="2024-01-22T20:30:41.648" v="473" actId="478"/>
      <pc:docMkLst>
        <pc:docMk/>
      </pc:docMkLst>
      <pc:sldChg chg="addSp delSp modSp mod modAnim">
        <pc:chgData name="Srinivasa Rao" userId="a6b54366-f13d-4292-8bb4-f06c50909b1e" providerId="ADAL" clId="{385DF428-08F5-EA40-8E12-3B8141233526}" dt="2024-01-22T20:04:00.522" v="98"/>
        <pc:sldMkLst>
          <pc:docMk/>
          <pc:sldMk cId="0" sldId="259"/>
        </pc:sldMkLst>
        <pc:spChg chg="add mod">
          <ac:chgData name="Srinivasa Rao" userId="a6b54366-f13d-4292-8bb4-f06c50909b1e" providerId="ADAL" clId="{385DF428-08F5-EA40-8E12-3B8141233526}" dt="2024-01-22T20:03:11.096" v="88" actId="1037"/>
          <ac:spMkLst>
            <pc:docMk/>
            <pc:sldMk cId="0" sldId="259"/>
            <ac:spMk id="2" creationId="{4AEDAC86-9CF1-9124-0E11-A8229DFE9BBF}"/>
          </ac:spMkLst>
        </pc:spChg>
        <pc:spChg chg="add mod">
          <ac:chgData name="Srinivasa Rao" userId="a6b54366-f13d-4292-8bb4-f06c50909b1e" providerId="ADAL" clId="{385DF428-08F5-EA40-8E12-3B8141233526}" dt="2024-01-22T20:03:11.096" v="88" actId="1037"/>
          <ac:spMkLst>
            <pc:docMk/>
            <pc:sldMk cId="0" sldId="259"/>
            <ac:spMk id="3" creationId="{71C6A929-9A26-B46B-9A09-A39B6B4EAB19}"/>
          </ac:spMkLst>
        </pc:spChg>
        <pc:spChg chg="add mod">
          <ac:chgData name="Srinivasa Rao" userId="a6b54366-f13d-4292-8bb4-f06c50909b1e" providerId="ADAL" clId="{385DF428-08F5-EA40-8E12-3B8141233526}" dt="2024-01-22T20:03:11.096" v="88" actId="1037"/>
          <ac:spMkLst>
            <pc:docMk/>
            <pc:sldMk cId="0" sldId="259"/>
            <ac:spMk id="9" creationId="{8CB16B1E-82A3-2FEE-BFCE-AC5FE4B281B3}"/>
          </ac:spMkLst>
        </pc:spChg>
        <pc:spChg chg="add mod">
          <ac:chgData name="Srinivasa Rao" userId="a6b54366-f13d-4292-8bb4-f06c50909b1e" providerId="ADAL" clId="{385DF428-08F5-EA40-8E12-3B8141233526}" dt="2024-01-22T20:03:53.907" v="97" actId="14100"/>
          <ac:spMkLst>
            <pc:docMk/>
            <pc:sldMk cId="0" sldId="259"/>
            <ac:spMk id="22" creationId="{48A18897-1BC6-78F3-6C02-0C186E9273C9}"/>
          </ac:spMkLst>
        </pc:spChg>
        <pc:picChg chg="del mod">
          <ac:chgData name="Srinivasa Rao" userId="a6b54366-f13d-4292-8bb4-f06c50909b1e" providerId="ADAL" clId="{385DF428-08F5-EA40-8E12-3B8141233526}" dt="2024-01-22T20:02:23.191" v="52" actId="478"/>
          <ac:picMkLst>
            <pc:docMk/>
            <pc:sldMk cId="0" sldId="259"/>
            <ac:picMk id="236" creationId="{00000000-0000-0000-0000-000000000000}"/>
          </ac:picMkLst>
        </pc:picChg>
        <pc:cxnChg chg="add mod">
          <ac:chgData name="Srinivasa Rao" userId="a6b54366-f13d-4292-8bb4-f06c50909b1e" providerId="ADAL" clId="{385DF428-08F5-EA40-8E12-3B8141233526}" dt="2024-01-22T20:03:11.096" v="88" actId="1037"/>
          <ac:cxnSpMkLst>
            <pc:docMk/>
            <pc:sldMk cId="0" sldId="259"/>
            <ac:cxnSpMk id="5" creationId="{E93AC290-10D5-DD5B-FDB9-34E2FCCD7D9E}"/>
          </ac:cxnSpMkLst>
        </pc:cxnChg>
        <pc:cxnChg chg="add mod">
          <ac:chgData name="Srinivasa Rao" userId="a6b54366-f13d-4292-8bb4-f06c50909b1e" providerId="ADAL" clId="{385DF428-08F5-EA40-8E12-3B8141233526}" dt="2024-01-22T20:03:11.096" v="88" actId="1037"/>
          <ac:cxnSpMkLst>
            <pc:docMk/>
            <pc:sldMk cId="0" sldId="259"/>
            <ac:cxnSpMk id="7" creationId="{3B41C19F-11DE-2D4C-831B-0848F8C63999}"/>
          </ac:cxnSpMkLst>
        </pc:cxnChg>
        <pc:cxnChg chg="add mod">
          <ac:chgData name="Srinivasa Rao" userId="a6b54366-f13d-4292-8bb4-f06c50909b1e" providerId="ADAL" clId="{385DF428-08F5-EA40-8E12-3B8141233526}" dt="2024-01-22T20:03:11.096" v="88" actId="1037"/>
          <ac:cxnSpMkLst>
            <pc:docMk/>
            <pc:sldMk cId="0" sldId="259"/>
            <ac:cxnSpMk id="10" creationId="{C28287E6-DF3C-8ABB-EC22-97879B7DE677}"/>
          </ac:cxnSpMkLst>
        </pc:cxnChg>
        <pc:cxnChg chg="add mod">
          <ac:chgData name="Srinivasa Rao" userId="a6b54366-f13d-4292-8bb4-f06c50909b1e" providerId="ADAL" clId="{385DF428-08F5-EA40-8E12-3B8141233526}" dt="2024-01-22T20:03:11.096" v="88" actId="1037"/>
          <ac:cxnSpMkLst>
            <pc:docMk/>
            <pc:sldMk cId="0" sldId="259"/>
            <ac:cxnSpMk id="13" creationId="{55F776A6-B600-5EA0-8499-850C0E374D69}"/>
          </ac:cxnSpMkLst>
        </pc:cxnChg>
        <pc:cxnChg chg="add mod">
          <ac:chgData name="Srinivasa Rao" userId="a6b54366-f13d-4292-8bb4-f06c50909b1e" providerId="ADAL" clId="{385DF428-08F5-EA40-8E12-3B8141233526}" dt="2024-01-22T20:03:11.096" v="88" actId="1037"/>
          <ac:cxnSpMkLst>
            <pc:docMk/>
            <pc:sldMk cId="0" sldId="259"/>
            <ac:cxnSpMk id="19" creationId="{0206CDD4-CB51-F4F6-B6BB-6912D9347270}"/>
          </ac:cxnSpMkLst>
        </pc:cxnChg>
      </pc:sldChg>
      <pc:sldChg chg="addSp delSp modSp mod delAnim modAnim">
        <pc:chgData name="Srinivasa Rao" userId="a6b54366-f13d-4292-8bb4-f06c50909b1e" providerId="ADAL" clId="{385DF428-08F5-EA40-8E12-3B8141233526}" dt="2024-01-22T20:28:23.497" v="462" actId="20577"/>
        <pc:sldMkLst>
          <pc:docMk/>
          <pc:sldMk cId="0" sldId="260"/>
        </pc:sldMkLst>
        <pc:spChg chg="add mod topLvl">
          <ac:chgData name="Srinivasa Rao" userId="a6b54366-f13d-4292-8bb4-f06c50909b1e" providerId="ADAL" clId="{385DF428-08F5-EA40-8E12-3B8141233526}" dt="2024-01-22T20:10:10.232" v="164" actId="1038"/>
          <ac:spMkLst>
            <pc:docMk/>
            <pc:sldMk cId="0" sldId="260"/>
            <ac:spMk id="2" creationId="{F7638E05-D6C2-ED93-6ED8-39D99866195F}"/>
          </ac:spMkLst>
        </pc:spChg>
        <pc:spChg chg="add mod topLvl">
          <ac:chgData name="Srinivasa Rao" userId="a6b54366-f13d-4292-8bb4-f06c50909b1e" providerId="ADAL" clId="{385DF428-08F5-EA40-8E12-3B8141233526}" dt="2024-01-22T20:28:20.789" v="460" actId="20577"/>
          <ac:spMkLst>
            <pc:docMk/>
            <pc:sldMk cId="0" sldId="260"/>
            <ac:spMk id="3" creationId="{2E49A6AB-3B8C-7884-D42F-D99D6565ECFB}"/>
          </ac:spMkLst>
        </pc:spChg>
        <pc:spChg chg="add mod topLvl">
          <ac:chgData name="Srinivasa Rao" userId="a6b54366-f13d-4292-8bb4-f06c50909b1e" providerId="ADAL" clId="{385DF428-08F5-EA40-8E12-3B8141233526}" dt="2024-01-22T20:10:10.232" v="164" actId="1038"/>
          <ac:spMkLst>
            <pc:docMk/>
            <pc:sldMk cId="0" sldId="260"/>
            <ac:spMk id="6" creationId="{791F515A-91E7-93F7-B72E-010D909B377C}"/>
          </ac:spMkLst>
        </pc:spChg>
        <pc:spChg chg="add mod topLvl">
          <ac:chgData name="Srinivasa Rao" userId="a6b54366-f13d-4292-8bb4-f06c50909b1e" providerId="ADAL" clId="{385DF428-08F5-EA40-8E12-3B8141233526}" dt="2024-01-22T20:10:10.232" v="164" actId="1038"/>
          <ac:spMkLst>
            <pc:docMk/>
            <pc:sldMk cId="0" sldId="260"/>
            <ac:spMk id="10" creationId="{43926CDF-0776-B87F-3816-1701A6108A9D}"/>
          </ac:spMkLst>
        </pc:spChg>
        <pc:spChg chg="add mod topLvl">
          <ac:chgData name="Srinivasa Rao" userId="a6b54366-f13d-4292-8bb4-f06c50909b1e" providerId="ADAL" clId="{385DF428-08F5-EA40-8E12-3B8141233526}" dt="2024-01-22T20:28:23.497" v="462" actId="20577"/>
          <ac:spMkLst>
            <pc:docMk/>
            <pc:sldMk cId="0" sldId="260"/>
            <ac:spMk id="11" creationId="{B2FB4E21-BE4D-9F5B-7699-88EE36BBFAFE}"/>
          </ac:spMkLst>
        </pc:spChg>
        <pc:spChg chg="mod topLvl">
          <ac:chgData name="Srinivasa Rao" userId="a6b54366-f13d-4292-8bb4-f06c50909b1e" providerId="ADAL" clId="{385DF428-08F5-EA40-8E12-3B8141233526}" dt="2024-01-22T20:10:10.232" v="164" actId="1038"/>
          <ac:spMkLst>
            <pc:docMk/>
            <pc:sldMk cId="0" sldId="260"/>
            <ac:spMk id="242" creationId="{00000000-0000-0000-0000-000000000000}"/>
          </ac:spMkLst>
        </pc:spChg>
        <pc:spChg chg="mod topLvl">
          <ac:chgData name="Srinivasa Rao" userId="a6b54366-f13d-4292-8bb4-f06c50909b1e" providerId="ADAL" clId="{385DF428-08F5-EA40-8E12-3B8141233526}" dt="2024-01-22T20:10:10.232" v="164" actId="1038"/>
          <ac:spMkLst>
            <pc:docMk/>
            <pc:sldMk cId="0" sldId="260"/>
            <ac:spMk id="243" creationId="{00000000-0000-0000-0000-000000000000}"/>
          </ac:spMkLst>
        </pc:spChg>
        <pc:grpChg chg="add del mod">
          <ac:chgData name="Srinivasa Rao" userId="a6b54366-f13d-4292-8bb4-f06c50909b1e" providerId="ADAL" clId="{385DF428-08F5-EA40-8E12-3B8141233526}" dt="2024-01-22T20:09:26.483" v="152" actId="165"/>
          <ac:grpSpMkLst>
            <pc:docMk/>
            <pc:sldMk cId="0" sldId="260"/>
            <ac:grpSpMk id="16" creationId="{7CAF9601-123B-A2F7-9D2F-38C0FB4A5C10}"/>
          </ac:grpSpMkLst>
        </pc:grpChg>
        <pc:picChg chg="del mod">
          <ac:chgData name="Srinivasa Rao" userId="a6b54366-f13d-4292-8bb4-f06c50909b1e" providerId="ADAL" clId="{385DF428-08F5-EA40-8E12-3B8141233526}" dt="2024-01-22T20:10:02.713" v="155" actId="478"/>
          <ac:picMkLst>
            <pc:docMk/>
            <pc:sldMk cId="0" sldId="260"/>
            <ac:picMk id="241" creationId="{00000000-0000-0000-0000-000000000000}"/>
          </ac:picMkLst>
        </pc:picChg>
        <pc:cxnChg chg="add mod topLvl">
          <ac:chgData name="Srinivasa Rao" userId="a6b54366-f13d-4292-8bb4-f06c50909b1e" providerId="ADAL" clId="{385DF428-08F5-EA40-8E12-3B8141233526}" dt="2024-01-22T20:10:10.232" v="164" actId="1038"/>
          <ac:cxnSpMkLst>
            <pc:docMk/>
            <pc:sldMk cId="0" sldId="260"/>
            <ac:cxnSpMk id="4" creationId="{4E5C2CFE-134D-B33B-ED88-77DAB66A1E50}"/>
          </ac:cxnSpMkLst>
        </pc:cxnChg>
        <pc:cxnChg chg="add mod topLvl">
          <ac:chgData name="Srinivasa Rao" userId="a6b54366-f13d-4292-8bb4-f06c50909b1e" providerId="ADAL" clId="{385DF428-08F5-EA40-8E12-3B8141233526}" dt="2024-01-22T20:10:10.232" v="164" actId="1038"/>
          <ac:cxnSpMkLst>
            <pc:docMk/>
            <pc:sldMk cId="0" sldId="260"/>
            <ac:cxnSpMk id="5" creationId="{2DD3B217-B132-12C0-B5C1-CB918C748CD3}"/>
          </ac:cxnSpMkLst>
        </pc:cxnChg>
        <pc:cxnChg chg="add del mod">
          <ac:chgData name="Srinivasa Rao" userId="a6b54366-f13d-4292-8bb4-f06c50909b1e" providerId="ADAL" clId="{385DF428-08F5-EA40-8E12-3B8141233526}" dt="2024-01-22T20:06:37.047" v="107" actId="478"/>
          <ac:cxnSpMkLst>
            <pc:docMk/>
            <pc:sldMk cId="0" sldId="260"/>
            <ac:cxnSpMk id="7" creationId="{B6E1AA71-1033-34A9-5218-27115A6607FF}"/>
          </ac:cxnSpMkLst>
        </pc:cxnChg>
        <pc:cxnChg chg="add mod topLvl">
          <ac:chgData name="Srinivasa Rao" userId="a6b54366-f13d-4292-8bb4-f06c50909b1e" providerId="ADAL" clId="{385DF428-08F5-EA40-8E12-3B8141233526}" dt="2024-01-22T20:10:10.232" v="164" actId="1038"/>
          <ac:cxnSpMkLst>
            <pc:docMk/>
            <pc:sldMk cId="0" sldId="260"/>
            <ac:cxnSpMk id="8" creationId="{E3D05710-AA27-EDBE-D6B8-71F7F220BBDD}"/>
          </ac:cxnSpMkLst>
        </pc:cxnChg>
        <pc:cxnChg chg="add mod topLvl">
          <ac:chgData name="Srinivasa Rao" userId="a6b54366-f13d-4292-8bb4-f06c50909b1e" providerId="ADAL" clId="{385DF428-08F5-EA40-8E12-3B8141233526}" dt="2024-01-22T20:10:10.232" v="164" actId="1038"/>
          <ac:cxnSpMkLst>
            <pc:docMk/>
            <pc:sldMk cId="0" sldId="260"/>
            <ac:cxnSpMk id="9" creationId="{C2957F95-E39D-5B8A-9F18-3D3D24CD72AD}"/>
          </ac:cxnSpMkLst>
        </pc:cxnChg>
        <pc:cxnChg chg="add mod topLvl">
          <ac:chgData name="Srinivasa Rao" userId="a6b54366-f13d-4292-8bb4-f06c50909b1e" providerId="ADAL" clId="{385DF428-08F5-EA40-8E12-3B8141233526}" dt="2024-01-22T20:10:10.232" v="164" actId="1038"/>
          <ac:cxnSpMkLst>
            <pc:docMk/>
            <pc:sldMk cId="0" sldId="260"/>
            <ac:cxnSpMk id="12" creationId="{46BEE80B-A1E3-3078-7B51-6B8B638ED510}"/>
          </ac:cxnSpMkLst>
        </pc:cxnChg>
        <pc:cxnChg chg="add mod topLvl">
          <ac:chgData name="Srinivasa Rao" userId="a6b54366-f13d-4292-8bb4-f06c50909b1e" providerId="ADAL" clId="{385DF428-08F5-EA40-8E12-3B8141233526}" dt="2024-01-22T20:10:10.232" v="164" actId="1038"/>
          <ac:cxnSpMkLst>
            <pc:docMk/>
            <pc:sldMk cId="0" sldId="260"/>
            <ac:cxnSpMk id="13" creationId="{E5D58D1D-90A0-9FBF-9560-CCDB9F88133A}"/>
          </ac:cxnSpMkLst>
        </pc:cxnChg>
      </pc:sldChg>
      <pc:sldChg chg="addSp delSp modSp mod modAnim">
        <pc:chgData name="Srinivasa Rao" userId="a6b54366-f13d-4292-8bb4-f06c50909b1e" providerId="ADAL" clId="{385DF428-08F5-EA40-8E12-3B8141233526}" dt="2024-01-22T20:30:41.648" v="473" actId="478"/>
        <pc:sldMkLst>
          <pc:docMk/>
          <pc:sldMk cId="0" sldId="261"/>
        </pc:sldMkLst>
        <pc:spChg chg="add mod">
          <ac:chgData name="Srinivasa Rao" userId="a6b54366-f13d-4292-8bb4-f06c50909b1e" providerId="ADAL" clId="{385DF428-08F5-EA40-8E12-3B8141233526}" dt="2024-01-22T20:26:26.609" v="390" actId="403"/>
          <ac:spMkLst>
            <pc:docMk/>
            <pc:sldMk cId="0" sldId="261"/>
            <ac:spMk id="2" creationId="{111405FD-9846-3D4D-A348-4BF0DC04BFD1}"/>
          </ac:spMkLst>
        </pc:spChg>
        <pc:spChg chg="add mod">
          <ac:chgData name="Srinivasa Rao" userId="a6b54366-f13d-4292-8bb4-f06c50909b1e" providerId="ADAL" clId="{385DF428-08F5-EA40-8E12-3B8141233526}" dt="2024-01-22T20:26:15.095" v="389" actId="404"/>
          <ac:spMkLst>
            <pc:docMk/>
            <pc:sldMk cId="0" sldId="261"/>
            <ac:spMk id="3" creationId="{7280B5BE-3263-FB6D-24D2-DCB538E2D876}"/>
          </ac:spMkLst>
        </pc:spChg>
        <pc:spChg chg="add mod">
          <ac:chgData name="Srinivasa Rao" userId="a6b54366-f13d-4292-8bb4-f06c50909b1e" providerId="ADAL" clId="{385DF428-08F5-EA40-8E12-3B8141233526}" dt="2024-01-22T20:26:51.809" v="406" actId="404"/>
          <ac:spMkLst>
            <pc:docMk/>
            <pc:sldMk cId="0" sldId="261"/>
            <ac:spMk id="4" creationId="{E6C066FD-5FF0-4F85-6D37-0F7D526A2FA2}"/>
          </ac:spMkLst>
        </pc:spChg>
        <pc:spChg chg="add mod">
          <ac:chgData name="Srinivasa Rao" userId="a6b54366-f13d-4292-8bb4-f06c50909b1e" providerId="ADAL" clId="{385DF428-08F5-EA40-8E12-3B8141233526}" dt="2024-01-22T20:22:33.659" v="344"/>
          <ac:spMkLst>
            <pc:docMk/>
            <pc:sldMk cId="0" sldId="261"/>
            <ac:spMk id="5" creationId="{879BE87F-41FB-C197-3290-3C04F94141A4}"/>
          </ac:spMkLst>
        </pc:spChg>
        <pc:spChg chg="add mod">
          <ac:chgData name="Srinivasa Rao" userId="a6b54366-f13d-4292-8bb4-f06c50909b1e" providerId="ADAL" clId="{385DF428-08F5-EA40-8E12-3B8141233526}" dt="2024-01-22T20:27:03.509" v="422" actId="404"/>
          <ac:spMkLst>
            <pc:docMk/>
            <pc:sldMk cId="0" sldId="261"/>
            <ac:spMk id="6" creationId="{967A144A-61CD-8AFF-8BD1-467357D1B224}"/>
          </ac:spMkLst>
        </pc:spChg>
        <pc:spChg chg="add mod">
          <ac:chgData name="Srinivasa Rao" userId="a6b54366-f13d-4292-8bb4-f06c50909b1e" providerId="ADAL" clId="{385DF428-08F5-EA40-8E12-3B8141233526}" dt="2024-01-22T20:27:16.042" v="438" actId="404"/>
          <ac:spMkLst>
            <pc:docMk/>
            <pc:sldMk cId="0" sldId="261"/>
            <ac:spMk id="7" creationId="{2BFC06A4-BE16-905C-441D-98F1EFC3A0CA}"/>
          </ac:spMkLst>
        </pc:spChg>
        <pc:spChg chg="add mod">
          <ac:chgData name="Srinivasa Rao" userId="a6b54366-f13d-4292-8bb4-f06c50909b1e" providerId="ADAL" clId="{385DF428-08F5-EA40-8E12-3B8141233526}" dt="2024-01-22T20:28:53.965" v="466" actId="1036"/>
          <ac:spMkLst>
            <pc:docMk/>
            <pc:sldMk cId="0" sldId="261"/>
            <ac:spMk id="27" creationId="{FF259007-E514-0D10-4C9A-FEC0D779FD30}"/>
          </ac:spMkLst>
        </pc:spChg>
        <pc:spChg chg="add mod">
          <ac:chgData name="Srinivasa Rao" userId="a6b54366-f13d-4292-8bb4-f06c50909b1e" providerId="ADAL" clId="{385DF428-08F5-EA40-8E12-3B8141233526}" dt="2024-01-22T20:27:43.527" v="448" actId="1076"/>
          <ac:spMkLst>
            <pc:docMk/>
            <pc:sldMk cId="0" sldId="261"/>
            <ac:spMk id="28" creationId="{FAC9BB56-0D42-3E69-81BE-24D69D8BA43A}"/>
          </ac:spMkLst>
        </pc:spChg>
        <pc:spChg chg="add mod">
          <ac:chgData name="Srinivasa Rao" userId="a6b54366-f13d-4292-8bb4-f06c50909b1e" providerId="ADAL" clId="{385DF428-08F5-EA40-8E12-3B8141233526}" dt="2024-01-22T20:28:06.124" v="456" actId="20577"/>
          <ac:spMkLst>
            <pc:docMk/>
            <pc:sldMk cId="0" sldId="261"/>
            <ac:spMk id="29" creationId="{819B59E6-C0E4-9965-D81A-005309928E7A}"/>
          </ac:spMkLst>
        </pc:spChg>
        <pc:spChg chg="add mod">
          <ac:chgData name="Srinivasa Rao" userId="a6b54366-f13d-4292-8bb4-f06c50909b1e" providerId="ADAL" clId="{385DF428-08F5-EA40-8E12-3B8141233526}" dt="2024-01-22T20:28:13.591" v="458" actId="1076"/>
          <ac:spMkLst>
            <pc:docMk/>
            <pc:sldMk cId="0" sldId="261"/>
            <ac:spMk id="30" creationId="{11767F5E-9A95-33C3-5653-45C4A859C7E5}"/>
          </ac:spMkLst>
        </pc:spChg>
        <pc:picChg chg="del mod">
          <ac:chgData name="Srinivasa Rao" userId="a6b54366-f13d-4292-8bb4-f06c50909b1e" providerId="ADAL" clId="{385DF428-08F5-EA40-8E12-3B8141233526}" dt="2024-01-22T20:30:41.648" v="473" actId="478"/>
          <ac:picMkLst>
            <pc:docMk/>
            <pc:sldMk cId="0" sldId="261"/>
            <ac:picMk id="245" creationId="{00000000-0000-0000-0000-000000000000}"/>
          </ac:picMkLst>
        </pc:picChg>
        <pc:cxnChg chg="add mod">
          <ac:chgData name="Srinivasa Rao" userId="a6b54366-f13d-4292-8bb4-f06c50909b1e" providerId="ADAL" clId="{385DF428-08F5-EA40-8E12-3B8141233526}" dt="2024-01-22T20:24:04.227" v="357" actId="13822"/>
          <ac:cxnSpMkLst>
            <pc:docMk/>
            <pc:sldMk cId="0" sldId="261"/>
            <ac:cxnSpMk id="9" creationId="{AF50A5CE-1508-3D2B-187D-A9B7CAD73810}"/>
          </ac:cxnSpMkLst>
        </pc:cxnChg>
        <pc:cxnChg chg="add mod">
          <ac:chgData name="Srinivasa Rao" userId="a6b54366-f13d-4292-8bb4-f06c50909b1e" providerId="ADAL" clId="{385DF428-08F5-EA40-8E12-3B8141233526}" dt="2024-01-22T20:24:16.076" v="359" actId="13822"/>
          <ac:cxnSpMkLst>
            <pc:docMk/>
            <pc:sldMk cId="0" sldId="261"/>
            <ac:cxnSpMk id="12" creationId="{3308AB87-63D1-E2D6-4884-D545A6AB172D}"/>
          </ac:cxnSpMkLst>
        </pc:cxnChg>
        <pc:cxnChg chg="add mod">
          <ac:chgData name="Srinivasa Rao" userId="a6b54366-f13d-4292-8bb4-f06c50909b1e" providerId="ADAL" clId="{385DF428-08F5-EA40-8E12-3B8141233526}" dt="2024-01-22T20:27:50.874" v="449" actId="13822"/>
          <ac:cxnSpMkLst>
            <pc:docMk/>
            <pc:sldMk cId="0" sldId="261"/>
            <ac:cxnSpMk id="14" creationId="{859E68A9-E405-8AA7-270B-4293EA907089}"/>
          </ac:cxnSpMkLst>
        </pc:cxnChg>
        <pc:cxnChg chg="add mod">
          <ac:chgData name="Srinivasa Rao" userId="a6b54366-f13d-4292-8bb4-f06c50909b1e" providerId="ADAL" clId="{385DF428-08F5-EA40-8E12-3B8141233526}" dt="2024-01-22T20:24:40.676" v="362" actId="13822"/>
          <ac:cxnSpMkLst>
            <pc:docMk/>
            <pc:sldMk cId="0" sldId="261"/>
            <ac:cxnSpMk id="16" creationId="{7A25F485-ED86-9640-734D-F5966928BD36}"/>
          </ac:cxnSpMkLst>
        </pc:cxnChg>
        <pc:cxnChg chg="add mod">
          <ac:chgData name="Srinivasa Rao" userId="a6b54366-f13d-4292-8bb4-f06c50909b1e" providerId="ADAL" clId="{385DF428-08F5-EA40-8E12-3B8141233526}" dt="2024-01-22T20:24:50.526" v="364" actId="13822"/>
          <ac:cxnSpMkLst>
            <pc:docMk/>
            <pc:sldMk cId="0" sldId="261"/>
            <ac:cxnSpMk id="18" creationId="{E35C09D1-32DD-1E0D-BAEE-C91892C2DE2F}"/>
          </ac:cxnSpMkLst>
        </pc:cxnChg>
        <pc:cxnChg chg="add mod">
          <ac:chgData name="Srinivasa Rao" userId="a6b54366-f13d-4292-8bb4-f06c50909b1e" providerId="ADAL" clId="{385DF428-08F5-EA40-8E12-3B8141233526}" dt="2024-01-22T20:24:59.459" v="366" actId="13822"/>
          <ac:cxnSpMkLst>
            <pc:docMk/>
            <pc:sldMk cId="0" sldId="261"/>
            <ac:cxnSpMk id="20" creationId="{EAEF57AA-DD4F-540E-F046-0DE171EFB6ED}"/>
          </ac:cxnSpMkLst>
        </pc:cxnChg>
        <pc:cxnChg chg="add mod">
          <ac:chgData name="Srinivasa Rao" userId="a6b54366-f13d-4292-8bb4-f06c50909b1e" providerId="ADAL" clId="{385DF428-08F5-EA40-8E12-3B8141233526}" dt="2024-01-22T20:25:08.509" v="368" actId="13822"/>
          <ac:cxnSpMkLst>
            <pc:docMk/>
            <pc:sldMk cId="0" sldId="261"/>
            <ac:cxnSpMk id="22" creationId="{D219B9E1-98F4-B627-1037-002A4B892556}"/>
          </ac:cxnSpMkLst>
        </pc:cxnChg>
        <pc:cxnChg chg="add mod">
          <ac:chgData name="Srinivasa Rao" userId="a6b54366-f13d-4292-8bb4-f06c50909b1e" providerId="ADAL" clId="{385DF428-08F5-EA40-8E12-3B8141233526}" dt="2024-01-22T20:25:22.743" v="370" actId="13822"/>
          <ac:cxnSpMkLst>
            <pc:docMk/>
            <pc:sldMk cId="0" sldId="261"/>
            <ac:cxnSpMk id="24" creationId="{D4D26C92-35E2-2B33-7EDA-33FAAF2F65CB}"/>
          </ac:cxnSpMkLst>
        </pc:cxnChg>
        <pc:cxnChg chg="add mod">
          <ac:chgData name="Srinivasa Rao" userId="a6b54366-f13d-4292-8bb4-f06c50909b1e" providerId="ADAL" clId="{385DF428-08F5-EA40-8E12-3B8141233526}" dt="2024-01-22T20:25:37.692" v="372" actId="13822"/>
          <ac:cxnSpMkLst>
            <pc:docMk/>
            <pc:sldMk cId="0" sldId="261"/>
            <ac:cxnSpMk id="26" creationId="{507CD874-F511-9D29-CADD-61A0BD520EE0}"/>
          </ac:cxnSpMkLst>
        </pc:cxnChg>
      </pc:sldChg>
      <pc:sldChg chg="addSp delSp modSp mod modAnim">
        <pc:chgData name="Srinivasa Rao" userId="a6b54366-f13d-4292-8bb4-f06c50909b1e" providerId="ADAL" clId="{385DF428-08F5-EA40-8E12-3B8141233526}" dt="2024-01-22T20:15:31.228" v="288" actId="478"/>
        <pc:sldMkLst>
          <pc:docMk/>
          <pc:sldMk cId="0" sldId="262"/>
        </pc:sldMkLst>
        <pc:spChg chg="add mod">
          <ac:chgData name="Srinivasa Rao" userId="a6b54366-f13d-4292-8bb4-f06c50909b1e" providerId="ADAL" clId="{385DF428-08F5-EA40-8E12-3B8141233526}" dt="2024-01-22T20:12:02.801" v="193" actId="1076"/>
          <ac:spMkLst>
            <pc:docMk/>
            <pc:sldMk cId="0" sldId="262"/>
            <ac:spMk id="2" creationId="{8DCC86B0-9368-9F36-17CA-355B376F202D}"/>
          </ac:spMkLst>
        </pc:spChg>
        <pc:spChg chg="add mod">
          <ac:chgData name="Srinivasa Rao" userId="a6b54366-f13d-4292-8bb4-f06c50909b1e" providerId="ADAL" clId="{385DF428-08F5-EA40-8E12-3B8141233526}" dt="2024-01-22T20:12:49.350" v="226" actId="404"/>
          <ac:spMkLst>
            <pc:docMk/>
            <pc:sldMk cId="0" sldId="262"/>
            <ac:spMk id="7" creationId="{007A683A-4A18-2710-86D7-5627B2A1154D}"/>
          </ac:spMkLst>
        </pc:spChg>
        <pc:spChg chg="add mod">
          <ac:chgData name="Srinivasa Rao" userId="a6b54366-f13d-4292-8bb4-f06c50909b1e" providerId="ADAL" clId="{385DF428-08F5-EA40-8E12-3B8141233526}" dt="2024-01-22T20:13:03.754" v="232" actId="1076"/>
          <ac:spMkLst>
            <pc:docMk/>
            <pc:sldMk cId="0" sldId="262"/>
            <ac:spMk id="8" creationId="{47DDC5AD-9D47-82B0-3E0F-031657796C39}"/>
          </ac:spMkLst>
        </pc:spChg>
        <pc:spChg chg="add mod">
          <ac:chgData name="Srinivasa Rao" userId="a6b54366-f13d-4292-8bb4-f06c50909b1e" providerId="ADAL" clId="{385DF428-08F5-EA40-8E12-3B8141233526}" dt="2024-01-22T20:13:26.071" v="258" actId="1036"/>
          <ac:spMkLst>
            <pc:docMk/>
            <pc:sldMk cId="0" sldId="262"/>
            <ac:spMk id="9" creationId="{FD8C3C49-8D95-0469-3025-7574C3ED0EBD}"/>
          </ac:spMkLst>
        </pc:spChg>
        <pc:spChg chg="add mod">
          <ac:chgData name="Srinivasa Rao" userId="a6b54366-f13d-4292-8bb4-f06c50909b1e" providerId="ADAL" clId="{385DF428-08F5-EA40-8E12-3B8141233526}" dt="2024-01-22T20:13:51.932" v="274" actId="1076"/>
          <ac:spMkLst>
            <pc:docMk/>
            <pc:sldMk cId="0" sldId="262"/>
            <ac:spMk id="10" creationId="{087317FC-4DEB-BE4F-225C-4BED5EAA4F06}"/>
          </ac:spMkLst>
        </pc:spChg>
        <pc:spChg chg="add mod">
          <ac:chgData name="Srinivasa Rao" userId="a6b54366-f13d-4292-8bb4-f06c50909b1e" providerId="ADAL" clId="{385DF428-08F5-EA40-8E12-3B8141233526}" dt="2024-01-22T20:14:53.265" v="284" actId="20577"/>
          <ac:spMkLst>
            <pc:docMk/>
            <pc:sldMk cId="0" sldId="262"/>
            <ac:spMk id="17" creationId="{377D58C0-193C-529E-FCFC-BC9807FAFCEF}"/>
          </ac:spMkLst>
        </pc:spChg>
        <pc:picChg chg="del mod">
          <ac:chgData name="Srinivasa Rao" userId="a6b54366-f13d-4292-8bb4-f06c50909b1e" providerId="ADAL" clId="{385DF428-08F5-EA40-8E12-3B8141233526}" dt="2024-01-22T20:15:31.228" v="288" actId="478"/>
          <ac:picMkLst>
            <pc:docMk/>
            <pc:sldMk cId="0" sldId="262"/>
            <ac:picMk id="250" creationId="{00000000-0000-0000-0000-000000000000}"/>
          </ac:picMkLst>
        </pc:picChg>
        <pc:cxnChg chg="add del">
          <ac:chgData name="Srinivasa Rao" userId="a6b54366-f13d-4292-8bb4-f06c50909b1e" providerId="ADAL" clId="{385DF428-08F5-EA40-8E12-3B8141233526}" dt="2024-01-22T20:12:13.558" v="195" actId="478"/>
          <ac:cxnSpMkLst>
            <pc:docMk/>
            <pc:sldMk cId="0" sldId="262"/>
            <ac:cxnSpMk id="4" creationId="{3F876F45-0E9E-8FFB-16DE-1282DFFCEB9E}"/>
          </ac:cxnSpMkLst>
        </pc:cxnChg>
        <pc:cxnChg chg="add mod">
          <ac:chgData name="Srinivasa Rao" userId="a6b54366-f13d-4292-8bb4-f06c50909b1e" providerId="ADAL" clId="{385DF428-08F5-EA40-8E12-3B8141233526}" dt="2024-01-22T20:12:30.834" v="198" actId="1076"/>
          <ac:cxnSpMkLst>
            <pc:docMk/>
            <pc:sldMk cId="0" sldId="262"/>
            <ac:cxnSpMk id="6" creationId="{A2ED956C-A0C7-576F-9E88-BA299E094450}"/>
          </ac:cxnSpMkLst>
        </pc:cxnChg>
        <pc:cxnChg chg="add mod">
          <ac:chgData name="Srinivasa Rao" userId="a6b54366-f13d-4292-8bb4-f06c50909b1e" providerId="ADAL" clId="{385DF428-08F5-EA40-8E12-3B8141233526}" dt="2024-01-22T20:14:17.582" v="278" actId="13822"/>
          <ac:cxnSpMkLst>
            <pc:docMk/>
            <pc:sldMk cId="0" sldId="262"/>
            <ac:cxnSpMk id="12" creationId="{79BB3D83-F809-9314-6F5F-8D44A95B8370}"/>
          </ac:cxnSpMkLst>
        </pc:cxnChg>
        <pc:cxnChg chg="add mod">
          <ac:chgData name="Srinivasa Rao" userId="a6b54366-f13d-4292-8bb4-f06c50909b1e" providerId="ADAL" clId="{385DF428-08F5-EA40-8E12-3B8141233526}" dt="2024-01-22T20:14:14.398" v="277" actId="13822"/>
          <ac:cxnSpMkLst>
            <pc:docMk/>
            <pc:sldMk cId="0" sldId="262"/>
            <ac:cxnSpMk id="14" creationId="{FA3BCE77-79B4-2F92-43DC-0F8D6E2D3900}"/>
          </ac:cxnSpMkLst>
        </pc:cxnChg>
        <pc:cxnChg chg="add mod">
          <ac:chgData name="Srinivasa Rao" userId="a6b54366-f13d-4292-8bb4-f06c50909b1e" providerId="ADAL" clId="{385DF428-08F5-EA40-8E12-3B8141233526}" dt="2024-01-22T20:14:40.164" v="280" actId="13822"/>
          <ac:cxnSpMkLst>
            <pc:docMk/>
            <pc:sldMk cId="0" sldId="262"/>
            <ac:cxnSpMk id="16" creationId="{E71E4CD4-3479-5BCD-F603-8E72A14A9EF4}"/>
          </ac:cxnSpMkLst>
        </pc:cxnChg>
      </pc:sldChg>
      <pc:sldChg chg="addSp delSp modSp mod modAnim">
        <pc:chgData name="Srinivasa Rao" userId="a6b54366-f13d-4292-8bb4-f06c50909b1e" providerId="ADAL" clId="{385DF428-08F5-EA40-8E12-3B8141233526}" dt="2024-01-22T20:16:51.776" v="337" actId="478"/>
        <pc:sldMkLst>
          <pc:docMk/>
          <pc:sldMk cId="0" sldId="263"/>
        </pc:sldMkLst>
        <pc:spChg chg="add mod">
          <ac:chgData name="Srinivasa Rao" userId="a6b54366-f13d-4292-8bb4-f06c50909b1e" providerId="ADAL" clId="{385DF428-08F5-EA40-8E12-3B8141233526}" dt="2024-01-22T20:16:11.624" v="304" actId="20577"/>
          <ac:spMkLst>
            <pc:docMk/>
            <pc:sldMk cId="0" sldId="263"/>
            <ac:spMk id="2" creationId="{97D8FA68-4C72-1928-A32C-9FFE88E5FC8B}"/>
          </ac:spMkLst>
        </pc:spChg>
        <pc:spChg chg="add mod">
          <ac:chgData name="Srinivasa Rao" userId="a6b54366-f13d-4292-8bb4-f06c50909b1e" providerId="ADAL" clId="{385DF428-08F5-EA40-8E12-3B8141233526}" dt="2024-01-22T20:16:34.277" v="336" actId="20577"/>
          <ac:spMkLst>
            <pc:docMk/>
            <pc:sldMk cId="0" sldId="263"/>
            <ac:spMk id="4" creationId="{8B1B026D-896D-DCA8-3AE5-E60A6DE9BF7E}"/>
          </ac:spMkLst>
        </pc:spChg>
        <pc:spChg chg="add mod">
          <ac:chgData name="Srinivasa Rao" userId="a6b54366-f13d-4292-8bb4-f06c50909b1e" providerId="ADAL" clId="{385DF428-08F5-EA40-8E12-3B8141233526}" dt="2024-01-22T20:16:22.152" v="318" actId="20577"/>
          <ac:spMkLst>
            <pc:docMk/>
            <pc:sldMk cId="0" sldId="263"/>
            <ac:spMk id="5" creationId="{B9D6D43C-5BCB-E09D-D715-F374B77A1800}"/>
          </ac:spMkLst>
        </pc:spChg>
        <pc:spChg chg="add mod">
          <ac:chgData name="Srinivasa Rao" userId="a6b54366-f13d-4292-8bb4-f06c50909b1e" providerId="ADAL" clId="{385DF428-08F5-EA40-8E12-3B8141233526}" dt="2024-01-22T20:15:59.791" v="290"/>
          <ac:spMkLst>
            <pc:docMk/>
            <pc:sldMk cId="0" sldId="263"/>
            <ac:spMk id="6" creationId="{736540DC-39C1-7725-8CD2-FA95E9F96DAD}"/>
          </ac:spMkLst>
        </pc:spChg>
        <pc:spChg chg="add mod">
          <ac:chgData name="Srinivasa Rao" userId="a6b54366-f13d-4292-8bb4-f06c50909b1e" providerId="ADAL" clId="{385DF428-08F5-EA40-8E12-3B8141233526}" dt="2024-01-22T20:15:59.791" v="290"/>
          <ac:spMkLst>
            <pc:docMk/>
            <pc:sldMk cId="0" sldId="263"/>
            <ac:spMk id="7" creationId="{A87F99AE-D893-4BE0-A874-F955972C4024}"/>
          </ac:spMkLst>
        </pc:spChg>
        <pc:spChg chg="add mod">
          <ac:chgData name="Srinivasa Rao" userId="a6b54366-f13d-4292-8bb4-f06c50909b1e" providerId="ADAL" clId="{385DF428-08F5-EA40-8E12-3B8141233526}" dt="2024-01-22T20:16:19.340" v="313" actId="20577"/>
          <ac:spMkLst>
            <pc:docMk/>
            <pc:sldMk cId="0" sldId="263"/>
            <ac:spMk id="11" creationId="{894B205F-7AFC-0CA6-DD6B-BB72F67ED289}"/>
          </ac:spMkLst>
        </pc:spChg>
        <pc:picChg chg="del mod">
          <ac:chgData name="Srinivasa Rao" userId="a6b54366-f13d-4292-8bb4-f06c50909b1e" providerId="ADAL" clId="{385DF428-08F5-EA40-8E12-3B8141233526}" dt="2024-01-22T20:16:51.776" v="337" actId="478"/>
          <ac:picMkLst>
            <pc:docMk/>
            <pc:sldMk cId="0" sldId="263"/>
            <ac:picMk id="256" creationId="{00000000-0000-0000-0000-000000000000}"/>
          </ac:picMkLst>
        </pc:picChg>
        <pc:cxnChg chg="add mod">
          <ac:chgData name="Srinivasa Rao" userId="a6b54366-f13d-4292-8bb4-f06c50909b1e" providerId="ADAL" clId="{385DF428-08F5-EA40-8E12-3B8141233526}" dt="2024-01-22T20:15:59.791" v="290"/>
          <ac:cxnSpMkLst>
            <pc:docMk/>
            <pc:sldMk cId="0" sldId="263"/>
            <ac:cxnSpMk id="3" creationId="{309CC855-FBDF-53EA-ABEF-F0565ED77EED}"/>
          </ac:cxnSpMkLst>
        </pc:cxnChg>
        <pc:cxnChg chg="add mod">
          <ac:chgData name="Srinivasa Rao" userId="a6b54366-f13d-4292-8bb4-f06c50909b1e" providerId="ADAL" clId="{385DF428-08F5-EA40-8E12-3B8141233526}" dt="2024-01-22T20:15:59.791" v="290"/>
          <ac:cxnSpMkLst>
            <pc:docMk/>
            <pc:sldMk cId="0" sldId="263"/>
            <ac:cxnSpMk id="8" creationId="{001F4393-D8CF-9F39-030E-75A164BBBFA9}"/>
          </ac:cxnSpMkLst>
        </pc:cxnChg>
        <pc:cxnChg chg="add mod">
          <ac:chgData name="Srinivasa Rao" userId="a6b54366-f13d-4292-8bb4-f06c50909b1e" providerId="ADAL" clId="{385DF428-08F5-EA40-8E12-3B8141233526}" dt="2024-01-22T20:15:59.791" v="290"/>
          <ac:cxnSpMkLst>
            <pc:docMk/>
            <pc:sldMk cId="0" sldId="263"/>
            <ac:cxnSpMk id="9" creationId="{2348B543-8E85-07EE-6C50-E341065B3A90}"/>
          </ac:cxnSpMkLst>
        </pc:cxnChg>
        <pc:cxnChg chg="add mod">
          <ac:chgData name="Srinivasa Rao" userId="a6b54366-f13d-4292-8bb4-f06c50909b1e" providerId="ADAL" clId="{385DF428-08F5-EA40-8E12-3B8141233526}" dt="2024-01-22T20:15:59.791" v="290"/>
          <ac:cxnSpMkLst>
            <pc:docMk/>
            <pc:sldMk cId="0" sldId="263"/>
            <ac:cxnSpMk id="10" creationId="{CDBFE693-41FE-9C00-60FF-F948DF8DFAB0}"/>
          </ac:cxnSpMkLst>
        </pc:cxnChg>
      </pc:sldChg>
      <pc:sldChg chg="modSp mod">
        <pc:chgData name="Srinivasa Rao" userId="a6b54366-f13d-4292-8bb4-f06c50909b1e" providerId="ADAL" clId="{385DF428-08F5-EA40-8E12-3B8141233526}" dt="2024-01-22T19:58:17.709" v="5" actId="20577"/>
        <pc:sldMkLst>
          <pc:docMk/>
          <pc:sldMk cId="0" sldId="276"/>
        </pc:sldMkLst>
        <pc:spChg chg="mod">
          <ac:chgData name="Srinivasa Rao" userId="a6b54366-f13d-4292-8bb4-f06c50909b1e" providerId="ADAL" clId="{385DF428-08F5-EA40-8E12-3B8141233526}" dt="2024-01-22T19:58:17.709" v="5" actId="20577"/>
          <ac:spMkLst>
            <pc:docMk/>
            <pc:sldMk cId="0" sldId="276"/>
            <ac:spMk id="229" creationId="{00000000-0000-0000-0000-000000000000}"/>
          </ac:spMkLst>
        </pc:spChg>
      </pc:sldChg>
    </pc:docChg>
  </pc:docChgLst>
  <pc:docChgLst>
    <pc:chgData name="Srinivasa Rao" userId="a6b54366-f13d-4292-8bb4-f06c50909b1e" providerId="ADAL" clId="{CF7D4108-D40D-A74D-804B-296130AF4168}"/>
    <pc:docChg chg="custSel addSld modSld sldOrd">
      <pc:chgData name="Srinivasa Rao" userId="a6b54366-f13d-4292-8bb4-f06c50909b1e" providerId="ADAL" clId="{CF7D4108-D40D-A74D-804B-296130AF4168}" dt="2023-10-11T11:42:12.383" v="70" actId="20577"/>
      <pc:docMkLst>
        <pc:docMk/>
      </pc:docMkLst>
      <pc:sldChg chg="modSp mod">
        <pc:chgData name="Srinivasa Rao" userId="a6b54366-f13d-4292-8bb4-f06c50909b1e" providerId="ADAL" clId="{CF7D4108-D40D-A74D-804B-296130AF4168}" dt="2023-10-10T07:57:21.749" v="3" actId="27636"/>
        <pc:sldMkLst>
          <pc:docMk/>
          <pc:sldMk cId="0" sldId="256"/>
        </pc:sldMkLst>
        <pc:spChg chg="mod">
          <ac:chgData name="Srinivasa Rao" userId="a6b54366-f13d-4292-8bb4-f06c50909b1e" providerId="ADAL" clId="{CF7D4108-D40D-A74D-804B-296130AF4168}" dt="2023-10-10T07:57:21.749" v="3" actId="27636"/>
          <ac:spMkLst>
            <pc:docMk/>
            <pc:sldMk cId="0" sldId="256"/>
            <ac:spMk id="228" creationId="{00000000-0000-0000-0000-000000000000}"/>
          </ac:spMkLst>
        </pc:spChg>
        <pc:spChg chg="mod">
          <ac:chgData name="Srinivasa Rao" userId="a6b54366-f13d-4292-8bb4-f06c50909b1e" providerId="ADAL" clId="{CF7D4108-D40D-A74D-804B-296130AF4168}" dt="2023-10-10T07:57:07.155" v="0"/>
          <ac:spMkLst>
            <pc:docMk/>
            <pc:sldMk cId="0" sldId="256"/>
            <ac:spMk id="229" creationId="{00000000-0000-0000-0000-000000000000}"/>
          </ac:spMkLst>
        </pc:spChg>
      </pc:sldChg>
      <pc:sldChg chg="modSp mod">
        <pc:chgData name="Srinivasa Rao" userId="a6b54366-f13d-4292-8bb4-f06c50909b1e" providerId="ADAL" clId="{CF7D4108-D40D-A74D-804B-296130AF4168}" dt="2023-10-10T07:57:21.726" v="2" actId="27636"/>
        <pc:sldMkLst>
          <pc:docMk/>
          <pc:sldMk cId="0" sldId="260"/>
        </pc:sldMkLst>
        <pc:spChg chg="mod">
          <ac:chgData name="Srinivasa Rao" userId="a6b54366-f13d-4292-8bb4-f06c50909b1e" providerId="ADAL" clId="{CF7D4108-D40D-A74D-804B-296130AF4168}" dt="2023-10-10T07:57:21.726" v="2" actId="27636"/>
          <ac:spMkLst>
            <pc:docMk/>
            <pc:sldMk cId="0" sldId="260"/>
            <ac:spMk id="239" creationId="{00000000-0000-0000-0000-000000000000}"/>
          </ac:spMkLst>
        </pc:spChg>
      </pc:sldChg>
      <pc:sldChg chg="modSp mod">
        <pc:chgData name="Srinivasa Rao" userId="a6b54366-f13d-4292-8bb4-f06c50909b1e" providerId="ADAL" clId="{CF7D4108-D40D-A74D-804B-296130AF4168}" dt="2023-10-11T11:42:12.383" v="70" actId="20577"/>
        <pc:sldMkLst>
          <pc:docMk/>
          <pc:sldMk cId="0" sldId="272"/>
        </pc:sldMkLst>
        <pc:spChg chg="mod">
          <ac:chgData name="Srinivasa Rao" userId="a6b54366-f13d-4292-8bb4-f06c50909b1e" providerId="ADAL" clId="{CF7D4108-D40D-A74D-804B-296130AF4168}" dt="2023-10-11T11:42:12.383" v="70" actId="20577"/>
          <ac:spMkLst>
            <pc:docMk/>
            <pc:sldMk cId="0" sldId="272"/>
            <ac:spMk id="287" creationId="{00000000-0000-0000-0000-000000000000}"/>
          </ac:spMkLst>
        </pc:spChg>
      </pc:sldChg>
      <pc:sldChg chg="modSp add mod ord">
        <pc:chgData name="Srinivasa Rao" userId="a6b54366-f13d-4292-8bb4-f06c50909b1e" providerId="ADAL" clId="{CF7D4108-D40D-A74D-804B-296130AF4168}" dt="2023-10-10T07:57:48.161" v="68" actId="20577"/>
        <pc:sldMkLst>
          <pc:docMk/>
          <pc:sldMk cId="0" sldId="276"/>
        </pc:sldMkLst>
        <pc:spChg chg="mod">
          <ac:chgData name="Srinivasa Rao" userId="a6b54366-f13d-4292-8bb4-f06c50909b1e" providerId="ADAL" clId="{CF7D4108-D40D-A74D-804B-296130AF4168}" dt="2023-10-10T07:57:48.161" v="68" actId="20577"/>
          <ac:spMkLst>
            <pc:docMk/>
            <pc:sldMk cId="0" sldId="276"/>
            <ac:spMk id="228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ioconductor.org" TargetMode="External"/><Relationship Id="rId2" Type="http://schemas.openxmlformats.org/officeDocument/2006/relationships/hyperlink" Target="https://cran.r-project.org" TargetMode="Externa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github.com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wirlstats.com/students.html" TargetMode="External"/><Relationship Id="rId2" Type="http://schemas.openxmlformats.org/officeDocument/2006/relationships/hyperlink" Target="https://bookdown.org/rdpeng/rprogdatascience/" TargetMode="External"/><Relationship Id="rId1" Type="http://schemas.openxmlformats.org/officeDocument/2006/relationships/slideLayout" Target="../slideLayouts/slideLayout25.xml"/><Relationship Id="rId5" Type="http://schemas.openxmlformats.org/officeDocument/2006/relationships/hyperlink" Target="https://www.r-graph-gallery.com/" TargetMode="External"/><Relationship Id="rId4" Type="http://schemas.openxmlformats.org/officeDocument/2006/relationships/hyperlink" Target="https://www.tidyverse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8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Welcome to </a:t>
            </a:r>
          </a:p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Intro to R for Biologists</a:t>
            </a:r>
            <a:br>
              <a:rPr dirty="0"/>
            </a:br>
            <a:r>
              <a:rPr lang="en-GB" dirty="0"/>
              <a:t>We’ll start at 10:00am, please ask if you have any questions </a:t>
            </a:r>
            <a:r>
              <a:rPr lang="en-GB"/>
              <a:t>about what we learnt so far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Irina &amp; </a:t>
            </a:r>
            <a:r>
              <a:rPr lang="en-US" sz="3200" spc="-1" dirty="0">
                <a:solidFill>
                  <a:srgbClr val="8B8B8B"/>
                </a:solidFill>
                <a:latin typeface="Calibri"/>
                <a:ea typeface="DejaVu Sans"/>
              </a:rPr>
              <a:t>Leonardo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March 2024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57200" y="53244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Infinite loops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60" name="Picture 6_0" descr="arguing-with-yourself-at-are-you-stuck-in-an-infinite-49873894.png"/>
          <p:cNvPicPr/>
          <p:nvPr/>
        </p:nvPicPr>
        <p:blipFill>
          <a:blip r:embed="rId2"/>
          <a:stretch/>
        </p:blipFill>
        <p:spPr>
          <a:xfrm>
            <a:off x="4680720" y="1600200"/>
            <a:ext cx="4164480" cy="5039640"/>
          </a:xfrm>
          <a:prstGeom prst="rect">
            <a:avLst/>
          </a:prstGeom>
          <a:ln>
            <a:noFill/>
          </a:ln>
        </p:spPr>
      </p:pic>
      <p:sp>
        <p:nvSpPr>
          <p:cNvPr id="261" name="CustomShape 2"/>
          <p:cNvSpPr/>
          <p:nvPr/>
        </p:nvSpPr>
        <p:spPr>
          <a:xfrm>
            <a:off x="678600" y="2723760"/>
            <a:ext cx="3831480" cy="119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 &lt;- 1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while (x=1){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latin typeface="Courier New"/>
                <a:ea typeface="DejaVu Sans"/>
              </a:rPr>
              <a:t>p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rint(“Let’s move on!”)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 dirty="0"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771120" y="4796280"/>
            <a:ext cx="303804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0000"/>
                </a:solidFill>
                <a:latin typeface="Calibri"/>
                <a:ea typeface="DejaVu Sans"/>
              </a:rPr>
              <a:t>Something to keep in mind!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263" name="CustomShape 4"/>
          <p:cNvSpPr/>
          <p:nvPr/>
        </p:nvSpPr>
        <p:spPr>
          <a:xfrm>
            <a:off x="349920" y="5914800"/>
            <a:ext cx="42847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*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break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next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statements might help –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advanced level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0" y="0"/>
            <a:ext cx="9142560" cy="6856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65" name="CustomShape 2"/>
          <p:cNvSpPr/>
          <p:nvPr/>
        </p:nvSpPr>
        <p:spPr>
          <a:xfrm>
            <a:off x="912960" y="2222640"/>
            <a:ext cx="3518280" cy="241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4132800" y="851400"/>
            <a:ext cx="4637160" cy="515340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67" name="Graphic 5_0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000" cy="2745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Migration and morphology data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69" name="Picture 3_3"/>
          <p:cNvPicPr/>
          <p:nvPr/>
        </p:nvPicPr>
        <p:blipFill>
          <a:blip r:embed="rId2"/>
          <a:stretch/>
        </p:blipFill>
        <p:spPr>
          <a:xfrm>
            <a:off x="328320" y="1742760"/>
            <a:ext cx="4177440" cy="4566960"/>
          </a:xfrm>
          <a:prstGeom prst="rect">
            <a:avLst/>
          </a:prstGeom>
          <a:ln>
            <a:noFill/>
          </a:ln>
        </p:spPr>
      </p:pic>
      <p:pic>
        <p:nvPicPr>
          <p:cNvPr id="270" name="Picture 2_2" descr="figure3"/>
          <p:cNvPicPr/>
          <p:nvPr/>
        </p:nvPicPr>
        <p:blipFill>
          <a:blip r:embed="rId3"/>
          <a:stretch/>
        </p:blipFill>
        <p:spPr>
          <a:xfrm>
            <a:off x="4764960" y="1438920"/>
            <a:ext cx="3827520" cy="2905200"/>
          </a:xfrm>
          <a:prstGeom prst="rect">
            <a:avLst/>
          </a:prstGeom>
          <a:ln>
            <a:noFill/>
          </a:ln>
        </p:spPr>
      </p:pic>
      <p:sp>
        <p:nvSpPr>
          <p:cNvPr id="271" name="CustomShape 2"/>
          <p:cNvSpPr/>
          <p:nvPr/>
        </p:nvSpPr>
        <p:spPr>
          <a:xfrm>
            <a:off x="4765680" y="4421160"/>
            <a:ext cx="404856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1: Migration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migration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2: Morphology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elongatedness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Basic statistics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457200" y="1700280"/>
            <a:ext cx="8227800" cy="48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1000"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Correlations – </a:t>
            </a: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cor(), cor.test()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T-test (parametric):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 Unpaired 2-group t-test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t.test(y~x)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 is numeric and x is a binary factor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t.test(y1,y2)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y1 and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Paired 2-group t-test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t.test(y1,y2, paired=TRUE)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y1 &amp;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Non-parametric tests: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Unpaired 2-group Mann-Whitney U Test 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wilcox.test(y~A)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 is numeric and A is A binary factor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wilcox.test(y,x)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 and x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Paired 2-group Wilcoxon Signed Rank 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wilcox.test(y1,y2, paired=TRUE)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y1 and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More than 2 groups - analysis of variance (ANOVA, parametric)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aov(), anova()</a:t>
            </a:r>
            <a:endParaRPr lang="en-GB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269280" y="728640"/>
            <a:ext cx="847908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Useful functions for summarisation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</a:pPr>
            <a:endParaRPr lang="en-GB" sz="18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Center</a:t>
            </a: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: 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mean(), median()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Spread: 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sd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(), IQR()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Range: 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min(), max(), quantile()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endParaRPr lang="en-GB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Visualising data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457200" y="2034720"/>
            <a:ext cx="5365080" cy="413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164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Base R plotting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Great for initial exploration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Quick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Simple syntax – many things can be plotted with just </a:t>
            </a:r>
            <a:r>
              <a:rPr lang="en-GB" sz="177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plot()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Not easy to modify colours, aesthetics, etc.</a:t>
            </a:r>
            <a:endParaRPr lang="en-GB" sz="1779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ggplot2 package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Modular – graphs can be built element-by-element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Need to remember a few different functions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Possible to produce publication quality figures with relative ease</a:t>
            </a:r>
            <a:endParaRPr lang="en-GB" sz="1779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</p:txBody>
      </p:sp>
      <p:pic>
        <p:nvPicPr>
          <p:cNvPr id="278" name="Picture 3_2"/>
          <p:cNvPicPr/>
          <p:nvPr/>
        </p:nvPicPr>
        <p:blipFill>
          <a:blip r:embed="rId2"/>
          <a:stretch/>
        </p:blipFill>
        <p:spPr>
          <a:xfrm>
            <a:off x="5823720" y="1589040"/>
            <a:ext cx="3318840" cy="2407680"/>
          </a:xfrm>
          <a:prstGeom prst="rect">
            <a:avLst/>
          </a:prstGeom>
          <a:ln>
            <a:noFill/>
          </a:ln>
        </p:spPr>
      </p:pic>
      <p:pic>
        <p:nvPicPr>
          <p:cNvPr id="279" name="Picture 6_2"/>
          <p:cNvPicPr/>
          <p:nvPr/>
        </p:nvPicPr>
        <p:blipFill>
          <a:blip r:embed="rId3"/>
          <a:stretch/>
        </p:blipFill>
        <p:spPr>
          <a:xfrm>
            <a:off x="5823720" y="4331520"/>
            <a:ext cx="3152160" cy="2286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0" y="0"/>
            <a:ext cx="914256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1" name="CustomShape 2"/>
          <p:cNvSpPr/>
          <p:nvPr/>
        </p:nvSpPr>
        <p:spPr>
          <a:xfrm>
            <a:off x="820440" y="851400"/>
            <a:ext cx="3927240" cy="298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60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6000" b="0" strike="noStrike" spc="-1"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4132800" y="851400"/>
            <a:ext cx="4637160" cy="515340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83" name="Graphic 5_2" descr="Cmd Terminal outline"/>
          <p:cNvPicPr/>
          <p:nvPr/>
        </p:nvPicPr>
        <p:blipFill>
          <a:blip r:embed="rId2"/>
          <a:stretch/>
        </p:blipFill>
        <p:spPr>
          <a:xfrm>
            <a:off x="5648760" y="2531520"/>
            <a:ext cx="2411640" cy="2411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Packages/libraries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1091520" y="1956600"/>
            <a:ext cx="6924600" cy="191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package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a collection of R functions, data and compiled code. The location where the packages are stored is called the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 library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Package extends basic R functionality and standardizes the distribution of code. For example, a package can contain a set of functions relating to a specific topic or tasks.</a:t>
            </a:r>
            <a:endParaRPr lang="en-GB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438120" y="51336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000" b="1" strike="noStrike" spc="-1">
                <a:solidFill>
                  <a:srgbClr val="000000"/>
                </a:solidFill>
                <a:latin typeface="Calibri"/>
                <a:ea typeface="DejaVu Sans"/>
              </a:rPr>
              <a:t>Where to get the libraries/packages?</a:t>
            </a:r>
            <a:endParaRPr lang="en-GB" sz="4000" b="0" strike="noStrike" spc="-1"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979560" y="1715760"/>
            <a:ext cx="7016760" cy="45228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CRAN (</a:t>
            </a:r>
            <a:r>
              <a:rPr lang="en-US" sz="180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https://cran.r-project.org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Install: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install.packages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dplyr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Activate: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latin typeface="Courier New"/>
                <a:ea typeface="DejaVu Sans"/>
              </a:rPr>
              <a:t>l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ibrary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dplyr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Bioconductor (</a:t>
            </a:r>
            <a:r>
              <a:rPr lang="en-US" sz="180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https://bioconductor.org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if (!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requireNamespace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BiocManager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", quietly = TRUE))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   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install.packages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BiocManager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”)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BiocManager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::install("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limma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Github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(</a:t>
            </a:r>
            <a:r>
              <a:rPr lang="en-US" sz="180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4"/>
              </a:rPr>
              <a:t>https://github.com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install.packages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devtools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library(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devtools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install_github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hadley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/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dplyr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”)</a:t>
            </a: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Functions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457200" y="2359440"/>
            <a:ext cx="8227440" cy="31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434"/>
              </a:spcBef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952560" y="2413440"/>
            <a:ext cx="6964560" cy="200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Functions are created using the function() directive and are stored as R objects just like anything else. In particular, they are R objects of class “function”.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 &lt;- function(&lt;arguments&gt;) 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    ## Do something interesting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91" name="CustomShape 4"/>
          <p:cNvSpPr/>
          <p:nvPr/>
        </p:nvSpPr>
        <p:spPr>
          <a:xfrm>
            <a:off x="754200" y="5575680"/>
            <a:ext cx="79340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Note: majority of the functions you would try to create already exist in the libraries!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0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Intro to R for Biologists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Session 2</a:t>
            </a:r>
            <a:br/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Data exploration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D8766FE9-3E8D-FDFA-FA0F-A656227A7D50}"/>
              </a:ext>
            </a:extLst>
          </p:cNvPr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Irina &amp; </a:t>
            </a:r>
            <a:r>
              <a:rPr lang="en-US" sz="3200" spc="-1" dirty="0">
                <a:solidFill>
                  <a:srgbClr val="8B8B8B"/>
                </a:solidFill>
                <a:latin typeface="Calibri"/>
                <a:ea typeface="DejaVu Sans"/>
              </a:rPr>
              <a:t>Leonardo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March 2024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Loop functions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457200" y="1759320"/>
            <a:ext cx="8227440" cy="176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000"/>
          </a:bodyPr>
          <a:lstStyle/>
          <a:p>
            <a:pPr marL="343080" indent="-34164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perform an action on each element of a vector: returns list</a:t>
            </a:r>
            <a:endParaRPr lang="en-GB" sz="218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as above, returns a simplified object (variable)</a:t>
            </a:r>
            <a:endParaRPr lang="en-GB" sz="218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loop over rows or columns of a matrix or df</a:t>
            </a:r>
            <a:endParaRPr lang="en-GB" sz="218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tapply()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loop over a vector, split based on a factor</a:t>
            </a:r>
            <a:endParaRPr lang="en-GB" sz="218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loop over more than one vector</a:t>
            </a:r>
            <a:endParaRPr lang="en-GB" sz="218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243360" y="3721320"/>
            <a:ext cx="8441280" cy="252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my_list = list(a = c(1, 2, 3), b = c(4, 5, 6), c = c(7, 8, 9))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lapply(my_list, mean)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$a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2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$b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5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$c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8</a:t>
            </a:r>
            <a:endParaRPr lang="en-GB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Resources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400320" y="187848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R Programming for Data Science (Roger Peng)</a:t>
            </a: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– Ch. 3, 4, 5, 9</a:t>
            </a: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Swirl</a:t>
            </a: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– Interactive learning</a:t>
            </a: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  <a:hlinkClick r:id="rId4"/>
              </a:rPr>
              <a:t>https://www.tidyverse.org/</a:t>
            </a: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  <a:hlinkClick r:id="rId5"/>
              </a:rPr>
              <a:t>https://www.r-graph-gallery.com/</a:t>
            </a: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Advanced R course for data analysis and visualisation – on MSD skills training every term</a:t>
            </a:r>
            <a:endParaRPr lang="en-GB" sz="218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80240" y="1371600"/>
            <a:ext cx="3612600" cy="345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3900" b="0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Intro to R for biologists</a:t>
            </a:r>
            <a:endParaRPr lang="en-GB" sz="3900" b="0" strike="noStrike" spc="-1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4969080" y="1371600"/>
            <a:ext cx="3657600" cy="345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16000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Data exploration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GB" sz="1600" spc="-1" dirty="0">
                <a:solidFill>
                  <a:srgbClr val="000000"/>
                </a:solidFill>
                <a:latin typeface="Calibri"/>
              </a:rPr>
              <a:t>Conditional execution (if-else)</a:t>
            </a: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GB" sz="1600" spc="-1" dirty="0">
                <a:solidFill>
                  <a:srgbClr val="000000"/>
                </a:solidFill>
                <a:latin typeface="Calibri"/>
              </a:rPr>
              <a:t>Performing repetitive tasks (loops)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Basic plots to visualize data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Basic statistics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Installing and loading packages</a:t>
            </a:r>
            <a:endParaRPr lang="en-GB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</a:pPr>
            <a:endParaRPr lang="en-GB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Math operations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457200" y="2359440"/>
            <a:ext cx="8227440" cy="31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Add, subtract, divide, multiply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+ - / *</a:t>
            </a:r>
            <a:endParaRPr lang="en-GB" sz="2029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Modulo (remainder of division)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%%</a:t>
            </a:r>
            <a:endParaRPr lang="en-GB" sz="2029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Exponent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^</a:t>
            </a:r>
            <a:endParaRPr lang="en-GB" sz="2029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Rounding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round()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floor()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ceiling()</a:t>
            </a:r>
            <a:endParaRPr lang="en-GB" sz="2029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029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457200" y="2359440"/>
            <a:ext cx="3403080" cy="14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20"/>
              </a:spcBef>
              <a:tabLst>
                <a:tab pos="0" algn="l"/>
              </a:tabLst>
            </a:pPr>
            <a:r>
              <a:rPr lang="en-GB" sz="21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if(TRUE or FALSE) </a:t>
            </a:r>
            <a:r>
              <a:rPr lang="en-GB" sz="21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lang="en-GB" sz="2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tabLst>
                <a:tab pos="0" algn="l"/>
              </a:tabLst>
            </a:pPr>
            <a:r>
              <a:rPr lang="en-GB" sz="21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	Do something</a:t>
            </a:r>
            <a:endParaRPr lang="en-GB" sz="2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tabLst>
                <a:tab pos="0" algn="l"/>
              </a:tabLst>
            </a:pPr>
            <a:r>
              <a:rPr lang="en-GB" sz="21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} </a:t>
            </a:r>
            <a:endParaRPr lang="en-GB" sz="2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100" b="0" strike="noStrike" spc="-1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548640" y="3901320"/>
            <a:ext cx="2741760" cy="22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x &lt;- 4 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if(x &gt; 0) </a:t>
            </a:r>
            <a:r>
              <a:rPr lang="en-US" sz="20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print("Positive number") 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}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x &lt;- -4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2024280" y="247680"/>
            <a:ext cx="5079240" cy="183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Conditionals</a:t>
            </a:r>
            <a:br/>
            <a:r>
              <a:rPr lang="en-US" sz="4400" b="1" strike="noStrike" spc="-1">
                <a:solidFill>
                  <a:srgbClr val="FF6600"/>
                </a:solidFill>
                <a:latin typeface="Calibri"/>
                <a:ea typeface="DejaVu Sans"/>
              </a:rPr>
              <a:t>if</a:t>
            </a:r>
            <a:r>
              <a:rPr lang="en-US" sz="4400" b="1" strike="noStrike" spc="-1">
                <a:solidFill>
                  <a:srgbClr val="008000"/>
                </a:solidFill>
                <a:latin typeface="Calibri"/>
                <a:ea typeface="DejaVu Sans"/>
              </a:rPr>
              <a:t> </a:t>
            </a: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statement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" name="Decision 1">
            <a:extLst>
              <a:ext uri="{FF2B5EF4-FFF2-40B4-BE49-F238E27FC236}">
                <a16:creationId xmlns:a16="http://schemas.microsoft.com/office/drawing/2014/main" id="{4AEDAC86-9CF1-9124-0E11-A8229DFE9BBF}"/>
              </a:ext>
            </a:extLst>
          </p:cNvPr>
          <p:cNvSpPr/>
          <p:nvPr/>
        </p:nvSpPr>
        <p:spPr>
          <a:xfrm>
            <a:off x="4438306" y="2563195"/>
            <a:ext cx="2351314" cy="995769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</a:t>
            </a:r>
          </a:p>
        </p:txBody>
      </p:sp>
      <p:sp>
        <p:nvSpPr>
          <p:cNvPr id="3" name="Process 2">
            <a:extLst>
              <a:ext uri="{FF2B5EF4-FFF2-40B4-BE49-F238E27FC236}">
                <a16:creationId xmlns:a16="http://schemas.microsoft.com/office/drawing/2014/main" id="{71C6A929-9A26-B46B-9A09-A39B6B4EAB19}"/>
              </a:ext>
            </a:extLst>
          </p:cNvPr>
          <p:cNvSpPr/>
          <p:nvPr/>
        </p:nvSpPr>
        <p:spPr>
          <a:xfrm>
            <a:off x="6977549" y="4048961"/>
            <a:ext cx="1852551" cy="636847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Statements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93AC290-10D5-DD5B-FDB9-34E2FCCD7D9E}"/>
              </a:ext>
            </a:extLst>
          </p:cNvPr>
          <p:cNvCxnSpPr>
            <a:endCxn id="2" idx="0"/>
          </p:cNvCxnSpPr>
          <p:nvPr/>
        </p:nvCxnSpPr>
        <p:spPr>
          <a:xfrm>
            <a:off x="5613963" y="2173184"/>
            <a:ext cx="0" cy="390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3B41C19F-11DE-2D4C-831B-0848F8C63999}"/>
              </a:ext>
            </a:extLst>
          </p:cNvPr>
          <p:cNvCxnSpPr>
            <a:cxnSpLocks/>
            <a:stCxn id="2" idx="3"/>
            <a:endCxn id="3" idx="0"/>
          </p:cNvCxnSpPr>
          <p:nvPr/>
        </p:nvCxnSpPr>
        <p:spPr>
          <a:xfrm>
            <a:off x="6789620" y="3061080"/>
            <a:ext cx="1114205" cy="9878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B16B1E-82A3-2FEE-BFCE-AC5FE4B281B3}"/>
              </a:ext>
            </a:extLst>
          </p:cNvPr>
          <p:cNvSpPr txBox="1"/>
          <p:nvPr/>
        </p:nvSpPr>
        <p:spPr>
          <a:xfrm>
            <a:off x="6882547" y="2649327"/>
            <a:ext cx="926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TRUE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8287E6-DF3C-8ABB-EC22-97879B7DE677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5613963" y="3558964"/>
            <a:ext cx="0" cy="2058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F776A6-B600-5EA0-8499-850C0E374D69}"/>
              </a:ext>
            </a:extLst>
          </p:cNvPr>
          <p:cNvCxnSpPr>
            <a:cxnSpLocks/>
          </p:cNvCxnSpPr>
          <p:nvPr/>
        </p:nvCxnSpPr>
        <p:spPr>
          <a:xfrm>
            <a:off x="5616692" y="5617029"/>
            <a:ext cx="0" cy="392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0206CDD4-CB51-F4F6-B6BB-6912D9347270}"/>
              </a:ext>
            </a:extLst>
          </p:cNvPr>
          <p:cNvCxnSpPr>
            <a:cxnSpLocks/>
            <a:stCxn id="3" idx="2"/>
          </p:cNvCxnSpPr>
          <p:nvPr/>
        </p:nvCxnSpPr>
        <p:spPr>
          <a:xfrm rot="5400000">
            <a:off x="6291920" y="4005123"/>
            <a:ext cx="931221" cy="22925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8A18897-1BC6-78F3-6C02-0C186E9273C9}"/>
              </a:ext>
            </a:extLst>
          </p:cNvPr>
          <p:cNvSpPr txBox="1"/>
          <p:nvPr/>
        </p:nvSpPr>
        <p:spPr>
          <a:xfrm>
            <a:off x="4438306" y="3762720"/>
            <a:ext cx="993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2024280" y="247680"/>
            <a:ext cx="5079240" cy="183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Conditionals</a:t>
            </a:r>
            <a:br/>
            <a:r>
              <a:rPr lang="en-US" sz="4400" b="1" strike="noStrike" spc="-1">
                <a:solidFill>
                  <a:srgbClr val="FF6600"/>
                </a:solidFill>
                <a:latin typeface="Calibri"/>
                <a:ea typeface="DejaVu Sans"/>
              </a:rPr>
              <a:t>if … </a:t>
            </a:r>
            <a:r>
              <a:rPr lang="en-US" sz="4400" b="1" strike="noStrike" spc="-1">
                <a:solidFill>
                  <a:srgbClr val="008000"/>
                </a:solidFill>
                <a:latin typeface="Calibri"/>
                <a:ea typeface="DejaVu Sans"/>
              </a:rPr>
              <a:t>else </a:t>
            </a: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statement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457200" y="2359440"/>
            <a:ext cx="3689280" cy="170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1500" lnSpcReduction="20000"/>
          </a:bodyPr>
          <a:lstStyle/>
          <a:p>
            <a:pPr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GB" sz="25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if(TRUE or FALSE) </a:t>
            </a:r>
            <a:r>
              <a:rPr lang="en-GB" sz="25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lang="en-GB" sz="2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GB" sz="25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	Do something</a:t>
            </a:r>
            <a:endParaRPr lang="en-GB" sz="2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GB" sz="25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}</a:t>
            </a:r>
            <a:r>
              <a:rPr lang="en-GB" sz="25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 </a:t>
            </a:r>
            <a:r>
              <a:rPr lang="en-GB" sz="25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else </a:t>
            </a:r>
            <a:r>
              <a:rPr lang="en-GB" sz="25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{</a:t>
            </a:r>
            <a:endParaRPr lang="en-GB" sz="2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GB" sz="25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	Do some other thing</a:t>
            </a:r>
            <a:endParaRPr lang="en-GB" sz="2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GB" sz="25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}</a:t>
            </a:r>
            <a:endParaRPr lang="en-GB" sz="2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en-GB" sz="2500" b="0" strike="noStrike" spc="-1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548640" y="4318200"/>
            <a:ext cx="4669560" cy="22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 &lt;- 4 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79646"/>
                </a:solidFill>
                <a:latin typeface="Courier New"/>
                <a:ea typeface="DejaVu Sans"/>
              </a:rPr>
              <a:t>if(x &gt; 0) </a:t>
            </a:r>
            <a:r>
              <a:rPr lang="en-US" sz="2000" b="1" strike="noStrike" spc="-1" dirty="0">
                <a:solidFill>
                  <a:srgbClr val="F79646"/>
                </a:solidFill>
                <a:latin typeface="Courier New"/>
                <a:ea typeface="DejaVu Sans"/>
              </a:rPr>
              <a:t>{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79646"/>
                </a:solidFill>
                <a:latin typeface="Courier New"/>
                <a:ea typeface="DejaVu Sans"/>
              </a:rPr>
              <a:t>print("Positive number") 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F79646"/>
                </a:solidFill>
                <a:latin typeface="Courier New"/>
                <a:ea typeface="DejaVu Sans"/>
              </a:rPr>
              <a:t>} </a:t>
            </a:r>
            <a:r>
              <a:rPr lang="en-US" sz="2000" b="0" strike="noStrike" spc="-1" dirty="0">
                <a:solidFill>
                  <a:srgbClr val="008000"/>
                </a:solidFill>
                <a:latin typeface="Courier New"/>
                <a:ea typeface="DejaVu Sans"/>
              </a:rPr>
              <a:t>else</a:t>
            </a:r>
            <a:r>
              <a:rPr lang="en-US" sz="2000" b="1" strike="noStrike" spc="-1" dirty="0">
                <a:solidFill>
                  <a:srgbClr val="008000"/>
                </a:solidFill>
                <a:latin typeface="Courier New"/>
                <a:ea typeface="DejaVu Sans"/>
              </a:rPr>
              <a:t> {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8000"/>
                </a:solidFill>
                <a:latin typeface="Courier New"/>
                <a:ea typeface="DejaVu Sans"/>
              </a:rPr>
              <a:t>print(”Not positive number")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8000"/>
                </a:solidFill>
                <a:latin typeface="Courier New"/>
                <a:ea typeface="Calibri"/>
              </a:rPr>
              <a:t>}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x &lt;- -4</a:t>
            </a:r>
            <a:endParaRPr lang="en-GB" sz="2000" b="0" strike="noStrike" spc="-1" dirty="0">
              <a:latin typeface="Arial"/>
            </a:endParaRPr>
          </a:p>
        </p:txBody>
      </p:sp>
      <p:sp>
        <p:nvSpPr>
          <p:cNvPr id="242" name="CustomShape 4"/>
          <p:cNvSpPr/>
          <p:nvPr/>
        </p:nvSpPr>
        <p:spPr>
          <a:xfrm>
            <a:off x="4580468" y="4592164"/>
            <a:ext cx="955921" cy="306323"/>
          </a:xfrm>
          <a:prstGeom prst="rect">
            <a:avLst/>
          </a:prstGeom>
          <a:ln>
            <a:solidFill>
              <a:srgbClr val="008000"/>
            </a:solidFill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en-GB" sz="1400" b="0" strike="noStrike" spc="-1" dirty="0">
                <a:solidFill>
                  <a:srgbClr val="008000"/>
                </a:solidFill>
                <a:latin typeface="Calibri"/>
                <a:ea typeface="DejaVu Sans"/>
              </a:rPr>
              <a:t>else block</a:t>
            </a:r>
            <a:endParaRPr lang="en-GB" sz="1400" b="0" strike="noStrike" spc="-1" dirty="0">
              <a:latin typeface="Arial"/>
            </a:endParaRPr>
          </a:p>
        </p:txBody>
      </p:sp>
      <p:sp>
        <p:nvSpPr>
          <p:cNvPr id="243" name="CustomShape 5"/>
          <p:cNvSpPr/>
          <p:nvPr/>
        </p:nvSpPr>
        <p:spPr>
          <a:xfrm>
            <a:off x="8085635" y="4557494"/>
            <a:ext cx="748309" cy="306323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en-GB" sz="1400" b="0" strike="noStrike" spc="-1" dirty="0">
                <a:solidFill>
                  <a:srgbClr val="FF6600"/>
                </a:solidFill>
                <a:latin typeface="Calibri"/>
                <a:ea typeface="DejaVu Sans"/>
              </a:rPr>
              <a:t>If block</a:t>
            </a:r>
            <a:endParaRPr lang="en-GB" sz="1400" b="0" strike="noStrike" spc="-1" dirty="0">
              <a:latin typeface="Arial"/>
            </a:endParaRPr>
          </a:p>
        </p:txBody>
      </p:sp>
      <p:sp>
        <p:nvSpPr>
          <p:cNvPr id="2" name="Decision 1">
            <a:extLst>
              <a:ext uri="{FF2B5EF4-FFF2-40B4-BE49-F238E27FC236}">
                <a16:creationId xmlns:a16="http://schemas.microsoft.com/office/drawing/2014/main" id="{F7638E05-D6C2-ED93-6ED8-39D99866195F}"/>
              </a:ext>
            </a:extLst>
          </p:cNvPr>
          <p:cNvSpPr/>
          <p:nvPr/>
        </p:nvSpPr>
        <p:spPr>
          <a:xfrm>
            <a:off x="5806128" y="2664191"/>
            <a:ext cx="1965229" cy="844263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Condition</a:t>
            </a:r>
          </a:p>
        </p:txBody>
      </p:sp>
      <p:sp>
        <p:nvSpPr>
          <p:cNvPr id="3" name="Process 2">
            <a:extLst>
              <a:ext uri="{FF2B5EF4-FFF2-40B4-BE49-F238E27FC236}">
                <a16:creationId xmlns:a16="http://schemas.microsoft.com/office/drawing/2014/main" id="{2E49A6AB-3B8C-7884-D42F-D99D6565ECFB}"/>
              </a:ext>
            </a:extLst>
          </p:cNvPr>
          <p:cNvSpPr/>
          <p:nvPr/>
        </p:nvSpPr>
        <p:spPr>
          <a:xfrm>
            <a:off x="7928428" y="3923898"/>
            <a:ext cx="1062724" cy="539951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Statements_a</a:t>
            </a:r>
            <a:endParaRPr lang="en-US" sz="11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E5C2CFE-134D-B33B-ED88-77DAB66A1E50}"/>
              </a:ext>
            </a:extLst>
          </p:cNvPr>
          <p:cNvCxnSpPr>
            <a:endCxn id="2" idx="0"/>
          </p:cNvCxnSpPr>
          <p:nvPr/>
        </p:nvCxnSpPr>
        <p:spPr>
          <a:xfrm>
            <a:off x="6788743" y="2333520"/>
            <a:ext cx="0" cy="330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2DD3B217-B132-12C0-B5C1-CB918C748CD3}"/>
              </a:ext>
            </a:extLst>
          </p:cNvPr>
          <p:cNvCxnSpPr>
            <a:cxnSpLocks/>
            <a:stCxn id="2" idx="3"/>
            <a:endCxn id="3" idx="0"/>
          </p:cNvCxnSpPr>
          <p:nvPr/>
        </p:nvCxnSpPr>
        <p:spPr>
          <a:xfrm>
            <a:off x="7771357" y="3086323"/>
            <a:ext cx="688433" cy="8375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91F515A-91E7-93F7-B72E-010D909B377C}"/>
              </a:ext>
            </a:extLst>
          </p:cNvPr>
          <p:cNvSpPr txBox="1"/>
          <p:nvPr/>
        </p:nvSpPr>
        <p:spPr>
          <a:xfrm>
            <a:off x="7849025" y="2737218"/>
            <a:ext cx="774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TRUE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D05710-AA27-EDBE-D6B8-71F7F220BBDD}"/>
              </a:ext>
            </a:extLst>
          </p:cNvPr>
          <p:cNvCxnSpPr>
            <a:cxnSpLocks/>
          </p:cNvCxnSpPr>
          <p:nvPr/>
        </p:nvCxnSpPr>
        <p:spPr>
          <a:xfrm>
            <a:off x="6791023" y="5253384"/>
            <a:ext cx="0" cy="332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C2957F95-E39D-5B8A-9F18-3D3D24CD72AD}"/>
              </a:ext>
            </a:extLst>
          </p:cNvPr>
          <p:cNvCxnSpPr>
            <a:cxnSpLocks/>
            <a:stCxn id="3" idx="2"/>
          </p:cNvCxnSpPr>
          <p:nvPr/>
        </p:nvCxnSpPr>
        <p:spPr>
          <a:xfrm rot="5400000">
            <a:off x="7228361" y="4021954"/>
            <a:ext cx="789535" cy="16733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3926CDF-0776-B87F-3816-1701A6108A9D}"/>
              </a:ext>
            </a:extLst>
          </p:cNvPr>
          <p:cNvSpPr txBox="1"/>
          <p:nvPr/>
        </p:nvSpPr>
        <p:spPr>
          <a:xfrm>
            <a:off x="4893875" y="2783481"/>
            <a:ext cx="830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FALSE</a:t>
            </a:r>
          </a:p>
        </p:txBody>
      </p:sp>
      <p:sp>
        <p:nvSpPr>
          <p:cNvPr id="11" name="Process 10">
            <a:extLst>
              <a:ext uri="{FF2B5EF4-FFF2-40B4-BE49-F238E27FC236}">
                <a16:creationId xmlns:a16="http://schemas.microsoft.com/office/drawing/2014/main" id="{B2FB4E21-BE4D-9F5B-7699-88EE36BBFAFE}"/>
              </a:ext>
            </a:extLst>
          </p:cNvPr>
          <p:cNvSpPr/>
          <p:nvPr/>
        </p:nvSpPr>
        <p:spPr>
          <a:xfrm>
            <a:off x="4503323" y="3938819"/>
            <a:ext cx="1062725" cy="539951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Statements_b</a:t>
            </a:r>
            <a:endParaRPr lang="en-US" sz="1100" dirty="0"/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46BEE80B-A1E3-3078-7B51-6B8B638ED510}"/>
              </a:ext>
            </a:extLst>
          </p:cNvPr>
          <p:cNvCxnSpPr>
            <a:cxnSpLocks/>
            <a:endCxn id="11" idx="0"/>
          </p:cNvCxnSpPr>
          <p:nvPr/>
        </p:nvCxnSpPr>
        <p:spPr>
          <a:xfrm rot="5400000">
            <a:off x="4979668" y="3141342"/>
            <a:ext cx="852495" cy="742458"/>
          </a:xfrm>
          <a:prstGeom prst="bentConnector3">
            <a:avLst>
              <a:gd name="adj1" fmla="val 37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E5D58D1D-90A0-9FBF-9560-CCDB9F88133A}"/>
              </a:ext>
            </a:extLst>
          </p:cNvPr>
          <p:cNvCxnSpPr>
            <a:cxnSpLocks/>
            <a:stCxn id="11" idx="2"/>
          </p:cNvCxnSpPr>
          <p:nvPr/>
        </p:nvCxnSpPr>
        <p:spPr>
          <a:xfrm rot="16200000" flipH="1">
            <a:off x="5522126" y="3991330"/>
            <a:ext cx="774616" cy="17494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" grpId="0" animBg="1"/>
      <p:bldP spid="243" grpId="0" animBg="1"/>
      <p:bldP spid="3" grpId="0" animBg="1"/>
      <p:bldP spid="6" grpId="0"/>
      <p:bldP spid="10" grpId="0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2024280" y="247680"/>
            <a:ext cx="5079240" cy="183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Chained conditionals</a:t>
            </a:r>
            <a:br/>
            <a:r>
              <a:rPr lang="en-US" sz="4400" b="1" strike="noStrike" spc="-1">
                <a:solidFill>
                  <a:srgbClr val="FF6600"/>
                </a:solidFill>
                <a:latin typeface="Calibri"/>
                <a:ea typeface="DejaVu Sans"/>
              </a:rPr>
              <a:t>if … </a:t>
            </a:r>
            <a:r>
              <a:rPr lang="en-US" sz="4400" b="1" strike="noStrike" spc="-1">
                <a:solidFill>
                  <a:srgbClr val="008000"/>
                </a:solidFill>
                <a:latin typeface="Calibri"/>
                <a:ea typeface="DejaVu Sans"/>
              </a:rPr>
              <a:t>else if … </a:t>
            </a:r>
            <a:r>
              <a:rPr lang="en-US" sz="4400" b="1" strike="noStrike" spc="-1">
                <a:solidFill>
                  <a:srgbClr val="0000FF"/>
                </a:solidFill>
                <a:latin typeface="Calibri"/>
                <a:ea typeface="DejaVu Sans"/>
              </a:rPr>
              <a:t>else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381600" y="2139480"/>
            <a:ext cx="2860200" cy="200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if (x &lt; y) </a:t>
            </a:r>
            <a:r>
              <a:rPr lang="en-US" sz="18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    STATEMENTS_A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}</a:t>
            </a:r>
            <a:r>
              <a:rPr lang="en-US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e</a:t>
            </a:r>
            <a:r>
              <a:rPr lang="tr-TR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lse if (x &gt; y) </a:t>
            </a:r>
            <a:r>
              <a:rPr lang="tr-TR" sz="18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tr-TR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    STATEMENTS_B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tr-TR" sz="18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}</a:t>
            </a:r>
            <a:r>
              <a:rPr lang="tr-TR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 </a:t>
            </a:r>
            <a:r>
              <a:rPr lang="tr-TR" sz="1800" b="0" strike="noStrike" spc="-1">
                <a:solidFill>
                  <a:srgbClr val="0000FF"/>
                </a:solidFill>
                <a:latin typeface="Courier New"/>
                <a:ea typeface="DejaVu Sans"/>
              </a:rPr>
              <a:t>else </a:t>
            </a:r>
            <a:r>
              <a:rPr lang="tr-TR" sz="1800" b="1" strike="noStrike" spc="-1">
                <a:solidFill>
                  <a:srgbClr val="0000FF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tr-TR" sz="1800" b="0" strike="noStrike" spc="-1">
                <a:solidFill>
                  <a:srgbClr val="0000FF"/>
                </a:solidFill>
                <a:latin typeface="Courier New"/>
                <a:ea typeface="DejaVu Sans"/>
              </a:rPr>
              <a:t>    STATEMENTS_C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tr-TR" sz="1800" b="1" strike="noStrike" spc="-1">
                <a:solidFill>
                  <a:srgbClr val="0000FF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341280" y="4271040"/>
            <a:ext cx="457056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x &lt;- 0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if (x &lt; 0) </a:t>
            </a:r>
            <a:r>
              <a:rPr lang="en-GB" sz="18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print("Negative number")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}</a:t>
            </a:r>
            <a:r>
              <a:rPr lang="en-US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else if (x &gt; 0) </a:t>
            </a:r>
            <a:r>
              <a:rPr lang="en-US" sz="18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print("Positive number")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}</a:t>
            </a:r>
            <a:r>
              <a:rPr lang="en-US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0000FF"/>
                </a:solidFill>
                <a:latin typeface="Courier New"/>
                <a:ea typeface="DejaVu Sans"/>
              </a:rPr>
              <a:t>else </a:t>
            </a:r>
            <a:r>
              <a:rPr lang="en-US" sz="1800" b="1" strike="noStrike" spc="-1">
                <a:solidFill>
                  <a:srgbClr val="0000FF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FF"/>
                </a:solidFill>
                <a:latin typeface="Courier New"/>
                <a:ea typeface="DejaVu Sans"/>
              </a:rPr>
              <a:t>print("Zero")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FF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" name="Decision 1">
            <a:extLst>
              <a:ext uri="{FF2B5EF4-FFF2-40B4-BE49-F238E27FC236}">
                <a16:creationId xmlns:a16="http://schemas.microsoft.com/office/drawing/2014/main" id="{111405FD-9846-3D4D-A348-4BF0DC04BFD1}"/>
              </a:ext>
            </a:extLst>
          </p:cNvPr>
          <p:cNvSpPr/>
          <p:nvPr/>
        </p:nvSpPr>
        <p:spPr>
          <a:xfrm>
            <a:off x="4728579" y="2503789"/>
            <a:ext cx="1160060" cy="469459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x &lt; y</a:t>
            </a:r>
          </a:p>
        </p:txBody>
      </p:sp>
      <p:sp>
        <p:nvSpPr>
          <p:cNvPr id="3" name="Decision 2">
            <a:extLst>
              <a:ext uri="{FF2B5EF4-FFF2-40B4-BE49-F238E27FC236}">
                <a16:creationId xmlns:a16="http://schemas.microsoft.com/office/drawing/2014/main" id="{7280B5BE-3263-FB6D-24D2-DCB538E2D876}"/>
              </a:ext>
            </a:extLst>
          </p:cNvPr>
          <p:cNvSpPr/>
          <p:nvPr/>
        </p:nvSpPr>
        <p:spPr>
          <a:xfrm>
            <a:off x="4728579" y="3508729"/>
            <a:ext cx="1160060" cy="469459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x &gt; y</a:t>
            </a:r>
          </a:p>
        </p:txBody>
      </p:sp>
      <p:sp>
        <p:nvSpPr>
          <p:cNvPr id="4" name="Process 3">
            <a:extLst>
              <a:ext uri="{FF2B5EF4-FFF2-40B4-BE49-F238E27FC236}">
                <a16:creationId xmlns:a16="http://schemas.microsoft.com/office/drawing/2014/main" id="{E6C066FD-5FF0-4F85-6D37-0F7D526A2FA2}"/>
              </a:ext>
            </a:extLst>
          </p:cNvPr>
          <p:cNvSpPr/>
          <p:nvPr/>
        </p:nvSpPr>
        <p:spPr>
          <a:xfrm>
            <a:off x="4728579" y="4513669"/>
            <a:ext cx="1160060" cy="464024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Statements_c</a:t>
            </a:r>
            <a:endParaRPr lang="en-US" sz="1200" dirty="0"/>
          </a:p>
        </p:txBody>
      </p:sp>
      <p:sp>
        <p:nvSpPr>
          <p:cNvPr id="6" name="Process 5">
            <a:extLst>
              <a:ext uri="{FF2B5EF4-FFF2-40B4-BE49-F238E27FC236}">
                <a16:creationId xmlns:a16="http://schemas.microsoft.com/office/drawing/2014/main" id="{967A144A-61CD-8AFF-8BD1-467357D1B224}"/>
              </a:ext>
            </a:extLst>
          </p:cNvPr>
          <p:cNvSpPr/>
          <p:nvPr/>
        </p:nvSpPr>
        <p:spPr>
          <a:xfrm>
            <a:off x="6273051" y="3514164"/>
            <a:ext cx="1160060" cy="464024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Statements_b</a:t>
            </a:r>
            <a:endParaRPr lang="en-US" sz="1200" dirty="0"/>
          </a:p>
        </p:txBody>
      </p:sp>
      <p:sp>
        <p:nvSpPr>
          <p:cNvPr id="7" name="Process 6">
            <a:extLst>
              <a:ext uri="{FF2B5EF4-FFF2-40B4-BE49-F238E27FC236}">
                <a16:creationId xmlns:a16="http://schemas.microsoft.com/office/drawing/2014/main" id="{2BFC06A4-BE16-905C-441D-98F1EFC3A0CA}"/>
              </a:ext>
            </a:extLst>
          </p:cNvPr>
          <p:cNvSpPr/>
          <p:nvPr/>
        </p:nvSpPr>
        <p:spPr>
          <a:xfrm>
            <a:off x="7830893" y="2503789"/>
            <a:ext cx="1160060" cy="464024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Statements_a</a:t>
            </a:r>
            <a:endParaRPr lang="en-US" sz="12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50A5CE-1508-3D2B-187D-A9B7CAD73810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5308609" y="2139480"/>
            <a:ext cx="0" cy="364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08AB87-63D1-E2D6-4884-D545A6AB172D}"/>
              </a:ext>
            </a:extLst>
          </p:cNvPr>
          <p:cNvCxnSpPr>
            <a:endCxn id="7" idx="1"/>
          </p:cNvCxnSpPr>
          <p:nvPr/>
        </p:nvCxnSpPr>
        <p:spPr>
          <a:xfrm>
            <a:off x="5888639" y="2735801"/>
            <a:ext cx="1942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59E68A9-E405-8AA7-270B-4293EA907089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888639" y="3743459"/>
            <a:ext cx="384412" cy="2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A25F485-ED86-9640-734D-F5966928BD36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5308609" y="2973248"/>
            <a:ext cx="0" cy="535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5C09D1-32DD-1E0D-BAEE-C91892C2DE2F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5308609" y="3978188"/>
            <a:ext cx="0" cy="535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AEF57AA-DD4F-540E-F046-0DE171EFB6ED}"/>
              </a:ext>
            </a:extLst>
          </p:cNvPr>
          <p:cNvCxnSpPr>
            <a:stCxn id="4" idx="2"/>
          </p:cNvCxnSpPr>
          <p:nvPr/>
        </p:nvCxnSpPr>
        <p:spPr>
          <a:xfrm>
            <a:off x="5308609" y="4977693"/>
            <a:ext cx="0" cy="435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219B9E1-98F4-B627-1037-002A4B892556}"/>
              </a:ext>
            </a:extLst>
          </p:cNvPr>
          <p:cNvCxnSpPr/>
          <p:nvPr/>
        </p:nvCxnSpPr>
        <p:spPr>
          <a:xfrm>
            <a:off x="5308609" y="5413140"/>
            <a:ext cx="0" cy="496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D4D26C92-35E2-2B33-7EDA-33FAAF2F65CB}"/>
              </a:ext>
            </a:extLst>
          </p:cNvPr>
          <p:cNvCxnSpPr>
            <a:stCxn id="7" idx="2"/>
          </p:cNvCxnSpPr>
          <p:nvPr/>
        </p:nvCxnSpPr>
        <p:spPr>
          <a:xfrm rot="5400000">
            <a:off x="5637103" y="2639319"/>
            <a:ext cx="2445327" cy="31023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507CD874-F511-9D29-CADD-61A0BD520EE0}"/>
              </a:ext>
            </a:extLst>
          </p:cNvPr>
          <p:cNvCxnSpPr>
            <a:stCxn id="6" idx="2"/>
          </p:cNvCxnSpPr>
          <p:nvPr/>
        </p:nvCxnSpPr>
        <p:spPr>
          <a:xfrm rot="5400000">
            <a:off x="5363369" y="3923428"/>
            <a:ext cx="1434952" cy="15444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F259007-E514-0D10-4C9A-FEC0D779FD30}"/>
              </a:ext>
            </a:extLst>
          </p:cNvPr>
          <p:cNvSpPr txBox="1"/>
          <p:nvPr/>
        </p:nvSpPr>
        <p:spPr>
          <a:xfrm>
            <a:off x="6273051" y="2381010"/>
            <a:ext cx="830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C9BB56-0D42-3E69-81BE-24D69D8BA43A}"/>
              </a:ext>
            </a:extLst>
          </p:cNvPr>
          <p:cNvSpPr txBox="1"/>
          <p:nvPr/>
        </p:nvSpPr>
        <p:spPr>
          <a:xfrm>
            <a:off x="5567802" y="3402670"/>
            <a:ext cx="830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TRUE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9B59E6-C0E4-9965-D81A-005309928E7A}"/>
              </a:ext>
            </a:extLst>
          </p:cNvPr>
          <p:cNvSpPr txBox="1"/>
          <p:nvPr/>
        </p:nvSpPr>
        <p:spPr>
          <a:xfrm>
            <a:off x="4496605" y="3067530"/>
            <a:ext cx="830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FALSE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767F5E-9A95-33C3-5653-45C4A859C7E5}"/>
              </a:ext>
            </a:extLst>
          </p:cNvPr>
          <p:cNvSpPr txBox="1"/>
          <p:nvPr/>
        </p:nvSpPr>
        <p:spPr>
          <a:xfrm>
            <a:off x="4496605" y="4016248"/>
            <a:ext cx="830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7" grpId="0" animBg="1"/>
      <p:bldP spid="27" grpId="0"/>
      <p:bldP spid="28" grpId="0"/>
      <p:bldP spid="29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Loops</a:t>
            </a:r>
            <a:br/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for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457200" y="2359440"/>
            <a:ext cx="8227440" cy="31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434"/>
              </a:spcBef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539640" y="2174040"/>
            <a:ext cx="457056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for (value in sequence){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statement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 dirty="0">
              <a:latin typeface="Arial"/>
            </a:endParaRPr>
          </a:p>
        </p:txBody>
      </p:sp>
      <p:sp>
        <p:nvSpPr>
          <p:cNvPr id="252" name="CustomShape 4"/>
          <p:cNvSpPr/>
          <p:nvPr/>
        </p:nvSpPr>
        <p:spPr>
          <a:xfrm>
            <a:off x="519840" y="4317120"/>
            <a:ext cx="5115240" cy="119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for (year in c(2011,2012,2013,2014,2015</a:t>
            </a:r>
            <a:r>
              <a:rPr lang="ru-RU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,2016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)) {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print(paste("The year is", year))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	</a:t>
            </a:r>
            <a:endParaRPr lang="en-GB" sz="1800" b="0" strike="noStrike" spc="-1" dirty="0">
              <a:latin typeface="Arial"/>
            </a:endParaRPr>
          </a:p>
        </p:txBody>
      </p:sp>
      <p:sp>
        <p:nvSpPr>
          <p:cNvPr id="2" name="Decision 1">
            <a:extLst>
              <a:ext uri="{FF2B5EF4-FFF2-40B4-BE49-F238E27FC236}">
                <a16:creationId xmlns:a16="http://schemas.microsoft.com/office/drawing/2014/main" id="{8DCC86B0-9368-9F36-17CA-355B376F202D}"/>
              </a:ext>
            </a:extLst>
          </p:cNvPr>
          <p:cNvSpPr/>
          <p:nvPr/>
        </p:nvSpPr>
        <p:spPr>
          <a:xfrm>
            <a:off x="6179032" y="1827360"/>
            <a:ext cx="1896136" cy="186210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Last item reached?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ED956C-A0C7-576F-9E88-BA299E094450}"/>
              </a:ext>
            </a:extLst>
          </p:cNvPr>
          <p:cNvCxnSpPr/>
          <p:nvPr/>
        </p:nvCxnSpPr>
        <p:spPr>
          <a:xfrm>
            <a:off x="7130069" y="833760"/>
            <a:ext cx="0" cy="99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07A683A-4A18-2710-86D7-5627B2A1154D}"/>
              </a:ext>
            </a:extLst>
          </p:cNvPr>
          <p:cNvSpPr txBox="1"/>
          <p:nvPr/>
        </p:nvSpPr>
        <p:spPr>
          <a:xfrm>
            <a:off x="7287904" y="1009934"/>
            <a:ext cx="1091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For each item in sequence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DDC5AD-9D47-82B0-3E0F-031657796C39}"/>
              </a:ext>
            </a:extLst>
          </p:cNvPr>
          <p:cNvSpPr txBox="1"/>
          <p:nvPr/>
        </p:nvSpPr>
        <p:spPr>
          <a:xfrm>
            <a:off x="7833814" y="2400843"/>
            <a:ext cx="109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8C3C49-8D95-0469-3025-7574C3ED0EBD}"/>
              </a:ext>
            </a:extLst>
          </p:cNvPr>
          <p:cNvSpPr txBox="1"/>
          <p:nvPr/>
        </p:nvSpPr>
        <p:spPr>
          <a:xfrm>
            <a:off x="7713316" y="5558990"/>
            <a:ext cx="109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Exit loop</a:t>
            </a:r>
          </a:p>
        </p:txBody>
      </p:sp>
      <p:sp>
        <p:nvSpPr>
          <p:cNvPr id="10" name="Process 9">
            <a:extLst>
              <a:ext uri="{FF2B5EF4-FFF2-40B4-BE49-F238E27FC236}">
                <a16:creationId xmlns:a16="http://schemas.microsoft.com/office/drawing/2014/main" id="{087317FC-4DEB-BE4F-225C-4BED5EAA4F06}"/>
              </a:ext>
            </a:extLst>
          </p:cNvPr>
          <p:cNvSpPr/>
          <p:nvPr/>
        </p:nvSpPr>
        <p:spPr>
          <a:xfrm>
            <a:off x="6413002" y="4696716"/>
            <a:ext cx="1434459" cy="58496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Statements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BB3D83-F809-9314-6F5F-8D44A95B8370}"/>
              </a:ext>
            </a:extLst>
          </p:cNvPr>
          <p:cNvCxnSpPr>
            <a:stCxn id="2" idx="2"/>
            <a:endCxn id="10" idx="0"/>
          </p:cNvCxnSpPr>
          <p:nvPr/>
        </p:nvCxnSpPr>
        <p:spPr>
          <a:xfrm>
            <a:off x="7127100" y="3689468"/>
            <a:ext cx="3132" cy="1007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FA3BCE77-79B4-2F92-43DC-0F8D6E2D3900}"/>
              </a:ext>
            </a:extLst>
          </p:cNvPr>
          <p:cNvCxnSpPr>
            <a:stCxn id="10" idx="1"/>
            <a:endCxn id="2" idx="1"/>
          </p:cNvCxnSpPr>
          <p:nvPr/>
        </p:nvCxnSpPr>
        <p:spPr>
          <a:xfrm rot="10800000">
            <a:off x="6179032" y="2758414"/>
            <a:ext cx="233970" cy="2230786"/>
          </a:xfrm>
          <a:prstGeom prst="bentConnector3">
            <a:avLst>
              <a:gd name="adj1" fmla="val 1977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E71E4CD4-3479-5BCD-F603-8E72A14A9EF4}"/>
              </a:ext>
            </a:extLst>
          </p:cNvPr>
          <p:cNvCxnSpPr>
            <a:stCxn id="2" idx="3"/>
          </p:cNvCxnSpPr>
          <p:nvPr/>
        </p:nvCxnSpPr>
        <p:spPr>
          <a:xfrm>
            <a:off x="8075168" y="2758414"/>
            <a:ext cx="685129" cy="34098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77D58C0-193C-529E-FCFC-BC9807FAFCEF}"/>
              </a:ext>
            </a:extLst>
          </p:cNvPr>
          <p:cNvSpPr txBox="1"/>
          <p:nvPr/>
        </p:nvSpPr>
        <p:spPr>
          <a:xfrm>
            <a:off x="6872362" y="3942471"/>
            <a:ext cx="109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Loops</a:t>
            </a:r>
            <a:br/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while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457200" y="2359440"/>
            <a:ext cx="8227440" cy="31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434"/>
              </a:spcBef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539640" y="2174040"/>
            <a:ext cx="4570560" cy="36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7" name="CustomShape 4"/>
          <p:cNvSpPr/>
          <p:nvPr/>
        </p:nvSpPr>
        <p:spPr>
          <a:xfrm>
            <a:off x="678600" y="2174040"/>
            <a:ext cx="457056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while 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test_expression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){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statement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 dirty="0">
              <a:latin typeface="Arial"/>
            </a:endParaRPr>
          </a:p>
        </p:txBody>
      </p:sp>
      <p:sp>
        <p:nvSpPr>
          <p:cNvPr id="258" name="CustomShape 5"/>
          <p:cNvSpPr/>
          <p:nvPr/>
        </p:nvSpPr>
        <p:spPr>
          <a:xfrm>
            <a:off x="678600" y="4257720"/>
            <a:ext cx="457056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 &lt;- 1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while (i &lt; 6) 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print(i)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 = i+1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" name="Decision 1">
            <a:extLst>
              <a:ext uri="{FF2B5EF4-FFF2-40B4-BE49-F238E27FC236}">
                <a16:creationId xmlns:a16="http://schemas.microsoft.com/office/drawing/2014/main" id="{97D8FA68-4C72-1928-A32C-9FFE88E5FC8B}"/>
              </a:ext>
            </a:extLst>
          </p:cNvPr>
          <p:cNvSpPr/>
          <p:nvPr/>
        </p:nvSpPr>
        <p:spPr>
          <a:xfrm>
            <a:off x="6179032" y="1827360"/>
            <a:ext cx="1896136" cy="186210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Test condition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09CC855-FBDF-53EA-ABEF-F0565ED77EED}"/>
              </a:ext>
            </a:extLst>
          </p:cNvPr>
          <p:cNvCxnSpPr/>
          <p:nvPr/>
        </p:nvCxnSpPr>
        <p:spPr>
          <a:xfrm>
            <a:off x="7130069" y="833760"/>
            <a:ext cx="0" cy="99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B1B026D-896D-DCA8-3AE5-E60A6DE9BF7E}"/>
              </a:ext>
            </a:extLst>
          </p:cNvPr>
          <p:cNvSpPr txBox="1"/>
          <p:nvPr/>
        </p:nvSpPr>
        <p:spPr>
          <a:xfrm>
            <a:off x="7287904" y="1009934"/>
            <a:ext cx="1091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Enter while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D6D43C-5BCB-E09D-D715-F374B77A1800}"/>
              </a:ext>
            </a:extLst>
          </p:cNvPr>
          <p:cNvSpPr txBox="1"/>
          <p:nvPr/>
        </p:nvSpPr>
        <p:spPr>
          <a:xfrm>
            <a:off x="7833814" y="2400843"/>
            <a:ext cx="109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FALSE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6540DC-39C1-7725-8CD2-FA95E9F96DAD}"/>
              </a:ext>
            </a:extLst>
          </p:cNvPr>
          <p:cNvSpPr txBox="1"/>
          <p:nvPr/>
        </p:nvSpPr>
        <p:spPr>
          <a:xfrm>
            <a:off x="7713316" y="5558990"/>
            <a:ext cx="109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Exit loop</a:t>
            </a:r>
          </a:p>
        </p:txBody>
      </p:sp>
      <p:sp>
        <p:nvSpPr>
          <p:cNvPr id="7" name="Process 6">
            <a:extLst>
              <a:ext uri="{FF2B5EF4-FFF2-40B4-BE49-F238E27FC236}">
                <a16:creationId xmlns:a16="http://schemas.microsoft.com/office/drawing/2014/main" id="{A87F99AE-D893-4BE0-A874-F955972C4024}"/>
              </a:ext>
            </a:extLst>
          </p:cNvPr>
          <p:cNvSpPr/>
          <p:nvPr/>
        </p:nvSpPr>
        <p:spPr>
          <a:xfrm>
            <a:off x="6413002" y="4696716"/>
            <a:ext cx="1434459" cy="58496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Statements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1F4393-D8CF-9F39-030E-75A164BBBFA9}"/>
              </a:ext>
            </a:extLst>
          </p:cNvPr>
          <p:cNvCxnSpPr>
            <a:stCxn id="2" idx="2"/>
            <a:endCxn id="7" idx="0"/>
          </p:cNvCxnSpPr>
          <p:nvPr/>
        </p:nvCxnSpPr>
        <p:spPr>
          <a:xfrm>
            <a:off x="7127100" y="3689468"/>
            <a:ext cx="3132" cy="1007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2348B543-8E85-07EE-6C50-E341065B3A90}"/>
              </a:ext>
            </a:extLst>
          </p:cNvPr>
          <p:cNvCxnSpPr>
            <a:stCxn id="7" idx="1"/>
            <a:endCxn id="2" idx="1"/>
          </p:cNvCxnSpPr>
          <p:nvPr/>
        </p:nvCxnSpPr>
        <p:spPr>
          <a:xfrm rot="10800000">
            <a:off x="6179032" y="2758414"/>
            <a:ext cx="233970" cy="2230786"/>
          </a:xfrm>
          <a:prstGeom prst="bentConnector3">
            <a:avLst>
              <a:gd name="adj1" fmla="val 1977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CDBFE693-41FE-9C00-60FF-F948DF8DFAB0}"/>
              </a:ext>
            </a:extLst>
          </p:cNvPr>
          <p:cNvCxnSpPr>
            <a:stCxn id="2" idx="3"/>
          </p:cNvCxnSpPr>
          <p:nvPr/>
        </p:nvCxnSpPr>
        <p:spPr>
          <a:xfrm>
            <a:off x="8075168" y="2758414"/>
            <a:ext cx="685129" cy="34098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94B205F-7AFC-0CA6-DD6B-BB72F67ED289}"/>
              </a:ext>
            </a:extLst>
          </p:cNvPr>
          <p:cNvSpPr txBox="1"/>
          <p:nvPr/>
        </p:nvSpPr>
        <p:spPr>
          <a:xfrm>
            <a:off x="6872362" y="3942471"/>
            <a:ext cx="109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1178</TotalTime>
  <Words>1119</Words>
  <Application>Microsoft Macintosh PowerPoint</Application>
  <PresentationFormat>On-screen Show (4:3)</PresentationFormat>
  <Paragraphs>213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Arial</vt:lpstr>
      <vt:lpstr>Calibri</vt:lpstr>
      <vt:lpstr>Courier New</vt:lpstr>
      <vt:lpstr>Symbol</vt:lpstr>
      <vt:lpstr>Wingdings</vt:lpstr>
      <vt:lpstr>Wingdings 3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Srinivasa Rao Rao</dc:creator>
  <dc:description/>
  <cp:lastModifiedBy>Irina Chelysheva</cp:lastModifiedBy>
  <cp:revision>25</cp:revision>
  <dcterms:created xsi:type="dcterms:W3CDTF">2021-01-19T14:20:30Z</dcterms:created>
  <dcterms:modified xsi:type="dcterms:W3CDTF">2024-03-01T11:39:57Z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19</vt:i4>
  </property>
</Properties>
</file>