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6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1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4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9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0ED0-B66C-4FBB-9750-15E8416198F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0A1F-4330-425F-AC32-08131A22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609970" y="200148"/>
            <a:ext cx="9144000" cy="179411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ARDUINO GAS SENSOR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96985" y="2714473"/>
            <a:ext cx="9144000" cy="1655762"/>
          </a:xfrm>
        </p:spPr>
        <p:txBody>
          <a:bodyPr/>
          <a:lstStyle/>
          <a:p>
            <a:pPr algn="l"/>
            <a:r>
              <a:rPr lang="en-US" sz="4400" dirty="0" smtClean="0"/>
              <a:t>Materials ;</a:t>
            </a:r>
          </a:p>
          <a:p>
            <a:endParaRPr lang="en-US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87" y="2857287"/>
            <a:ext cx="5287219" cy="34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2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CODES FOR THİS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6423" y="1690688"/>
            <a:ext cx="11834948" cy="4832031"/>
          </a:xfrm>
        </p:spPr>
        <p:txBody>
          <a:bodyPr numCol="3">
            <a:no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redLed</a:t>
            </a:r>
            <a:r>
              <a:rPr lang="en-US" sz="1800" dirty="0" smtClean="0"/>
              <a:t> = 12;</a:t>
            </a:r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greenLed</a:t>
            </a:r>
            <a:r>
              <a:rPr lang="en-US" sz="1800" dirty="0" smtClean="0"/>
              <a:t> = 11;</a:t>
            </a:r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 buzzer = 10;</a:t>
            </a:r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 smokeA0 = A5;</a:t>
            </a:r>
          </a:p>
          <a:p>
            <a:r>
              <a:rPr lang="en-US" sz="1800" dirty="0" smtClean="0"/>
              <a:t>// Your threshold value</a:t>
            </a:r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sensorThres</a:t>
            </a:r>
            <a:r>
              <a:rPr lang="en-US" sz="1800" dirty="0" smtClean="0"/>
              <a:t> = 100;</a:t>
            </a:r>
          </a:p>
          <a:p>
            <a:r>
              <a:rPr lang="en-US" sz="1800" dirty="0" smtClean="0"/>
              <a:t>void setup() 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pinMode</a:t>
            </a:r>
            <a:r>
              <a:rPr lang="en-US" sz="1800" dirty="0" smtClean="0"/>
              <a:t>(</a:t>
            </a:r>
            <a:r>
              <a:rPr lang="en-US" sz="1800" dirty="0" err="1" smtClean="0"/>
              <a:t>redLed</a:t>
            </a:r>
            <a:r>
              <a:rPr lang="en-US" sz="1800" dirty="0" smtClean="0"/>
              <a:t>, OUTPUT);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pinMode</a:t>
            </a:r>
            <a:r>
              <a:rPr lang="en-US" sz="1800" dirty="0" smtClean="0"/>
              <a:t>(</a:t>
            </a:r>
            <a:r>
              <a:rPr lang="en-US" sz="1800" dirty="0" err="1" smtClean="0"/>
              <a:t>greenLed</a:t>
            </a:r>
            <a:r>
              <a:rPr lang="en-US" sz="1800" dirty="0" smtClean="0"/>
              <a:t>, OUTPUT);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pinMode</a:t>
            </a:r>
            <a:r>
              <a:rPr lang="en-US" sz="1800" dirty="0" smtClean="0"/>
              <a:t>(buzzer, OUTPUT);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pinMode</a:t>
            </a:r>
            <a:r>
              <a:rPr lang="en-US" sz="1800" dirty="0" smtClean="0"/>
              <a:t>(smokeA0, INPUT);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Serial.begin</a:t>
            </a:r>
            <a:r>
              <a:rPr lang="en-US" sz="1800" dirty="0" smtClean="0"/>
              <a:t>(9600);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r>
              <a:rPr lang="en-US" sz="1800" dirty="0" smtClean="0"/>
              <a:t>void loop() 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analogSensor</a:t>
            </a:r>
            <a:r>
              <a:rPr lang="en-US" sz="1800" dirty="0" smtClean="0"/>
              <a:t> = </a:t>
            </a:r>
            <a:r>
              <a:rPr lang="en-US" sz="1800" dirty="0" err="1" smtClean="0"/>
              <a:t>analogRead</a:t>
            </a:r>
            <a:r>
              <a:rPr lang="en-US" sz="1800" dirty="0" smtClean="0"/>
              <a:t>(smokeA0);</a:t>
            </a:r>
          </a:p>
          <a:p>
            <a:endParaRPr lang="en-US" sz="1800" dirty="0" smtClean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Serial.print</a:t>
            </a:r>
            <a:r>
              <a:rPr lang="en-US" sz="1800" dirty="0" smtClean="0"/>
              <a:t>("Pin A0: 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Serial.println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analogSensor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// Checks if it has reached the threshold value</a:t>
            </a:r>
          </a:p>
          <a:p>
            <a:r>
              <a:rPr lang="en-US" sz="1800" dirty="0" smtClean="0"/>
              <a:t>  if (</a:t>
            </a:r>
            <a:r>
              <a:rPr lang="en-US" sz="1800" dirty="0" err="1" smtClean="0"/>
              <a:t>analogSensor</a:t>
            </a:r>
            <a:r>
              <a:rPr lang="en-US" sz="1800" dirty="0" smtClean="0"/>
              <a:t> &gt; </a:t>
            </a:r>
            <a:r>
              <a:rPr lang="en-US" sz="1800" dirty="0" err="1" smtClean="0"/>
              <a:t>sensorThres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  {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digitalWrite</a:t>
            </a:r>
            <a:r>
              <a:rPr lang="en-US" sz="1800" dirty="0" smtClean="0"/>
              <a:t>(</a:t>
            </a:r>
            <a:r>
              <a:rPr lang="en-US" sz="1800" dirty="0" err="1" smtClean="0"/>
              <a:t>redLed</a:t>
            </a:r>
            <a:r>
              <a:rPr lang="en-US" sz="1800" dirty="0" smtClean="0"/>
              <a:t>, HIGH);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digitalWrite</a:t>
            </a:r>
            <a:r>
              <a:rPr lang="en-US" sz="1800" dirty="0" smtClean="0"/>
              <a:t>(</a:t>
            </a:r>
            <a:r>
              <a:rPr lang="en-US" sz="1800" dirty="0" err="1" smtClean="0"/>
              <a:t>greenLed</a:t>
            </a:r>
            <a:r>
              <a:rPr lang="en-US" sz="1800" dirty="0" smtClean="0"/>
              <a:t>, LOW);</a:t>
            </a:r>
          </a:p>
          <a:p>
            <a:r>
              <a:rPr lang="en-US" sz="1800" dirty="0" smtClean="0"/>
              <a:t>    tone(buzzer,1000,200);</a:t>
            </a:r>
          </a:p>
          <a:p>
            <a:r>
              <a:rPr lang="en-US" sz="1800" dirty="0" smtClean="0"/>
              <a:t>  }</a:t>
            </a:r>
          </a:p>
          <a:p>
            <a:r>
              <a:rPr lang="en-US" sz="1800" dirty="0" smtClean="0"/>
              <a:t>  else</a:t>
            </a:r>
          </a:p>
          <a:p>
            <a:r>
              <a:rPr lang="en-US" sz="1800" dirty="0" smtClean="0"/>
              <a:t>  {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digitalWrite</a:t>
            </a:r>
            <a:r>
              <a:rPr lang="en-US" sz="1800" dirty="0" smtClean="0"/>
              <a:t>(</a:t>
            </a:r>
            <a:r>
              <a:rPr lang="en-US" sz="1800" dirty="0" err="1" smtClean="0"/>
              <a:t>redLed</a:t>
            </a:r>
            <a:r>
              <a:rPr lang="en-US" sz="1800" dirty="0" smtClean="0"/>
              <a:t>, LOW);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digitalWrite</a:t>
            </a:r>
            <a:r>
              <a:rPr lang="en-US" sz="1800" dirty="0" smtClean="0"/>
              <a:t>(</a:t>
            </a:r>
            <a:r>
              <a:rPr lang="en-US" sz="1800" dirty="0" err="1" smtClean="0"/>
              <a:t>greenLed</a:t>
            </a:r>
            <a:r>
              <a:rPr lang="en-US" sz="1800" dirty="0" smtClean="0"/>
              <a:t>, HIGH);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noTone</a:t>
            </a:r>
            <a:r>
              <a:rPr lang="en-US" sz="1800" dirty="0" smtClean="0"/>
              <a:t>(buzzer);</a:t>
            </a:r>
          </a:p>
          <a:p>
            <a:r>
              <a:rPr lang="en-US" sz="1800" dirty="0" smtClean="0"/>
              <a:t>  }</a:t>
            </a:r>
          </a:p>
          <a:p>
            <a:r>
              <a:rPr lang="en-US" sz="1800" dirty="0" smtClean="0"/>
              <a:t>  delay(100);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481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6" r="39752" b="34800"/>
          <a:stretch/>
        </p:blipFill>
        <p:spPr>
          <a:xfrm>
            <a:off x="2301380" y="2368087"/>
            <a:ext cx="8094335" cy="4145280"/>
          </a:xfr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4196" y="360108"/>
            <a:ext cx="10395857" cy="12054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0" dirty="0">
                <a:solidFill>
                  <a:srgbClr val="FF0000"/>
                </a:solidFill>
                <a:latin typeface="inherit"/>
              </a:rPr>
              <a:t>S</a:t>
            </a:r>
            <a:r>
              <a:rPr kumimoji="0" lang="en-US" altLang="en-US" sz="8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chematic</a:t>
            </a:r>
            <a:r>
              <a:rPr kumimoji="0" lang="en-US" altLang="en-US" sz="8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8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564" y="1931334"/>
            <a:ext cx="2803207" cy="16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3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452846"/>
            <a:ext cx="11057709" cy="61308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Thanks to this project, we are able to measure smoke and some flammable gases like LPG, Butane, Propane, Methane, Alcohol and Hydrogen by using MQ-2 sensor.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r>
              <a:rPr lang="en-US" b="1" dirty="0" smtClean="0"/>
              <a:t>How </a:t>
            </a:r>
            <a:r>
              <a:rPr lang="en-US" b="1" dirty="0"/>
              <a:t>does it Work?</a:t>
            </a:r>
          </a:p>
          <a:p>
            <a:pPr marL="0" indent="0">
              <a:buNone/>
            </a:pPr>
            <a:r>
              <a:rPr lang="en-US" dirty="0" smtClean="0"/>
              <a:t>           The </a:t>
            </a:r>
            <a:r>
              <a:rPr lang="en-US" dirty="0"/>
              <a:t>voltage that the sensor outputs changes accordingly to the smoke/gas level that exists in the atmosphere. The sensor outputs a voltage that is proportional to the concentration of smoke/gas.</a:t>
            </a:r>
          </a:p>
          <a:p>
            <a:pPr marL="0" indent="0">
              <a:buNone/>
            </a:pPr>
            <a:r>
              <a:rPr lang="en-US" dirty="0" smtClean="0"/>
              <a:t>           In </a:t>
            </a:r>
            <a:r>
              <a:rPr lang="en-US" dirty="0"/>
              <a:t>other words, the relationship between voltage and gas concentration is the following: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greater the </a:t>
            </a:r>
            <a:r>
              <a:rPr lang="en-US" dirty="0"/>
              <a:t>gas concentration</a:t>
            </a:r>
            <a:r>
              <a:rPr lang="en-US" dirty="0" smtClean="0"/>
              <a:t>, the greater the </a:t>
            </a:r>
            <a:r>
              <a:rPr lang="en-US" dirty="0"/>
              <a:t>output voltage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lower the </a:t>
            </a:r>
            <a:r>
              <a:rPr lang="en-US" dirty="0"/>
              <a:t>gas concentration</a:t>
            </a:r>
            <a:r>
              <a:rPr lang="en-US" dirty="0" smtClean="0"/>
              <a:t>, the lower the </a:t>
            </a:r>
            <a:r>
              <a:rPr lang="en-US" dirty="0"/>
              <a:t>output voltage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721" y="539931"/>
            <a:ext cx="9568330" cy="54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0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6091" y="539931"/>
            <a:ext cx="11704320" cy="598278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THANK YOU GUYS FOR LISTENING TO US 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5400" dirty="0" smtClean="0"/>
              <a:t>BATUHAN KARAÇALI</a:t>
            </a:r>
          </a:p>
          <a:p>
            <a:pPr marL="0" indent="0" algn="r">
              <a:buNone/>
            </a:pPr>
            <a:r>
              <a:rPr lang="en-US" sz="5400" dirty="0" smtClean="0"/>
              <a:t>ASSEM ZAKİ</a:t>
            </a:r>
            <a:endParaRPr lang="en-US" sz="5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6" y="2377441"/>
            <a:ext cx="3452625" cy="22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2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266</Words>
  <Application>Microsoft Office PowerPoint</Application>
  <PresentationFormat>Geniş ekran</PresentationFormat>
  <Paragraphs>58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Office Teması</vt:lpstr>
      <vt:lpstr>ARDUINO GAS SENSOR PROJECT</vt:lpstr>
      <vt:lpstr>CODES FOR THİS PROJECT</vt:lpstr>
      <vt:lpstr>Schematic 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GAS SENSOR PROJECT</dc:title>
  <dc:creator>Batuhan Karaçalı</dc:creator>
  <cp:lastModifiedBy>Batuhan Karaçalı</cp:lastModifiedBy>
  <cp:revision>5</cp:revision>
  <dcterms:created xsi:type="dcterms:W3CDTF">2020-12-20T14:20:41Z</dcterms:created>
  <dcterms:modified xsi:type="dcterms:W3CDTF">2020-12-20T15:21:48Z</dcterms:modified>
</cp:coreProperties>
</file>