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67E-6D1A-AE81-59B6-1148242D8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6D0D3-88D2-4C51-AB9A-E60421299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3380A-5310-4BF2-A23C-EEBF55A9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5499-9DF4-CB4C-A0D2-57459293694A}" type="datetimeFigureOut">
              <a:rPr lang="en-CA" smtClean="0"/>
              <a:t>2025-10-28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DCC5-9FAF-B20F-52DA-66B660D4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C4B4-CBB8-6B7D-83E1-88034AD7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4A1-1747-BA48-A613-633E1E105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9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46B-8737-1A06-2899-C3DC0947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42BCE-BB02-354D-ED99-8C01F8615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6C3C3-2AF5-2227-3606-B455C09D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5499-9DF4-CB4C-A0D2-57459293694A}" type="datetimeFigureOut">
              <a:rPr lang="en-CA" smtClean="0"/>
              <a:t>2025-10-28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262B9-F319-B57F-8B04-3FA267DB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7E99-0713-CC00-0A49-2D85CB7D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4A1-1747-BA48-A613-633E1E105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16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6AE8D-7796-00A6-D3E8-E5F456B6F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F76CA-9DDC-CC85-EA1B-E514D0D7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B520-8ECF-F00A-D31B-DCAB16AF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5499-9DF4-CB4C-A0D2-57459293694A}" type="datetimeFigureOut">
              <a:rPr lang="en-CA" smtClean="0"/>
              <a:t>2025-10-28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BE4F-A811-0951-AF19-4EA9E88F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ADA56-CDEC-290B-C7C5-35D218AD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4A1-1747-BA48-A613-633E1E105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03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FCBB-F45D-DB26-6D78-4CB70510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7E11-5CAB-0D7A-F0A5-A23D68F3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9E4A6-14F1-77DF-DDED-6C1EBFC8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5499-9DF4-CB4C-A0D2-57459293694A}" type="datetimeFigureOut">
              <a:rPr lang="en-CA" smtClean="0"/>
              <a:t>2025-10-28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85E3-73BE-9614-90E0-FFB74735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44F3-E22E-152B-978D-A4023346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4A1-1747-BA48-A613-633E1E105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48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9049-8E3E-F041-A69D-5804B9A0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7FF3-46CD-4EE0-8FE5-F1FB79CAF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553E-E43B-779A-9486-2004C5D1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5499-9DF4-CB4C-A0D2-57459293694A}" type="datetimeFigureOut">
              <a:rPr lang="en-CA" smtClean="0"/>
              <a:t>2025-10-28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D685-89B1-3B45-7418-05A5DFC0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1E88-724D-9A80-4D05-BE949908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4A1-1747-BA48-A613-633E1E105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91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0391-C79D-17D8-5408-91BDA6B9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7276-2FAF-1EA0-2EAD-0A5DEF129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1C42C-8668-537B-B047-2AD4EBA1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A6B20-5151-95BE-042B-A09AF444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5499-9DF4-CB4C-A0D2-57459293694A}" type="datetimeFigureOut">
              <a:rPr lang="en-CA" smtClean="0"/>
              <a:t>2025-10-28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E300-D0A5-38B0-92D7-B32A9CE8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E929-167B-D09A-0BD7-63A2CB5F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4A1-1747-BA48-A613-633E1E105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35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5791-7B00-6B15-BE6E-2A74D316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60480-9DBE-7493-3447-15AF26D21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EF4F9-2EC8-7D8B-431A-345BA24A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2BC95-E273-0F16-3375-4D4020477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3FB12-CC9A-880F-DD49-88BDF9B48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C942B-3106-A778-0554-B61D2BF8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5499-9DF4-CB4C-A0D2-57459293694A}" type="datetimeFigureOut">
              <a:rPr lang="en-CA" smtClean="0"/>
              <a:t>2025-10-28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55E27-AF64-4BA1-4E97-49488DE5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1C910-BC11-F2CA-CA2C-5873B916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4A1-1747-BA48-A613-633E1E105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72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FBF3-3EB2-83F3-7880-AB0911F2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DF9FF-25FB-8D73-EADA-869B2582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5499-9DF4-CB4C-A0D2-57459293694A}" type="datetimeFigureOut">
              <a:rPr lang="en-CA" smtClean="0"/>
              <a:t>2025-10-28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AB72B-5EC6-B391-6F9D-1C9CE2F6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F643B-1440-B1A5-2A7F-57776E99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4A1-1747-BA48-A613-633E1E105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94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50956-B60D-5C3D-2E7C-228B04E6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5499-9DF4-CB4C-A0D2-57459293694A}" type="datetimeFigureOut">
              <a:rPr lang="en-CA" smtClean="0"/>
              <a:t>2025-10-28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2CAA8-11DA-8AAF-5FBE-C150A473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09FC9-664D-2C8D-F623-27673F8A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4A1-1747-BA48-A613-633E1E105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3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703F-E2F6-01C7-BC20-BAE1CCC6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EC5-9F78-3753-F294-35A73FBE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829AC-8901-AF51-B205-3B5C8CD78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4283A-4F5C-4008-BDA5-603A8D4C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5499-9DF4-CB4C-A0D2-57459293694A}" type="datetimeFigureOut">
              <a:rPr lang="en-CA" smtClean="0"/>
              <a:t>2025-10-28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5FFA5-6946-7E0D-3127-964534D5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9DCCB-AB55-815F-7E46-6577F022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4A1-1747-BA48-A613-633E1E105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17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F555-5550-E1E5-1886-AA069446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2459E-FA1B-C373-6112-4A8FCD6AD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4F954-39E6-4924-C9AB-3CA6BBDD9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C7397-5BE4-E495-ECCE-E31C3F01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5499-9DF4-CB4C-A0D2-57459293694A}" type="datetimeFigureOut">
              <a:rPr lang="en-CA" smtClean="0"/>
              <a:t>2025-10-28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96301-20EC-F06C-5E62-A9C91495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77061-D4DA-E92F-313E-62886CC9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44A1-1747-BA48-A613-633E1E105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3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8A4D6-9B12-1144-8D8A-C6DB36A2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169CF-6882-8E73-799A-F5B9BB51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EFBB-7CD6-48FD-F005-12C2E36E5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C5499-9DF4-CB4C-A0D2-57459293694A}" type="datetimeFigureOut">
              <a:rPr lang="en-CA" smtClean="0"/>
              <a:t>2025-10-28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91E3A-68E1-8177-D272-918ACA0E9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81786-C144-3A9D-4625-D380ABBF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DF44A1-1747-BA48-A613-633E1E105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30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7CE0-E1E2-0ACA-A45D-4255B3E2D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Linear Algebra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9738D-6F33-55A1-6331-108000CCF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Gauss Method</a:t>
            </a:r>
          </a:p>
        </p:txBody>
      </p:sp>
    </p:spTree>
    <p:extLst>
      <p:ext uri="{BB962C8B-B14F-4D97-AF65-F5344CB8AC3E}">
        <p14:creationId xmlns:p14="http://schemas.microsoft.com/office/powerpoint/2010/main" val="253606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416B3D-12F1-AB18-7DEE-43591032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37" y="432073"/>
            <a:ext cx="6454229" cy="2570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F47FC-16F6-E0F5-B07E-B764E9BDD87C}"/>
              </a:ext>
            </a:extLst>
          </p:cNvPr>
          <p:cNvSpPr txBox="1"/>
          <p:nvPr/>
        </p:nvSpPr>
        <p:spPr>
          <a:xfrm>
            <a:off x="2060028" y="3710152"/>
            <a:ext cx="641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Write the augmented Matrix.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DCA7B-66F1-B59D-849B-401D8A7C7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4535045"/>
            <a:ext cx="5588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9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EC57D-7BA7-750F-5177-D67EF5B75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8" y="643758"/>
            <a:ext cx="7060761" cy="788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0126A5-8531-3DE9-ED62-12FE7D31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219" y="473184"/>
            <a:ext cx="3136900" cy="130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759C7B-899A-FF5D-A800-CF645174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35" y="1639395"/>
            <a:ext cx="6680200" cy="326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33EA4-628D-A045-A0CB-59208CD64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35" y="5218605"/>
            <a:ext cx="5092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3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C68584-D910-893E-D9C7-32661430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18" y="365125"/>
            <a:ext cx="5346747" cy="654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E3FF22-471B-C6BD-238C-5AF7F1618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82" y="295603"/>
            <a:ext cx="50927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09EA6-43FF-D566-908E-AECC015DD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18" y="1955362"/>
            <a:ext cx="6969793" cy="1702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A2E90-3A6C-E1C4-8B96-2ECA9ECCF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18" y="4487698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386E9D-BA45-4DFD-8EA8-30DC8047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25" y="481806"/>
            <a:ext cx="38227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306F8-09E2-ECCD-B7D0-3869D883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977" y="481806"/>
            <a:ext cx="5676900" cy="426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FE0512-C045-E6D3-5C9C-0381E1ACF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457" y="5346043"/>
            <a:ext cx="59563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3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Linear Algebra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</dc:title>
  <dc:creator>Alexandre de Camargo</dc:creator>
  <cp:lastModifiedBy>Alexandre de Camargo</cp:lastModifiedBy>
  <cp:revision>1</cp:revision>
  <dcterms:created xsi:type="dcterms:W3CDTF">2025-10-28T15:53:20Z</dcterms:created>
  <dcterms:modified xsi:type="dcterms:W3CDTF">2025-10-28T16:18:15Z</dcterms:modified>
</cp:coreProperties>
</file>