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DE8FD-9547-D37F-6D64-E23048CAD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86F55-F7EF-FCD9-6813-BA553EFAC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43B5C-147B-3304-681E-15ECD201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E0E0B-FC8D-B205-A3F0-F6B39B70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1CC85-491C-8B6F-8496-CE0380AA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88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E2C1-3897-30D2-D372-0E998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E1F87-E0AE-40AF-4F78-69EA9A385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36333-B0A2-5E6F-64F9-5F74A5D29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7A87F-63C4-357C-CB65-80536726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E903-E975-F520-A2AE-D7F1724F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80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3634C-86E6-34B3-3D33-A858F979E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8611E-506C-DCE4-632A-C9239FFF7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79EE-31C9-45D9-CCB9-A654A2F3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FB8D1-D127-2B22-7741-965F3DB09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C27B4-E7B3-14A8-75EE-E65CB35B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72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8D4C-4D39-BB54-E19C-F81EA8D1D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6248A-A059-EB5C-D555-C63BFFB5A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1E283-5500-B849-BE74-6F9FECD7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7B535-FA99-FE01-5948-45C7FB7F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55C1-EC78-3249-F7CC-F24F03EC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6720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E0166-8168-DE35-C8A5-1E33F9FB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F9D0A-4BDF-6977-84BB-582A3657F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4618-B4C7-57BF-67C6-B681A661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BB5A-4E2E-2306-F631-77335265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2C47A-FA2F-F06F-2BB3-9CD393D0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02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ABB5-BEBC-145B-4127-05F0DD47F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9008-DC3A-913E-D833-C259745AD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5D4C19-44BD-AC4A-FCDE-D7816E3FC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7D59-B938-29A2-B79F-78635891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CD03E-5F28-C252-0C07-8BC78344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6FB9-E5F9-566B-A2DE-0AD5CC962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32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73E5-4DD6-EC0C-A087-CA957F29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91483-E9C2-F3E5-43E6-19A20E4DB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06F1F-2E04-F7BF-DA53-A97C8087E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ED519-E6E9-4B5C-276B-4CF3E67159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1E3007-AA75-94BE-FD25-EF0F9CD99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F9BE9-67C8-F667-6A43-C8F54A1D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829503-9C2A-142A-CF7A-97CA998A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2F82A-7C22-EFBC-2118-B7DB5783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270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238E-3315-4EC5-FF6C-F9DF85B4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D7EA6-C9FA-2BC7-F72F-AB276B8D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983D6-3F47-60D5-89A6-6F7079B0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4B26B-5445-0255-FCA4-3232C9B6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52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C2C-B63A-DC5D-2B33-2B9C1D0F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454EF-B9DC-B9BD-5C1D-D3048FE9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09F0B-0D97-066A-8DD7-184B2808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205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925-A841-A160-1F6F-CE536361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8C8C-E54A-A79C-4D3A-723CCDCC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86AA7-A402-9855-870E-43369EFEF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D29A-F9E2-F3F0-4B35-632C9603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EB3D5-4CD6-6771-6A6D-D966AA91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C7B09-9F1E-ABAE-0364-6CE75482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080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19C7-3333-4CF0-60FA-DC06F2C3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82231-6414-FEBF-4705-81944CE3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318B3-8339-4791-675E-8FFD9C011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CE52E-3C0F-D9AE-252D-B29789B9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6881-AD33-9CF2-886F-6EE142D9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1CD71-0C13-2281-BC1E-1FF708A2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349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D6301-7C1A-0D06-8291-048EB320B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FE43F-3997-4A22-41A8-B324CCA9E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83163-384E-5086-63DE-4F4E667F7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9DB27-3291-0A40-9FF1-278BBE71F329}" type="datetimeFigureOut">
              <a:rPr lang="en-CA" smtClean="0"/>
              <a:t>2025-10-21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32E09-DDC9-E47A-D3F2-7E41BAA5C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826A-3459-254D-C087-413DB2B8F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24BFF6-9FA2-8F4B-A68A-CF310A3B4B6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355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B5D6-3601-1D09-E448-051E40982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Tips for Solving Question 1 from Assignment </a:t>
            </a:r>
          </a:p>
        </p:txBody>
      </p:sp>
    </p:spTree>
    <p:extLst>
      <p:ext uri="{BB962C8B-B14F-4D97-AF65-F5344CB8AC3E}">
        <p14:creationId xmlns:p14="http://schemas.microsoft.com/office/powerpoint/2010/main" val="203258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09F04E-BEA4-E404-32CC-CC78D0B74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083" y="770977"/>
            <a:ext cx="6955392" cy="12995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A4DC0C0-8A67-AC35-D067-9A5EF1862992}"/>
              </a:ext>
            </a:extLst>
          </p:cNvPr>
          <p:cNvSpPr txBox="1"/>
          <p:nvPr/>
        </p:nvSpPr>
        <p:spPr>
          <a:xfrm>
            <a:off x="861848" y="241738"/>
            <a:ext cx="303749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Given this relation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50AA1-F5F8-DBDD-6433-3489F20C0CBA}"/>
              </a:ext>
            </a:extLst>
          </p:cNvPr>
          <p:cNvSpPr txBox="1"/>
          <p:nvPr/>
        </p:nvSpPr>
        <p:spPr>
          <a:xfrm>
            <a:off x="724338" y="2138854"/>
            <a:ext cx="3037490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 f = z, then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B6793A-51E5-3A45-A888-A9A269579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792" y="2751083"/>
            <a:ext cx="6431973" cy="11640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B4D3B7-E546-6533-3707-3BBF70927C70}"/>
              </a:ext>
            </a:extLst>
          </p:cNvPr>
          <p:cNvSpPr txBox="1"/>
          <p:nvPr/>
        </p:nvSpPr>
        <p:spPr>
          <a:xfrm>
            <a:off x="724338" y="4351285"/>
            <a:ext cx="749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in two parts A +B for example and then take the derivative </a:t>
            </a:r>
            <a:r>
              <a:rPr lang="en-CA" dirty="0" err="1"/>
              <a:t>w.r.t</a:t>
            </a:r>
            <a:r>
              <a:rPr lang="en-CA" dirty="0"/>
              <a:t> p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59AAE-BC6B-E629-8CF7-0C3402FFD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645" y="3915106"/>
            <a:ext cx="3168957" cy="108256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11F6977-F9A8-FC13-AE72-025A520E9E8E}"/>
              </a:ext>
            </a:extLst>
          </p:cNvPr>
          <p:cNvCxnSpPr>
            <a:cxnSpLocks/>
          </p:cNvCxnSpPr>
          <p:nvPr/>
        </p:nvCxnSpPr>
        <p:spPr>
          <a:xfrm>
            <a:off x="4593021" y="3741683"/>
            <a:ext cx="0" cy="1105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F9A79FB-71BE-3607-389D-CF7827078CAB}"/>
              </a:ext>
            </a:extLst>
          </p:cNvPr>
          <p:cNvSpPr txBox="1"/>
          <p:nvPr/>
        </p:nvSpPr>
        <p:spPr>
          <a:xfrm>
            <a:off x="3899338" y="4720617"/>
            <a:ext cx="2049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Consider a function g(</a:t>
            </a:r>
            <a:r>
              <a:rPr lang="en-CA" dirty="0" err="1"/>
              <a:t>v,T</a:t>
            </a:r>
            <a:r>
              <a:rPr lang="en-CA" dirty="0"/>
              <a:t>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324837-2BB0-6838-9F36-17ACDE568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118" y="5452944"/>
            <a:ext cx="7772400" cy="12385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9F57D-1507-A40C-7124-0F4891F94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9090" y="90431"/>
            <a:ext cx="39243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40271-5226-D763-BEF0-BDC5DC2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89" y="81347"/>
            <a:ext cx="3481552" cy="580806"/>
          </a:xfrm>
        </p:spPr>
        <p:txBody>
          <a:bodyPr>
            <a:normAutofit fontScale="90000"/>
          </a:bodyPr>
          <a:lstStyle/>
          <a:p>
            <a:r>
              <a:rPr lang="en-CA" dirty="0"/>
              <a:t>Equation (2)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A339C-8FDD-2523-A616-2F2CCA1A9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41" y="676213"/>
            <a:ext cx="7772400" cy="1407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A5A1CA-D5AB-26F9-E130-0B9B8A798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491" y="2147447"/>
            <a:ext cx="7772400" cy="15832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AEDBD-4F09-9285-6F71-1B1639E934DE}"/>
              </a:ext>
            </a:extLst>
          </p:cNvPr>
          <p:cNvSpPr txBox="1"/>
          <p:nvPr/>
        </p:nvSpPr>
        <p:spPr>
          <a:xfrm>
            <a:off x="462455" y="2065317"/>
            <a:ext cx="359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Remember: p depends on v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C50E8-7B82-68B5-DF9C-F5C0B1848B05}"/>
              </a:ext>
            </a:extLst>
          </p:cNvPr>
          <p:cNvSpPr txBox="1"/>
          <p:nvPr/>
        </p:nvSpPr>
        <p:spPr>
          <a:xfrm>
            <a:off x="462454" y="3639087"/>
            <a:ext cx="9722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Take another derivative, separate the terms in A and B. You should get something like: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276E7-06C5-359C-6004-A4D54CE2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08" y="5777929"/>
            <a:ext cx="7772400" cy="647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F7AC5C3-8989-FA0B-8F6C-E560D81E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959" y="67287"/>
            <a:ext cx="7772400" cy="733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84C9AC-8C73-1D8C-21D1-B4326DC03C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655" y="4336767"/>
            <a:ext cx="7772400" cy="93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A03E-7EB2-3583-3B7F-C030BAC1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3092669" cy="706930"/>
          </a:xfrm>
        </p:spPr>
        <p:txBody>
          <a:bodyPr/>
          <a:lstStyle/>
          <a:p>
            <a:r>
              <a:rPr lang="en-CA" dirty="0"/>
              <a:t>Equation (3)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C5D9E-EA25-7B46-1507-9300EF071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089" y="1072056"/>
            <a:ext cx="7772400" cy="14320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03247-21A6-9DFB-9BB1-04B14764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089" y="2791784"/>
            <a:ext cx="6210300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FEBAB0-B062-364F-FBB2-1E7477FDC519}"/>
              </a:ext>
            </a:extLst>
          </p:cNvPr>
          <p:cNvSpPr txBox="1"/>
          <p:nvPr/>
        </p:nvSpPr>
        <p:spPr>
          <a:xfrm>
            <a:off x="8967952" y="4204138"/>
            <a:ext cx="2688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Simplify and that is it. </a:t>
            </a:r>
          </a:p>
        </p:txBody>
      </p:sp>
    </p:spTree>
    <p:extLst>
      <p:ext uri="{BB962C8B-B14F-4D97-AF65-F5344CB8AC3E}">
        <p14:creationId xmlns:p14="http://schemas.microsoft.com/office/powerpoint/2010/main" val="394207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7BC3-8554-F1F4-B72D-38FAC491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5" y="249513"/>
            <a:ext cx="2819400" cy="391619"/>
          </a:xfrm>
        </p:spPr>
        <p:txBody>
          <a:bodyPr>
            <a:normAutofit fontScale="90000"/>
          </a:bodyPr>
          <a:lstStyle/>
          <a:p>
            <a:r>
              <a:rPr lang="en-CA" dirty="0"/>
              <a:t>Question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CEAEF-C5F9-3F32-BF43-BB936C47D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200" y="249513"/>
            <a:ext cx="6451600" cy="1409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F0E5C3-F266-9926-5EC6-4911E533F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150" y="1879600"/>
            <a:ext cx="6743700" cy="1549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703694-2347-70EE-B879-A2FB886C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9179" y="3474544"/>
            <a:ext cx="5524500" cy="11430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E242F7-0849-B7AC-53DA-F6275DDC3953}"/>
              </a:ext>
            </a:extLst>
          </p:cNvPr>
          <p:cNvCxnSpPr/>
          <p:nvPr/>
        </p:nvCxnSpPr>
        <p:spPr>
          <a:xfrm flipH="1">
            <a:off x="5255172" y="4435366"/>
            <a:ext cx="840828" cy="294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F809DE-A31A-D664-9888-F371F1BF809B}"/>
              </a:ext>
            </a:extLst>
          </p:cNvPr>
          <p:cNvSpPr txBox="1"/>
          <p:nvPr/>
        </p:nvSpPr>
        <p:spPr>
          <a:xfrm>
            <a:off x="2724150" y="4729655"/>
            <a:ext cx="674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Exact differential . The mixed part of derivatives must be equal.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EAAED4-5210-667D-AD9A-5DC0FFF6C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95" y="5098987"/>
            <a:ext cx="5203184" cy="1366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B7513-4E01-2182-28D5-5715136EAB59}"/>
              </a:ext>
            </a:extLst>
          </p:cNvPr>
          <p:cNvSpPr txBox="1"/>
          <p:nvPr/>
        </p:nvSpPr>
        <p:spPr>
          <a:xfrm>
            <a:off x="9321800" y="5307724"/>
            <a:ext cx="2596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Using PV = </a:t>
            </a:r>
            <a:r>
              <a:rPr lang="en-CA" dirty="0" err="1"/>
              <a:t>nRT</a:t>
            </a:r>
            <a:r>
              <a:rPr lang="en-CA" dirty="0"/>
              <a:t> you should get the result. </a:t>
            </a:r>
          </a:p>
        </p:txBody>
      </p:sp>
    </p:spTree>
    <p:extLst>
      <p:ext uri="{BB962C8B-B14F-4D97-AF65-F5344CB8AC3E}">
        <p14:creationId xmlns:p14="http://schemas.microsoft.com/office/powerpoint/2010/main" val="9390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107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Tips for Solving Question 1 from Assignment </vt:lpstr>
      <vt:lpstr>PowerPoint Presentation</vt:lpstr>
      <vt:lpstr>Equation (2) </vt:lpstr>
      <vt:lpstr>Equation (3) </vt:lpstr>
      <vt:lpstr>Question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 for Solving Question 1 from Assignment </dc:title>
  <dc:creator>Alexandre de Camargo</dc:creator>
  <cp:lastModifiedBy>Alexandre de Camargo</cp:lastModifiedBy>
  <cp:revision>3</cp:revision>
  <dcterms:created xsi:type="dcterms:W3CDTF">2025-10-21T02:42:28Z</dcterms:created>
  <dcterms:modified xsi:type="dcterms:W3CDTF">2025-10-21T16:45:51Z</dcterms:modified>
</cp:coreProperties>
</file>