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9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0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3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4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5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9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drawings/drawing1.xml" ContentType="application/vnd.openxmlformats-officedocument.drawingml.chartshapes+xml"/>
  <Override PartName="/ppt/charts/chart20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21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22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23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40" r:id="rId1"/>
  </p:sldMasterIdLst>
  <p:notesMasterIdLst>
    <p:notesMasterId r:id="rId63"/>
  </p:notesMasterIdLst>
  <p:sldIdLst>
    <p:sldId id="264" r:id="rId2"/>
    <p:sldId id="256" r:id="rId3"/>
    <p:sldId id="258" r:id="rId4"/>
    <p:sldId id="257" r:id="rId5"/>
    <p:sldId id="259" r:id="rId6"/>
    <p:sldId id="261" r:id="rId7"/>
    <p:sldId id="260" r:id="rId8"/>
    <p:sldId id="271" r:id="rId9"/>
    <p:sldId id="262" r:id="rId10"/>
    <p:sldId id="263" r:id="rId11"/>
    <p:sldId id="267" r:id="rId12"/>
    <p:sldId id="268" r:id="rId13"/>
    <p:sldId id="266" r:id="rId14"/>
    <p:sldId id="265" r:id="rId15"/>
    <p:sldId id="269" r:id="rId16"/>
    <p:sldId id="274" r:id="rId17"/>
    <p:sldId id="272" r:id="rId18"/>
    <p:sldId id="273" r:id="rId19"/>
    <p:sldId id="275" r:id="rId20"/>
    <p:sldId id="276" r:id="rId21"/>
    <p:sldId id="277" r:id="rId22"/>
    <p:sldId id="284" r:id="rId23"/>
    <p:sldId id="285" r:id="rId24"/>
    <p:sldId id="278" r:id="rId25"/>
    <p:sldId id="279" r:id="rId26"/>
    <p:sldId id="280" r:id="rId27"/>
    <p:sldId id="281" r:id="rId28"/>
    <p:sldId id="282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1" r:id="rId44"/>
    <p:sldId id="302" r:id="rId45"/>
    <p:sldId id="303" r:id="rId46"/>
    <p:sldId id="304" r:id="rId47"/>
    <p:sldId id="306" r:id="rId48"/>
    <p:sldId id="307" r:id="rId49"/>
    <p:sldId id="309" r:id="rId50"/>
    <p:sldId id="308" r:id="rId51"/>
    <p:sldId id="310" r:id="rId52"/>
    <p:sldId id="312" r:id="rId53"/>
    <p:sldId id="313" r:id="rId54"/>
    <p:sldId id="311" r:id="rId55"/>
    <p:sldId id="314" r:id="rId56"/>
    <p:sldId id="315" r:id="rId57"/>
    <p:sldId id="320" r:id="rId58"/>
    <p:sldId id="316" r:id="rId59"/>
    <p:sldId id="318" r:id="rId60"/>
    <p:sldId id="317" r:id="rId61"/>
    <p:sldId id="319" r:id="rId6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iscellanea" id="{4D7B3683-A94F-1849-97AE-CE817839D21E}">
          <p14:sldIdLst>
            <p14:sldId id="264"/>
          </p14:sldIdLst>
        </p14:section>
        <p14:section name="s2.0" id="{B4A9BFEE-1CB8-E844-BA0E-1AE12185EA38}">
          <p14:sldIdLst>
            <p14:sldId id="256"/>
            <p14:sldId id="258"/>
            <p14:sldId id="257"/>
            <p14:sldId id="259"/>
            <p14:sldId id="261"/>
            <p14:sldId id="260"/>
            <p14:sldId id="271"/>
          </p14:sldIdLst>
        </p14:section>
        <p14:section name="s2.1 Scatterplots" id="{BE1D24F8-51F1-7644-944A-EAC248A366DF}">
          <p14:sldIdLst>
            <p14:sldId id="262"/>
            <p14:sldId id="263"/>
            <p14:sldId id="267"/>
            <p14:sldId id="268"/>
            <p14:sldId id="266"/>
            <p14:sldId id="265"/>
            <p14:sldId id="269"/>
            <p14:sldId id="274"/>
            <p14:sldId id="272"/>
            <p14:sldId id="273"/>
            <p14:sldId id="275"/>
            <p14:sldId id="276"/>
            <p14:sldId id="277"/>
            <p14:sldId id="284"/>
            <p14:sldId id="285"/>
            <p14:sldId id="278"/>
            <p14:sldId id="279"/>
            <p14:sldId id="280"/>
            <p14:sldId id="281"/>
            <p14:sldId id="282"/>
            <p14:sldId id="286"/>
            <p14:sldId id="287"/>
            <p14:sldId id="288"/>
            <p14:sldId id="289"/>
            <p14:sldId id="290"/>
            <p14:sldId id="291"/>
          </p14:sldIdLst>
        </p14:section>
        <p14:section name="s2.2" id="{C22678A1-0E57-9545-AC65-8B17794E7096}">
          <p14:sldIdLst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1"/>
            <p14:sldId id="302"/>
            <p14:sldId id="303"/>
            <p14:sldId id="304"/>
            <p14:sldId id="306"/>
            <p14:sldId id="307"/>
            <p14:sldId id="309"/>
            <p14:sldId id="308"/>
            <p14:sldId id="310"/>
            <p14:sldId id="312"/>
            <p14:sldId id="313"/>
            <p14:sldId id="311"/>
            <p14:sldId id="314"/>
            <p14:sldId id="315"/>
            <p14:sldId id="320"/>
          </p14:sldIdLst>
        </p14:section>
        <p14:section name="Activity" id="{681C6863-9E2C-9D4E-86B8-B9FA83548DFD}">
          <p14:sldIdLst>
            <p14:sldId id="316"/>
            <p14:sldId id="318"/>
            <p14:sldId id="317"/>
            <p14:sldId id="3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rman Autore" initials="HA" lastIdx="2" clrIdx="0">
    <p:extLst>
      <p:ext uri="{19B8F6BF-5375-455C-9EA6-DF929625EA0E}">
        <p15:presenceInfo xmlns:p15="http://schemas.microsoft.com/office/powerpoint/2012/main" userId="S::ha16d@my.fsu.edu::1a40a991-6b5f-4986-b9c2-d0f78fd7a3e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B371"/>
    <a:srgbClr val="ABB2BF"/>
    <a:srgbClr val="B46FCA"/>
    <a:srgbClr val="D19A66"/>
    <a:srgbClr val="282C34"/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3197"/>
    <p:restoredTop sz="94499"/>
  </p:normalViewPr>
  <p:slideViewPr>
    <p:cSldViewPr snapToGrid="0" snapToObjects="1">
      <p:cViewPr varScale="1">
        <p:scale>
          <a:sx n="139" d="100"/>
          <a:sy n="139" d="100"/>
        </p:scale>
        <p:origin x="176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erman/Documents/funbusta/Chapter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erman/Documents/funbusta/Chapter2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Herman/Documents/funbusta/Chapter2.xlsx" TargetMode="Externa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erman/Documents/funbusta/Chapter2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erman/Documents/funbusta/Chapter1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erman/Documents/funbusta/Chapter2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erman/Documents/funbusta/Chapter2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Herman/Documents/funbusta/Chapter2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Herman/Documents/funbusta/Chapter2.xlsx" TargetMode="Externa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erman/Documents/funbusta/Chapter2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erman/Documents/funbusta/Chapter2.xlsx" TargetMode="External"/><Relationship Id="rId2" Type="http://schemas.microsoft.com/office/2011/relationships/chartColorStyle" Target="colors15.xml"/><Relationship Id="rId1" Type="http://schemas.microsoft.com/office/2011/relationships/chartStyle" Target="style15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erman/Documents/funbusta/Chapter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erman/Documents/funbusta/Chapter2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erman/Documents/funbusta/Chapter2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erman/Documents/funbusta/Chapter2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erman/Documents/funbusta/Chapter2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erman/Documents/funbusta/Chapter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erman/Documents/funbusta/Chapter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Herman/Documents/funbusta/Chapter2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erman/Documents/funbusta/Chapter2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erman/Documents/funbusta/Chapter2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erman/Documents/funbusta/Chapter2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erman/Documents/funbusta/Chapter2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'EG-2.3'!$G$1</c:f>
              <c:strCache>
                <c:ptCount val="1"/>
                <c:pt idx="0">
                  <c:v>Population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'EG-2.3'!$D$2:$D$51</c:f>
              <c:numCache>
                <c:formatCode>General</c:formatCode>
                <c:ptCount val="50"/>
                <c:pt idx="0">
                  <c:v>13.2</c:v>
                </c:pt>
                <c:pt idx="1">
                  <c:v>3.8</c:v>
                </c:pt>
                <c:pt idx="2">
                  <c:v>14.7</c:v>
                </c:pt>
                <c:pt idx="3">
                  <c:v>9.3000000000000007</c:v>
                </c:pt>
                <c:pt idx="4">
                  <c:v>110.1</c:v>
                </c:pt>
                <c:pt idx="5">
                  <c:v>14.4</c:v>
                </c:pt>
                <c:pt idx="6">
                  <c:v>12.1</c:v>
                </c:pt>
                <c:pt idx="7">
                  <c:v>3.5</c:v>
                </c:pt>
                <c:pt idx="8">
                  <c:v>42</c:v>
                </c:pt>
                <c:pt idx="9">
                  <c:v>26.2</c:v>
                </c:pt>
                <c:pt idx="10">
                  <c:v>3.9</c:v>
                </c:pt>
                <c:pt idx="11">
                  <c:v>3.3</c:v>
                </c:pt>
                <c:pt idx="12">
                  <c:v>38.299999999999997</c:v>
                </c:pt>
                <c:pt idx="13">
                  <c:v>18.7</c:v>
                </c:pt>
                <c:pt idx="14">
                  <c:v>10.3</c:v>
                </c:pt>
                <c:pt idx="15">
                  <c:v>9.4</c:v>
                </c:pt>
                <c:pt idx="16">
                  <c:v>12</c:v>
                </c:pt>
                <c:pt idx="17">
                  <c:v>13</c:v>
                </c:pt>
                <c:pt idx="18">
                  <c:v>2.8</c:v>
                </c:pt>
                <c:pt idx="19">
                  <c:v>20.3</c:v>
                </c:pt>
                <c:pt idx="20">
                  <c:v>20.2</c:v>
                </c:pt>
                <c:pt idx="21">
                  <c:v>36.1</c:v>
                </c:pt>
                <c:pt idx="22">
                  <c:v>16.2</c:v>
                </c:pt>
                <c:pt idx="23">
                  <c:v>7.8</c:v>
                </c:pt>
                <c:pt idx="24">
                  <c:v>15.8</c:v>
                </c:pt>
                <c:pt idx="25">
                  <c:v>2.7</c:v>
                </c:pt>
                <c:pt idx="26">
                  <c:v>6.1</c:v>
                </c:pt>
                <c:pt idx="27">
                  <c:v>5.8</c:v>
                </c:pt>
                <c:pt idx="28">
                  <c:v>4.0999999999999996</c:v>
                </c:pt>
                <c:pt idx="29">
                  <c:v>35.700000000000003</c:v>
                </c:pt>
                <c:pt idx="30">
                  <c:v>7</c:v>
                </c:pt>
                <c:pt idx="31">
                  <c:v>74.599999999999994</c:v>
                </c:pt>
                <c:pt idx="32">
                  <c:v>29.5</c:v>
                </c:pt>
                <c:pt idx="33">
                  <c:v>2.7</c:v>
                </c:pt>
                <c:pt idx="34">
                  <c:v>32.4</c:v>
                </c:pt>
                <c:pt idx="35">
                  <c:v>10</c:v>
                </c:pt>
                <c:pt idx="36">
                  <c:v>11.3</c:v>
                </c:pt>
                <c:pt idx="37">
                  <c:v>37.700000000000003</c:v>
                </c:pt>
                <c:pt idx="38">
                  <c:v>3.3</c:v>
                </c:pt>
                <c:pt idx="39">
                  <c:v>11</c:v>
                </c:pt>
                <c:pt idx="40">
                  <c:v>2.1</c:v>
                </c:pt>
                <c:pt idx="41">
                  <c:v>14.9</c:v>
                </c:pt>
                <c:pt idx="42">
                  <c:v>90.5</c:v>
                </c:pt>
                <c:pt idx="43">
                  <c:v>9</c:v>
                </c:pt>
                <c:pt idx="44">
                  <c:v>2.5</c:v>
                </c:pt>
                <c:pt idx="45">
                  <c:v>24</c:v>
                </c:pt>
                <c:pt idx="46">
                  <c:v>20.5</c:v>
                </c:pt>
                <c:pt idx="47">
                  <c:v>6</c:v>
                </c:pt>
                <c:pt idx="48">
                  <c:v>19.3</c:v>
                </c:pt>
                <c:pt idx="49">
                  <c:v>2.6</c:v>
                </c:pt>
              </c:numCache>
            </c:numRef>
          </c:xVal>
          <c:yVal>
            <c:numRef>
              <c:f>'EG-2.3'!$G$2:$G$51</c:f>
              <c:numCache>
                <c:formatCode>General</c:formatCode>
                <c:ptCount val="50"/>
                <c:pt idx="0">
                  <c:v>4.8</c:v>
                </c:pt>
                <c:pt idx="1">
                  <c:v>0.7</c:v>
                </c:pt>
                <c:pt idx="2">
                  <c:v>6.7</c:v>
                </c:pt>
                <c:pt idx="3">
                  <c:v>3</c:v>
                </c:pt>
                <c:pt idx="4">
                  <c:v>38.700000000000003</c:v>
                </c:pt>
                <c:pt idx="5">
                  <c:v>5.3</c:v>
                </c:pt>
                <c:pt idx="6">
                  <c:v>3.6</c:v>
                </c:pt>
                <c:pt idx="7">
                  <c:v>0.9</c:v>
                </c:pt>
                <c:pt idx="8">
                  <c:v>19.8</c:v>
                </c:pt>
                <c:pt idx="9">
                  <c:v>10.1</c:v>
                </c:pt>
                <c:pt idx="10">
                  <c:v>1.4</c:v>
                </c:pt>
                <c:pt idx="11">
                  <c:v>1.6</c:v>
                </c:pt>
                <c:pt idx="12">
                  <c:v>12.9</c:v>
                </c:pt>
                <c:pt idx="13">
                  <c:v>6.6</c:v>
                </c:pt>
                <c:pt idx="14">
                  <c:v>3.1</c:v>
                </c:pt>
                <c:pt idx="15">
                  <c:v>2.9</c:v>
                </c:pt>
                <c:pt idx="16">
                  <c:v>4.4000000000000004</c:v>
                </c:pt>
                <c:pt idx="17">
                  <c:v>4.5999999999999996</c:v>
                </c:pt>
                <c:pt idx="18">
                  <c:v>1.3</c:v>
                </c:pt>
                <c:pt idx="19">
                  <c:v>6</c:v>
                </c:pt>
                <c:pt idx="20">
                  <c:v>6.7</c:v>
                </c:pt>
                <c:pt idx="21">
                  <c:v>9.9</c:v>
                </c:pt>
                <c:pt idx="22">
                  <c:v>5.5</c:v>
                </c:pt>
                <c:pt idx="23">
                  <c:v>3</c:v>
                </c:pt>
                <c:pt idx="24">
                  <c:v>6.1</c:v>
                </c:pt>
                <c:pt idx="25">
                  <c:v>1</c:v>
                </c:pt>
                <c:pt idx="26">
                  <c:v>1.9</c:v>
                </c:pt>
                <c:pt idx="27">
                  <c:v>2.8</c:v>
                </c:pt>
                <c:pt idx="28">
                  <c:v>1.3</c:v>
                </c:pt>
                <c:pt idx="29">
                  <c:v>8.9</c:v>
                </c:pt>
                <c:pt idx="30">
                  <c:v>2.1</c:v>
                </c:pt>
                <c:pt idx="31">
                  <c:v>19.7</c:v>
                </c:pt>
                <c:pt idx="32">
                  <c:v>9.9</c:v>
                </c:pt>
                <c:pt idx="33">
                  <c:v>0.7</c:v>
                </c:pt>
                <c:pt idx="34">
                  <c:v>11.6</c:v>
                </c:pt>
                <c:pt idx="35">
                  <c:v>3.9</c:v>
                </c:pt>
                <c:pt idx="36">
                  <c:v>4</c:v>
                </c:pt>
                <c:pt idx="37">
                  <c:v>12.8</c:v>
                </c:pt>
                <c:pt idx="38">
                  <c:v>1.1000000000000001</c:v>
                </c:pt>
                <c:pt idx="39">
                  <c:v>4.8</c:v>
                </c:pt>
                <c:pt idx="40">
                  <c:v>0.9</c:v>
                </c:pt>
                <c:pt idx="41">
                  <c:v>6.5</c:v>
                </c:pt>
                <c:pt idx="42">
                  <c:v>26.8</c:v>
                </c:pt>
                <c:pt idx="43">
                  <c:v>2.9</c:v>
                </c:pt>
                <c:pt idx="44">
                  <c:v>0.6</c:v>
                </c:pt>
                <c:pt idx="45">
                  <c:v>8.3000000000000007</c:v>
                </c:pt>
                <c:pt idx="46">
                  <c:v>7</c:v>
                </c:pt>
                <c:pt idx="47">
                  <c:v>1.9</c:v>
                </c:pt>
                <c:pt idx="48">
                  <c:v>5.8</c:v>
                </c:pt>
                <c:pt idx="49">
                  <c:v>0.6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C00-BC40-94F8-F483BCACD1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7043152"/>
        <c:axId val="307044832"/>
      </c:scatterChart>
      <c:valAx>
        <c:axId val="3070431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strRef>
              <c:f>'EG-2.3'!$G$1</c:f>
              <c:strCache>
                <c:ptCount val="1"/>
                <c:pt idx="0">
                  <c:v>Population</c:v>
                </c:pt>
              </c:strCache>
            </c:strRef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7044832"/>
        <c:crosses val="autoZero"/>
        <c:crossBetween val="midCat"/>
      </c:valAx>
      <c:valAx>
        <c:axId val="307044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strRef>
              <c:f>'EG-2.3'!$D$1</c:f>
              <c:strCache>
                <c:ptCount val="1"/>
                <c:pt idx="0">
                  <c:v>Spending</c:v>
                </c:pt>
              </c:strCache>
            </c:strRef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70431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Figure 2.5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'EX2.5'!$E$1</c:f>
              <c:strCache>
                <c:ptCount val="1"/>
                <c:pt idx="0">
                  <c:v>logSpending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olid"/>
              </a:ln>
              <a:effectLst/>
            </c:spPr>
            <c:trendlineType val="linear"/>
            <c:dispRSqr val="0"/>
            <c:dispEq val="0"/>
          </c:trendline>
          <c:xVal>
            <c:numRef>
              <c:f>'EX2.5'!$D$2:$D$51</c:f>
              <c:numCache>
                <c:formatCode>0.00</c:formatCode>
                <c:ptCount val="50"/>
                <c:pt idx="0">
                  <c:v>1.5686159179138452</c:v>
                </c:pt>
                <c:pt idx="1">
                  <c:v>-0.35667494393873245</c:v>
                </c:pt>
                <c:pt idx="2">
                  <c:v>1.9021075263969205</c:v>
                </c:pt>
                <c:pt idx="3">
                  <c:v>1.0986122886681098</c:v>
                </c:pt>
                <c:pt idx="4">
                  <c:v>3.655839600035736</c:v>
                </c:pt>
                <c:pt idx="5">
                  <c:v>1.6677068205580761</c:v>
                </c:pt>
                <c:pt idx="6">
                  <c:v>1.2809338454620642</c:v>
                </c:pt>
                <c:pt idx="7">
                  <c:v>-0.10536051565782628</c:v>
                </c:pt>
                <c:pt idx="8">
                  <c:v>2.9856819377004897</c:v>
                </c:pt>
                <c:pt idx="9">
                  <c:v>2.3125354238472138</c:v>
                </c:pt>
                <c:pt idx="10">
                  <c:v>0.33647223662121289</c:v>
                </c:pt>
                <c:pt idx="11">
                  <c:v>0.47000362924573563</c:v>
                </c:pt>
                <c:pt idx="12">
                  <c:v>2.5572273113676265</c:v>
                </c:pt>
                <c:pt idx="13">
                  <c:v>1.8870696490323797</c:v>
                </c:pt>
                <c:pt idx="14">
                  <c:v>1.1314021114911006</c:v>
                </c:pt>
                <c:pt idx="15">
                  <c:v>1.0647107369924282</c:v>
                </c:pt>
                <c:pt idx="16">
                  <c:v>1.4816045409242156</c:v>
                </c:pt>
                <c:pt idx="17">
                  <c:v>1.5260563034950492</c:v>
                </c:pt>
                <c:pt idx="18">
                  <c:v>0.26236426446749106</c:v>
                </c:pt>
                <c:pt idx="19">
                  <c:v>1.791759469228055</c:v>
                </c:pt>
                <c:pt idx="20">
                  <c:v>1.9021075263969205</c:v>
                </c:pt>
                <c:pt idx="21">
                  <c:v>2.2925347571405443</c:v>
                </c:pt>
                <c:pt idx="22">
                  <c:v>1.7047480922384253</c:v>
                </c:pt>
                <c:pt idx="23">
                  <c:v>1.0986122886681098</c:v>
                </c:pt>
                <c:pt idx="24">
                  <c:v>1.8082887711792655</c:v>
                </c:pt>
                <c:pt idx="25">
                  <c:v>0</c:v>
                </c:pt>
                <c:pt idx="26">
                  <c:v>0.64185388617239469</c:v>
                </c:pt>
                <c:pt idx="27">
                  <c:v>1.0296194171811581</c:v>
                </c:pt>
                <c:pt idx="28">
                  <c:v>0.26236426446749106</c:v>
                </c:pt>
                <c:pt idx="29">
                  <c:v>2.1860512767380942</c:v>
                </c:pt>
                <c:pt idx="30">
                  <c:v>0.74193734472937733</c:v>
                </c:pt>
                <c:pt idx="31">
                  <c:v>2.9806186357439426</c:v>
                </c:pt>
                <c:pt idx="32">
                  <c:v>2.2925347571405443</c:v>
                </c:pt>
                <c:pt idx="33">
                  <c:v>-0.35667494393873245</c:v>
                </c:pt>
                <c:pt idx="34">
                  <c:v>2.451005098112319</c:v>
                </c:pt>
                <c:pt idx="35">
                  <c:v>1.3609765531356006</c:v>
                </c:pt>
                <c:pt idx="36">
                  <c:v>1.3862943611198906</c:v>
                </c:pt>
                <c:pt idx="37">
                  <c:v>2.5494451709255714</c:v>
                </c:pt>
                <c:pt idx="38">
                  <c:v>9.5310179804324935E-2</c:v>
                </c:pt>
                <c:pt idx="39">
                  <c:v>1.5686159179138452</c:v>
                </c:pt>
                <c:pt idx="40">
                  <c:v>-0.10536051565782628</c:v>
                </c:pt>
                <c:pt idx="41">
                  <c:v>1.8718021769015913</c:v>
                </c:pt>
                <c:pt idx="42">
                  <c:v>3.2884018875168111</c:v>
                </c:pt>
                <c:pt idx="43">
                  <c:v>1.0647107369924282</c:v>
                </c:pt>
                <c:pt idx="44">
                  <c:v>-0.51082562376599072</c:v>
                </c:pt>
                <c:pt idx="45">
                  <c:v>2.1162555148025524</c:v>
                </c:pt>
                <c:pt idx="46">
                  <c:v>1.9459101490553132</c:v>
                </c:pt>
                <c:pt idx="47">
                  <c:v>0.64185388617239469</c:v>
                </c:pt>
                <c:pt idx="48">
                  <c:v>1.7578579175523736</c:v>
                </c:pt>
                <c:pt idx="49">
                  <c:v>-0.51082562376599072</c:v>
                </c:pt>
              </c:numCache>
            </c:numRef>
          </c:xVal>
          <c:yVal>
            <c:numRef>
              <c:f>'EX2.5'!$E$2:$E$51</c:f>
              <c:numCache>
                <c:formatCode>0.00</c:formatCode>
                <c:ptCount val="50"/>
                <c:pt idx="0">
                  <c:v>2.5802168295923251</c:v>
                </c:pt>
                <c:pt idx="1">
                  <c:v>1.33500106673234</c:v>
                </c:pt>
                <c:pt idx="2">
                  <c:v>2.6878474937846906</c:v>
                </c:pt>
                <c:pt idx="3">
                  <c:v>2.2300144001592104</c:v>
                </c:pt>
                <c:pt idx="4">
                  <c:v>4.7013890437286339</c:v>
                </c:pt>
                <c:pt idx="5">
                  <c:v>2.6672282065819548</c:v>
                </c:pt>
                <c:pt idx="6">
                  <c:v>2.4932054526026954</c:v>
                </c:pt>
                <c:pt idx="7">
                  <c:v>1.2527629684953681</c:v>
                </c:pt>
                <c:pt idx="8">
                  <c:v>3.7376696182833684</c:v>
                </c:pt>
                <c:pt idx="9">
                  <c:v>3.2657594107670511</c:v>
                </c:pt>
                <c:pt idx="10">
                  <c:v>1.3609765531356006</c:v>
                </c:pt>
                <c:pt idx="11">
                  <c:v>1.1939224684724346</c:v>
                </c:pt>
                <c:pt idx="12">
                  <c:v>3.6454498961866002</c:v>
                </c:pt>
                <c:pt idx="13">
                  <c:v>2.9285235238605409</c:v>
                </c:pt>
                <c:pt idx="14">
                  <c:v>2.33214389523559</c:v>
                </c:pt>
                <c:pt idx="15">
                  <c:v>2.2407096892759584</c:v>
                </c:pt>
                <c:pt idx="16">
                  <c:v>2.4849066497880004</c:v>
                </c:pt>
                <c:pt idx="17">
                  <c:v>2.5649493574615367</c:v>
                </c:pt>
                <c:pt idx="18">
                  <c:v>1.0296194171811581</c:v>
                </c:pt>
                <c:pt idx="19">
                  <c:v>3.0106208860477417</c:v>
                </c:pt>
                <c:pt idx="20">
                  <c:v>3.0056826044071592</c:v>
                </c:pt>
                <c:pt idx="21">
                  <c:v>3.5862928653388351</c:v>
                </c:pt>
                <c:pt idx="22">
                  <c:v>2.7850112422383382</c:v>
                </c:pt>
                <c:pt idx="23">
                  <c:v>2.0541237336955462</c:v>
                </c:pt>
                <c:pt idx="24">
                  <c:v>2.760009940032921</c:v>
                </c:pt>
                <c:pt idx="25">
                  <c:v>0.99325177301028345</c:v>
                </c:pt>
                <c:pt idx="26">
                  <c:v>1.8082887711792655</c:v>
                </c:pt>
                <c:pt idx="27">
                  <c:v>1.7578579175523736</c:v>
                </c:pt>
                <c:pt idx="28">
                  <c:v>1.410986973710262</c:v>
                </c:pt>
                <c:pt idx="29">
                  <c:v>3.5751506887855933</c:v>
                </c:pt>
                <c:pt idx="30">
                  <c:v>1.9459101490553132</c:v>
                </c:pt>
                <c:pt idx="31">
                  <c:v>4.3121405072097154</c:v>
                </c:pt>
                <c:pt idx="32">
                  <c:v>3.3843902633457743</c:v>
                </c:pt>
                <c:pt idx="33">
                  <c:v>0.99325177301028345</c:v>
                </c:pt>
                <c:pt idx="34">
                  <c:v>3.4781584227982836</c:v>
                </c:pt>
                <c:pt idx="35">
                  <c:v>2.3025850929940459</c:v>
                </c:pt>
                <c:pt idx="36">
                  <c:v>2.4248027257182949</c:v>
                </c:pt>
                <c:pt idx="37">
                  <c:v>3.629660094453965</c:v>
                </c:pt>
                <c:pt idx="38">
                  <c:v>1.1939224684724346</c:v>
                </c:pt>
                <c:pt idx="39">
                  <c:v>2.3978952727983707</c:v>
                </c:pt>
                <c:pt idx="40">
                  <c:v>0.74193734472937733</c:v>
                </c:pt>
                <c:pt idx="41">
                  <c:v>2.7013612129514133</c:v>
                </c:pt>
                <c:pt idx="42">
                  <c:v>4.5053498507058807</c:v>
                </c:pt>
                <c:pt idx="43">
                  <c:v>2.1972245773362196</c:v>
                </c:pt>
                <c:pt idx="44">
                  <c:v>0.91629073187415511</c:v>
                </c:pt>
                <c:pt idx="45">
                  <c:v>3.1780538303479458</c:v>
                </c:pt>
                <c:pt idx="46">
                  <c:v>3.0204248861443626</c:v>
                </c:pt>
                <c:pt idx="47">
                  <c:v>1.791759469228055</c:v>
                </c:pt>
                <c:pt idx="48">
                  <c:v>2.9601050959108397</c:v>
                </c:pt>
                <c:pt idx="49">
                  <c:v>0.95551144502743635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393-2D46-A8D6-F2255CE696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23291711"/>
        <c:axId val="1167259279"/>
      </c:scatterChart>
      <c:valAx>
        <c:axId val="1123291711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strRef>
              <c:f>'EX2.5'!$D$1</c:f>
              <c:strCache>
                <c:ptCount val="1"/>
                <c:pt idx="0">
                  <c:v>logPop</c:v>
                </c:pt>
              </c:strCache>
            </c:strRef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7259279"/>
        <c:crosses val="autoZero"/>
        <c:crossBetween val="midCat"/>
      </c:valAx>
      <c:valAx>
        <c:axId val="1167259279"/>
        <c:scaling>
          <c:orientation val="minMax"/>
        </c:scaling>
        <c:delete val="0"/>
        <c:axPos val="l"/>
        <c:title>
          <c:tx>
            <c:strRef>
              <c:f>'EX2.5'!$E$1</c:f>
              <c:strCache>
                <c:ptCount val="1"/>
                <c:pt idx="0">
                  <c:v>logSpending</c:v>
                </c:pt>
              </c:strCache>
            </c:strRef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329171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Figure 2.2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strRef>
              <c:f>'EG2.4'!$C$1</c:f>
              <c:strCache>
                <c:ptCount val="1"/>
                <c:pt idx="0">
                  <c:v>Spending</c:v>
                </c:pt>
              </c:strCache>
            </c:strRef>
          </c:tx>
          <c:spPr>
            <a:ln w="19050">
              <a:noFill/>
            </a:ln>
          </c:spPr>
          <c:xVal>
            <c:numRef>
              <c:f>'EG2.4'!$B$2:$B$51</c:f>
              <c:numCache>
                <c:formatCode>General</c:formatCode>
                <c:ptCount val="50"/>
                <c:pt idx="0">
                  <c:v>4.8</c:v>
                </c:pt>
                <c:pt idx="1">
                  <c:v>0.7</c:v>
                </c:pt>
                <c:pt idx="2">
                  <c:v>6.7</c:v>
                </c:pt>
                <c:pt idx="3">
                  <c:v>3</c:v>
                </c:pt>
                <c:pt idx="4">
                  <c:v>38.700000000000003</c:v>
                </c:pt>
                <c:pt idx="5">
                  <c:v>5.3</c:v>
                </c:pt>
                <c:pt idx="6">
                  <c:v>3.6</c:v>
                </c:pt>
                <c:pt idx="7">
                  <c:v>0.9</c:v>
                </c:pt>
                <c:pt idx="8">
                  <c:v>19.8</c:v>
                </c:pt>
                <c:pt idx="9">
                  <c:v>10.1</c:v>
                </c:pt>
                <c:pt idx="10">
                  <c:v>1.4</c:v>
                </c:pt>
                <c:pt idx="11">
                  <c:v>1.6</c:v>
                </c:pt>
                <c:pt idx="12">
                  <c:v>12.9</c:v>
                </c:pt>
                <c:pt idx="13">
                  <c:v>6.6</c:v>
                </c:pt>
                <c:pt idx="14">
                  <c:v>3.1</c:v>
                </c:pt>
                <c:pt idx="15">
                  <c:v>2.9</c:v>
                </c:pt>
                <c:pt idx="16">
                  <c:v>4.4000000000000004</c:v>
                </c:pt>
                <c:pt idx="17">
                  <c:v>4.5999999999999996</c:v>
                </c:pt>
                <c:pt idx="18">
                  <c:v>1.3</c:v>
                </c:pt>
                <c:pt idx="19">
                  <c:v>6</c:v>
                </c:pt>
                <c:pt idx="20">
                  <c:v>6.7</c:v>
                </c:pt>
                <c:pt idx="21">
                  <c:v>9.9</c:v>
                </c:pt>
                <c:pt idx="22">
                  <c:v>5.5</c:v>
                </c:pt>
                <c:pt idx="23">
                  <c:v>3</c:v>
                </c:pt>
                <c:pt idx="24">
                  <c:v>6.1</c:v>
                </c:pt>
                <c:pt idx="25">
                  <c:v>1</c:v>
                </c:pt>
                <c:pt idx="26">
                  <c:v>1.9</c:v>
                </c:pt>
                <c:pt idx="27">
                  <c:v>2.8</c:v>
                </c:pt>
                <c:pt idx="28">
                  <c:v>1.3</c:v>
                </c:pt>
                <c:pt idx="29">
                  <c:v>8.9</c:v>
                </c:pt>
                <c:pt idx="30">
                  <c:v>2.1</c:v>
                </c:pt>
                <c:pt idx="31">
                  <c:v>19.7</c:v>
                </c:pt>
                <c:pt idx="32">
                  <c:v>9.9</c:v>
                </c:pt>
                <c:pt idx="33">
                  <c:v>0.7</c:v>
                </c:pt>
                <c:pt idx="34">
                  <c:v>11.6</c:v>
                </c:pt>
                <c:pt idx="35">
                  <c:v>3.9</c:v>
                </c:pt>
                <c:pt idx="36">
                  <c:v>4</c:v>
                </c:pt>
                <c:pt idx="37">
                  <c:v>12.8</c:v>
                </c:pt>
                <c:pt idx="38">
                  <c:v>1.1000000000000001</c:v>
                </c:pt>
                <c:pt idx="39">
                  <c:v>4.8</c:v>
                </c:pt>
                <c:pt idx="40">
                  <c:v>0.9</c:v>
                </c:pt>
                <c:pt idx="41">
                  <c:v>6.5</c:v>
                </c:pt>
                <c:pt idx="42">
                  <c:v>26.8</c:v>
                </c:pt>
                <c:pt idx="43">
                  <c:v>2.9</c:v>
                </c:pt>
                <c:pt idx="44">
                  <c:v>0.6</c:v>
                </c:pt>
                <c:pt idx="45">
                  <c:v>8.3000000000000007</c:v>
                </c:pt>
                <c:pt idx="46">
                  <c:v>7</c:v>
                </c:pt>
                <c:pt idx="47">
                  <c:v>1.9</c:v>
                </c:pt>
                <c:pt idx="48">
                  <c:v>5.8</c:v>
                </c:pt>
                <c:pt idx="49">
                  <c:v>0.6</c:v>
                </c:pt>
              </c:numCache>
            </c:numRef>
          </c:xVal>
          <c:yVal>
            <c:numRef>
              <c:f>'EG2.4'!$C$2:$C$51</c:f>
              <c:numCache>
                <c:formatCode>General</c:formatCode>
                <c:ptCount val="50"/>
                <c:pt idx="0">
                  <c:v>13.2</c:v>
                </c:pt>
                <c:pt idx="1">
                  <c:v>3.8</c:v>
                </c:pt>
                <c:pt idx="2">
                  <c:v>14.7</c:v>
                </c:pt>
                <c:pt idx="3">
                  <c:v>9.3000000000000007</c:v>
                </c:pt>
                <c:pt idx="4">
                  <c:v>110.1</c:v>
                </c:pt>
                <c:pt idx="5">
                  <c:v>14.4</c:v>
                </c:pt>
                <c:pt idx="6">
                  <c:v>12.1</c:v>
                </c:pt>
                <c:pt idx="7">
                  <c:v>3.5</c:v>
                </c:pt>
                <c:pt idx="8">
                  <c:v>42</c:v>
                </c:pt>
                <c:pt idx="9">
                  <c:v>26.2</c:v>
                </c:pt>
                <c:pt idx="10">
                  <c:v>3.9</c:v>
                </c:pt>
                <c:pt idx="11">
                  <c:v>3.3</c:v>
                </c:pt>
                <c:pt idx="12">
                  <c:v>38.299999999999997</c:v>
                </c:pt>
                <c:pt idx="13">
                  <c:v>18.7</c:v>
                </c:pt>
                <c:pt idx="14">
                  <c:v>10.3</c:v>
                </c:pt>
                <c:pt idx="15">
                  <c:v>9.4</c:v>
                </c:pt>
                <c:pt idx="16">
                  <c:v>12</c:v>
                </c:pt>
                <c:pt idx="17">
                  <c:v>13</c:v>
                </c:pt>
                <c:pt idx="18">
                  <c:v>2.8</c:v>
                </c:pt>
                <c:pt idx="19">
                  <c:v>20.3</c:v>
                </c:pt>
                <c:pt idx="20">
                  <c:v>20.2</c:v>
                </c:pt>
                <c:pt idx="21">
                  <c:v>36.1</c:v>
                </c:pt>
                <c:pt idx="22">
                  <c:v>16.2</c:v>
                </c:pt>
                <c:pt idx="23">
                  <c:v>7.8</c:v>
                </c:pt>
                <c:pt idx="24">
                  <c:v>15.8</c:v>
                </c:pt>
                <c:pt idx="25">
                  <c:v>2.7</c:v>
                </c:pt>
                <c:pt idx="26">
                  <c:v>6.1</c:v>
                </c:pt>
                <c:pt idx="27">
                  <c:v>5.8</c:v>
                </c:pt>
                <c:pt idx="28">
                  <c:v>4.0999999999999996</c:v>
                </c:pt>
                <c:pt idx="29">
                  <c:v>35.700000000000003</c:v>
                </c:pt>
                <c:pt idx="30">
                  <c:v>7</c:v>
                </c:pt>
                <c:pt idx="31">
                  <c:v>74.599999999999994</c:v>
                </c:pt>
                <c:pt idx="32">
                  <c:v>29.5</c:v>
                </c:pt>
                <c:pt idx="33">
                  <c:v>2.7</c:v>
                </c:pt>
                <c:pt idx="34">
                  <c:v>32.4</c:v>
                </c:pt>
                <c:pt idx="35">
                  <c:v>10</c:v>
                </c:pt>
                <c:pt idx="36">
                  <c:v>11.3</c:v>
                </c:pt>
                <c:pt idx="37">
                  <c:v>37.700000000000003</c:v>
                </c:pt>
                <c:pt idx="38">
                  <c:v>3.3</c:v>
                </c:pt>
                <c:pt idx="39">
                  <c:v>11</c:v>
                </c:pt>
                <c:pt idx="40">
                  <c:v>2.1</c:v>
                </c:pt>
                <c:pt idx="41">
                  <c:v>14.9</c:v>
                </c:pt>
                <c:pt idx="42">
                  <c:v>90.5</c:v>
                </c:pt>
                <c:pt idx="43">
                  <c:v>9</c:v>
                </c:pt>
                <c:pt idx="44">
                  <c:v>2.5</c:v>
                </c:pt>
                <c:pt idx="45">
                  <c:v>24</c:v>
                </c:pt>
                <c:pt idx="46">
                  <c:v>20.5</c:v>
                </c:pt>
                <c:pt idx="47">
                  <c:v>6</c:v>
                </c:pt>
                <c:pt idx="48">
                  <c:v>19.3</c:v>
                </c:pt>
                <c:pt idx="49">
                  <c:v>2.6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5C5-244E-BC82-A76417ADD8F6}"/>
            </c:ext>
          </c:extLst>
        </c:ser>
        <c:ser>
          <c:idx val="0"/>
          <c:order val="1"/>
          <c:tx>
            <c:strRef>
              <c:f>'EG2.4'!$C$1</c:f>
              <c:strCache>
                <c:ptCount val="1"/>
                <c:pt idx="0">
                  <c:v>Spending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olid"/>
              </a:ln>
              <a:effectLst/>
            </c:spPr>
            <c:trendlineType val="linear"/>
            <c:dispRSqr val="0"/>
            <c:dispEq val="0"/>
          </c:trendline>
          <c:xVal>
            <c:numRef>
              <c:f>'EG2.4'!$B$2:$B$51</c:f>
              <c:numCache>
                <c:formatCode>General</c:formatCode>
                <c:ptCount val="50"/>
                <c:pt idx="0">
                  <c:v>4.8</c:v>
                </c:pt>
                <c:pt idx="1">
                  <c:v>0.7</c:v>
                </c:pt>
                <c:pt idx="2">
                  <c:v>6.7</c:v>
                </c:pt>
                <c:pt idx="3">
                  <c:v>3</c:v>
                </c:pt>
                <c:pt idx="4">
                  <c:v>38.700000000000003</c:v>
                </c:pt>
                <c:pt idx="5">
                  <c:v>5.3</c:v>
                </c:pt>
                <c:pt idx="6">
                  <c:v>3.6</c:v>
                </c:pt>
                <c:pt idx="7">
                  <c:v>0.9</c:v>
                </c:pt>
                <c:pt idx="8">
                  <c:v>19.8</c:v>
                </c:pt>
                <c:pt idx="9">
                  <c:v>10.1</c:v>
                </c:pt>
                <c:pt idx="10">
                  <c:v>1.4</c:v>
                </c:pt>
                <c:pt idx="11">
                  <c:v>1.6</c:v>
                </c:pt>
                <c:pt idx="12">
                  <c:v>12.9</c:v>
                </c:pt>
                <c:pt idx="13">
                  <c:v>6.6</c:v>
                </c:pt>
                <c:pt idx="14">
                  <c:v>3.1</c:v>
                </c:pt>
                <c:pt idx="15">
                  <c:v>2.9</c:v>
                </c:pt>
                <c:pt idx="16">
                  <c:v>4.4000000000000004</c:v>
                </c:pt>
                <c:pt idx="17">
                  <c:v>4.5999999999999996</c:v>
                </c:pt>
                <c:pt idx="18">
                  <c:v>1.3</c:v>
                </c:pt>
                <c:pt idx="19">
                  <c:v>6</c:v>
                </c:pt>
                <c:pt idx="20">
                  <c:v>6.7</c:v>
                </c:pt>
                <c:pt idx="21">
                  <c:v>9.9</c:v>
                </c:pt>
                <c:pt idx="22">
                  <c:v>5.5</c:v>
                </c:pt>
                <c:pt idx="23">
                  <c:v>3</c:v>
                </c:pt>
                <c:pt idx="24">
                  <c:v>6.1</c:v>
                </c:pt>
                <c:pt idx="25">
                  <c:v>1</c:v>
                </c:pt>
                <c:pt idx="26">
                  <c:v>1.9</c:v>
                </c:pt>
                <c:pt idx="27">
                  <c:v>2.8</c:v>
                </c:pt>
                <c:pt idx="28">
                  <c:v>1.3</c:v>
                </c:pt>
                <c:pt idx="29">
                  <c:v>8.9</c:v>
                </c:pt>
                <c:pt idx="30">
                  <c:v>2.1</c:v>
                </c:pt>
                <c:pt idx="31">
                  <c:v>19.7</c:v>
                </c:pt>
                <c:pt idx="32">
                  <c:v>9.9</c:v>
                </c:pt>
                <c:pt idx="33">
                  <c:v>0.7</c:v>
                </c:pt>
                <c:pt idx="34">
                  <c:v>11.6</c:v>
                </c:pt>
                <c:pt idx="35">
                  <c:v>3.9</c:v>
                </c:pt>
                <c:pt idx="36">
                  <c:v>4</c:v>
                </c:pt>
                <c:pt idx="37">
                  <c:v>12.8</c:v>
                </c:pt>
                <c:pt idx="38">
                  <c:v>1.1000000000000001</c:v>
                </c:pt>
                <c:pt idx="39">
                  <c:v>4.8</c:v>
                </c:pt>
                <c:pt idx="40">
                  <c:v>0.9</c:v>
                </c:pt>
                <c:pt idx="41">
                  <c:v>6.5</c:v>
                </c:pt>
                <c:pt idx="42">
                  <c:v>26.8</c:v>
                </c:pt>
                <c:pt idx="43">
                  <c:v>2.9</c:v>
                </c:pt>
                <c:pt idx="44">
                  <c:v>0.6</c:v>
                </c:pt>
                <c:pt idx="45">
                  <c:v>8.3000000000000007</c:v>
                </c:pt>
                <c:pt idx="46">
                  <c:v>7</c:v>
                </c:pt>
                <c:pt idx="47">
                  <c:v>1.9</c:v>
                </c:pt>
                <c:pt idx="48">
                  <c:v>5.8</c:v>
                </c:pt>
                <c:pt idx="49">
                  <c:v>0.6</c:v>
                </c:pt>
              </c:numCache>
            </c:numRef>
          </c:xVal>
          <c:yVal>
            <c:numRef>
              <c:f>'EG2.4'!$C$2:$C$51</c:f>
              <c:numCache>
                <c:formatCode>General</c:formatCode>
                <c:ptCount val="50"/>
                <c:pt idx="0">
                  <c:v>13.2</c:v>
                </c:pt>
                <c:pt idx="1">
                  <c:v>3.8</c:v>
                </c:pt>
                <c:pt idx="2">
                  <c:v>14.7</c:v>
                </c:pt>
                <c:pt idx="3">
                  <c:v>9.3000000000000007</c:v>
                </c:pt>
                <c:pt idx="4">
                  <c:v>110.1</c:v>
                </c:pt>
                <c:pt idx="5">
                  <c:v>14.4</c:v>
                </c:pt>
                <c:pt idx="6">
                  <c:v>12.1</c:v>
                </c:pt>
                <c:pt idx="7">
                  <c:v>3.5</c:v>
                </c:pt>
                <c:pt idx="8">
                  <c:v>42</c:v>
                </c:pt>
                <c:pt idx="9">
                  <c:v>26.2</c:v>
                </c:pt>
                <c:pt idx="10">
                  <c:v>3.9</c:v>
                </c:pt>
                <c:pt idx="11">
                  <c:v>3.3</c:v>
                </c:pt>
                <c:pt idx="12">
                  <c:v>38.299999999999997</c:v>
                </c:pt>
                <c:pt idx="13">
                  <c:v>18.7</c:v>
                </c:pt>
                <c:pt idx="14">
                  <c:v>10.3</c:v>
                </c:pt>
                <c:pt idx="15">
                  <c:v>9.4</c:v>
                </c:pt>
                <c:pt idx="16">
                  <c:v>12</c:v>
                </c:pt>
                <c:pt idx="17">
                  <c:v>13</c:v>
                </c:pt>
                <c:pt idx="18">
                  <c:v>2.8</c:v>
                </c:pt>
                <c:pt idx="19">
                  <c:v>20.3</c:v>
                </c:pt>
                <c:pt idx="20">
                  <c:v>20.2</c:v>
                </c:pt>
                <c:pt idx="21">
                  <c:v>36.1</c:v>
                </c:pt>
                <c:pt idx="22">
                  <c:v>16.2</c:v>
                </c:pt>
                <c:pt idx="23">
                  <c:v>7.8</c:v>
                </c:pt>
                <c:pt idx="24">
                  <c:v>15.8</c:v>
                </c:pt>
                <c:pt idx="25">
                  <c:v>2.7</c:v>
                </c:pt>
                <c:pt idx="26">
                  <c:v>6.1</c:v>
                </c:pt>
                <c:pt idx="27">
                  <c:v>5.8</c:v>
                </c:pt>
                <c:pt idx="28">
                  <c:v>4.0999999999999996</c:v>
                </c:pt>
                <c:pt idx="29">
                  <c:v>35.700000000000003</c:v>
                </c:pt>
                <c:pt idx="30">
                  <c:v>7</c:v>
                </c:pt>
                <c:pt idx="31">
                  <c:v>74.599999999999994</c:v>
                </c:pt>
                <c:pt idx="32">
                  <c:v>29.5</c:v>
                </c:pt>
                <c:pt idx="33">
                  <c:v>2.7</c:v>
                </c:pt>
                <c:pt idx="34">
                  <c:v>32.4</c:v>
                </c:pt>
                <c:pt idx="35">
                  <c:v>10</c:v>
                </c:pt>
                <c:pt idx="36">
                  <c:v>11.3</c:v>
                </c:pt>
                <c:pt idx="37">
                  <c:v>37.700000000000003</c:v>
                </c:pt>
                <c:pt idx="38">
                  <c:v>3.3</c:v>
                </c:pt>
                <c:pt idx="39">
                  <c:v>11</c:v>
                </c:pt>
                <c:pt idx="40">
                  <c:v>2.1</c:v>
                </c:pt>
                <c:pt idx="41">
                  <c:v>14.9</c:v>
                </c:pt>
                <c:pt idx="42">
                  <c:v>90.5</c:v>
                </c:pt>
                <c:pt idx="43">
                  <c:v>9</c:v>
                </c:pt>
                <c:pt idx="44">
                  <c:v>2.5</c:v>
                </c:pt>
                <c:pt idx="45">
                  <c:v>24</c:v>
                </c:pt>
                <c:pt idx="46">
                  <c:v>20.5</c:v>
                </c:pt>
                <c:pt idx="47">
                  <c:v>6</c:v>
                </c:pt>
                <c:pt idx="48">
                  <c:v>19.3</c:v>
                </c:pt>
                <c:pt idx="49">
                  <c:v>2.6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15C5-244E-BC82-A76417ADD8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09210768"/>
        <c:axId val="2009212496"/>
      </c:scatterChart>
      <c:valAx>
        <c:axId val="2009210768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minorGridlines>
          <c:spPr>
            <a:ln w="9525" cap="flat" cmpd="sng" algn="ctr">
              <a:noFill/>
              <a:round/>
            </a:ln>
            <a:effectLst/>
          </c:spPr>
        </c:minorGridlines>
        <c:title>
          <c:tx>
            <c:strRef>
              <c:f>'EG2.4'!$B$1</c:f>
              <c:strCache>
                <c:ptCount val="1"/>
                <c:pt idx="0">
                  <c:v>Population</c:v>
                </c:pt>
              </c:strCache>
            </c:strRef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9212496"/>
        <c:crosses val="autoZero"/>
        <c:crossBetween val="midCat"/>
      </c:valAx>
      <c:valAx>
        <c:axId val="2009212496"/>
        <c:scaling>
          <c:orientation val="minMax"/>
        </c:scaling>
        <c:delete val="0"/>
        <c:axPos val="l"/>
        <c:minorGridlines>
          <c:spPr>
            <a:ln w="9525" cap="flat" cmpd="sng" algn="ctr">
              <a:noFill/>
              <a:round/>
            </a:ln>
            <a:effectLst/>
          </c:spPr>
        </c:minorGridlines>
        <c:title>
          <c:tx>
            <c:strRef>
              <c:f>'EG2.4'!$C$1</c:f>
              <c:strCache>
                <c:ptCount val="1"/>
                <c:pt idx="0">
                  <c:v>Spending</c:v>
                </c:pt>
              </c:strCache>
            </c:strRef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9210768"/>
        <c:crosses val="autoZero"/>
        <c:crossBetween val="midCat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Figure 2.5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'EX2.5'!$E$1</c:f>
              <c:strCache>
                <c:ptCount val="1"/>
                <c:pt idx="0">
                  <c:v>logSpending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olid"/>
              </a:ln>
              <a:effectLst/>
            </c:spPr>
            <c:trendlineType val="linear"/>
            <c:dispRSqr val="0"/>
            <c:dispEq val="0"/>
          </c:trendline>
          <c:xVal>
            <c:numRef>
              <c:f>'EX2.5'!$D$2:$D$51</c:f>
              <c:numCache>
                <c:formatCode>0.00</c:formatCode>
                <c:ptCount val="50"/>
                <c:pt idx="0">
                  <c:v>1.5686159179138452</c:v>
                </c:pt>
                <c:pt idx="1">
                  <c:v>-0.35667494393873245</c:v>
                </c:pt>
                <c:pt idx="2">
                  <c:v>1.9021075263969205</c:v>
                </c:pt>
                <c:pt idx="3">
                  <c:v>1.0986122886681098</c:v>
                </c:pt>
                <c:pt idx="4">
                  <c:v>3.655839600035736</c:v>
                </c:pt>
                <c:pt idx="5">
                  <c:v>1.6677068205580761</c:v>
                </c:pt>
                <c:pt idx="6">
                  <c:v>1.2809338454620642</c:v>
                </c:pt>
                <c:pt idx="7">
                  <c:v>-0.10536051565782628</c:v>
                </c:pt>
                <c:pt idx="8">
                  <c:v>2.9856819377004897</c:v>
                </c:pt>
                <c:pt idx="9">
                  <c:v>2.3125354238472138</c:v>
                </c:pt>
                <c:pt idx="10">
                  <c:v>0.33647223662121289</c:v>
                </c:pt>
                <c:pt idx="11">
                  <c:v>0.47000362924573563</c:v>
                </c:pt>
                <c:pt idx="12">
                  <c:v>2.5572273113676265</c:v>
                </c:pt>
                <c:pt idx="13">
                  <c:v>1.8870696490323797</c:v>
                </c:pt>
                <c:pt idx="14">
                  <c:v>1.1314021114911006</c:v>
                </c:pt>
                <c:pt idx="15">
                  <c:v>1.0647107369924282</c:v>
                </c:pt>
                <c:pt idx="16">
                  <c:v>1.4816045409242156</c:v>
                </c:pt>
                <c:pt idx="17">
                  <c:v>1.5260563034950492</c:v>
                </c:pt>
                <c:pt idx="18">
                  <c:v>0.26236426446749106</c:v>
                </c:pt>
                <c:pt idx="19">
                  <c:v>1.791759469228055</c:v>
                </c:pt>
                <c:pt idx="20">
                  <c:v>1.9021075263969205</c:v>
                </c:pt>
                <c:pt idx="21">
                  <c:v>2.2925347571405443</c:v>
                </c:pt>
                <c:pt idx="22">
                  <c:v>1.7047480922384253</c:v>
                </c:pt>
                <c:pt idx="23">
                  <c:v>1.0986122886681098</c:v>
                </c:pt>
                <c:pt idx="24">
                  <c:v>1.8082887711792655</c:v>
                </c:pt>
                <c:pt idx="25">
                  <c:v>0</c:v>
                </c:pt>
                <c:pt idx="26">
                  <c:v>0.64185388617239469</c:v>
                </c:pt>
                <c:pt idx="27">
                  <c:v>1.0296194171811581</c:v>
                </c:pt>
                <c:pt idx="28">
                  <c:v>0.26236426446749106</c:v>
                </c:pt>
                <c:pt idx="29">
                  <c:v>2.1860512767380942</c:v>
                </c:pt>
                <c:pt idx="30">
                  <c:v>0.74193734472937733</c:v>
                </c:pt>
                <c:pt idx="31">
                  <c:v>2.9806186357439426</c:v>
                </c:pt>
                <c:pt idx="32">
                  <c:v>2.2925347571405443</c:v>
                </c:pt>
                <c:pt idx="33">
                  <c:v>-0.35667494393873245</c:v>
                </c:pt>
                <c:pt idx="34">
                  <c:v>2.451005098112319</c:v>
                </c:pt>
                <c:pt idx="35">
                  <c:v>1.3609765531356006</c:v>
                </c:pt>
                <c:pt idx="36">
                  <c:v>1.3862943611198906</c:v>
                </c:pt>
                <c:pt idx="37">
                  <c:v>2.5494451709255714</c:v>
                </c:pt>
                <c:pt idx="38">
                  <c:v>9.5310179804324935E-2</c:v>
                </c:pt>
                <c:pt idx="39">
                  <c:v>1.5686159179138452</c:v>
                </c:pt>
                <c:pt idx="40">
                  <c:v>-0.10536051565782628</c:v>
                </c:pt>
                <c:pt idx="41">
                  <c:v>1.8718021769015913</c:v>
                </c:pt>
                <c:pt idx="42">
                  <c:v>3.2884018875168111</c:v>
                </c:pt>
                <c:pt idx="43">
                  <c:v>1.0647107369924282</c:v>
                </c:pt>
                <c:pt idx="44">
                  <c:v>-0.51082562376599072</c:v>
                </c:pt>
                <c:pt idx="45">
                  <c:v>2.1162555148025524</c:v>
                </c:pt>
                <c:pt idx="46">
                  <c:v>1.9459101490553132</c:v>
                </c:pt>
                <c:pt idx="47">
                  <c:v>0.64185388617239469</c:v>
                </c:pt>
                <c:pt idx="48">
                  <c:v>1.7578579175523736</c:v>
                </c:pt>
                <c:pt idx="49">
                  <c:v>-0.51082562376599072</c:v>
                </c:pt>
              </c:numCache>
            </c:numRef>
          </c:xVal>
          <c:yVal>
            <c:numRef>
              <c:f>'EX2.5'!$E$2:$E$51</c:f>
              <c:numCache>
                <c:formatCode>0.00</c:formatCode>
                <c:ptCount val="50"/>
                <c:pt idx="0">
                  <c:v>2.5802168295923251</c:v>
                </c:pt>
                <c:pt idx="1">
                  <c:v>1.33500106673234</c:v>
                </c:pt>
                <c:pt idx="2">
                  <c:v>2.6878474937846906</c:v>
                </c:pt>
                <c:pt idx="3">
                  <c:v>2.2300144001592104</c:v>
                </c:pt>
                <c:pt idx="4">
                  <c:v>4.7013890437286339</c:v>
                </c:pt>
                <c:pt idx="5">
                  <c:v>2.6672282065819548</c:v>
                </c:pt>
                <c:pt idx="6">
                  <c:v>2.4932054526026954</c:v>
                </c:pt>
                <c:pt idx="7">
                  <c:v>1.2527629684953681</c:v>
                </c:pt>
                <c:pt idx="8">
                  <c:v>3.7376696182833684</c:v>
                </c:pt>
                <c:pt idx="9">
                  <c:v>3.2657594107670511</c:v>
                </c:pt>
                <c:pt idx="10">
                  <c:v>1.3609765531356006</c:v>
                </c:pt>
                <c:pt idx="11">
                  <c:v>1.1939224684724346</c:v>
                </c:pt>
                <c:pt idx="12">
                  <c:v>3.6454498961866002</c:v>
                </c:pt>
                <c:pt idx="13">
                  <c:v>2.9285235238605409</c:v>
                </c:pt>
                <c:pt idx="14">
                  <c:v>2.33214389523559</c:v>
                </c:pt>
                <c:pt idx="15">
                  <c:v>2.2407096892759584</c:v>
                </c:pt>
                <c:pt idx="16">
                  <c:v>2.4849066497880004</c:v>
                </c:pt>
                <c:pt idx="17">
                  <c:v>2.5649493574615367</c:v>
                </c:pt>
                <c:pt idx="18">
                  <c:v>1.0296194171811581</c:v>
                </c:pt>
                <c:pt idx="19">
                  <c:v>3.0106208860477417</c:v>
                </c:pt>
                <c:pt idx="20">
                  <c:v>3.0056826044071592</c:v>
                </c:pt>
                <c:pt idx="21">
                  <c:v>3.5862928653388351</c:v>
                </c:pt>
                <c:pt idx="22">
                  <c:v>2.7850112422383382</c:v>
                </c:pt>
                <c:pt idx="23">
                  <c:v>2.0541237336955462</c:v>
                </c:pt>
                <c:pt idx="24">
                  <c:v>2.760009940032921</c:v>
                </c:pt>
                <c:pt idx="25">
                  <c:v>0.99325177301028345</c:v>
                </c:pt>
                <c:pt idx="26">
                  <c:v>1.8082887711792655</c:v>
                </c:pt>
                <c:pt idx="27">
                  <c:v>1.7578579175523736</c:v>
                </c:pt>
                <c:pt idx="28">
                  <c:v>1.410986973710262</c:v>
                </c:pt>
                <c:pt idx="29">
                  <c:v>3.5751506887855933</c:v>
                </c:pt>
                <c:pt idx="30">
                  <c:v>1.9459101490553132</c:v>
                </c:pt>
                <c:pt idx="31">
                  <c:v>4.3121405072097154</c:v>
                </c:pt>
                <c:pt idx="32">
                  <c:v>3.3843902633457743</c:v>
                </c:pt>
                <c:pt idx="33">
                  <c:v>0.99325177301028345</c:v>
                </c:pt>
                <c:pt idx="34">
                  <c:v>3.4781584227982836</c:v>
                </c:pt>
                <c:pt idx="35">
                  <c:v>2.3025850929940459</c:v>
                </c:pt>
                <c:pt idx="36">
                  <c:v>2.4248027257182949</c:v>
                </c:pt>
                <c:pt idx="37">
                  <c:v>3.629660094453965</c:v>
                </c:pt>
                <c:pt idx="38">
                  <c:v>1.1939224684724346</c:v>
                </c:pt>
                <c:pt idx="39">
                  <c:v>2.3978952727983707</c:v>
                </c:pt>
                <c:pt idx="40">
                  <c:v>0.74193734472937733</c:v>
                </c:pt>
                <c:pt idx="41">
                  <c:v>2.7013612129514133</c:v>
                </c:pt>
                <c:pt idx="42">
                  <c:v>4.5053498507058807</c:v>
                </c:pt>
                <c:pt idx="43">
                  <c:v>2.1972245773362196</c:v>
                </c:pt>
                <c:pt idx="44">
                  <c:v>0.91629073187415511</c:v>
                </c:pt>
                <c:pt idx="45">
                  <c:v>3.1780538303479458</c:v>
                </c:pt>
                <c:pt idx="46">
                  <c:v>3.0204248861443626</c:v>
                </c:pt>
                <c:pt idx="47">
                  <c:v>1.791759469228055</c:v>
                </c:pt>
                <c:pt idx="48">
                  <c:v>2.9601050959108397</c:v>
                </c:pt>
                <c:pt idx="49">
                  <c:v>0.95551144502743635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909-F240-9A19-AC8FAA410D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23291711"/>
        <c:axId val="1167259279"/>
      </c:scatterChart>
      <c:valAx>
        <c:axId val="1123291711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strRef>
              <c:f>'EX2.5'!$D$1</c:f>
              <c:strCache>
                <c:ptCount val="1"/>
                <c:pt idx="0">
                  <c:v>logPop</c:v>
                </c:pt>
              </c:strCache>
            </c:strRef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7259279"/>
        <c:crosses val="autoZero"/>
        <c:crossBetween val="midCat"/>
      </c:valAx>
      <c:valAx>
        <c:axId val="1167259279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strRef>
              <c:f>'EX2.5'!$E$1</c:f>
              <c:strCache>
                <c:ptCount val="1"/>
                <c:pt idx="0">
                  <c:v>logSpending</c:v>
                </c:pt>
              </c:strCache>
            </c:strRef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329171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Figure 1.17: Distribution of HwyMPG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'EG1.28'!$A$1</c:f>
              <c:strCache>
                <c:ptCount val="1"/>
                <c:pt idx="0">
                  <c:v>HwyMPG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'EG1.28'!$G$24:$G$37</c:f>
              <c:strCache>
                <c:ptCount val="14"/>
                <c:pt idx="0">
                  <c:v>[16, 19.93)</c:v>
                </c:pt>
                <c:pt idx="1">
                  <c:v>[19.93, 23.86)</c:v>
                </c:pt>
                <c:pt idx="2">
                  <c:v>[23.86, 27.79)</c:v>
                </c:pt>
                <c:pt idx="3">
                  <c:v>[27.79, 31.71)</c:v>
                </c:pt>
                <c:pt idx="4">
                  <c:v>[31.71, 35.64)</c:v>
                </c:pt>
                <c:pt idx="5">
                  <c:v>[35.64, 39.57)</c:v>
                </c:pt>
                <c:pt idx="6">
                  <c:v>[39.57, 43.5)</c:v>
                </c:pt>
                <c:pt idx="7">
                  <c:v>[43.5, 47.43)</c:v>
                </c:pt>
                <c:pt idx="8">
                  <c:v>[47.43, 51.36)</c:v>
                </c:pt>
                <c:pt idx="9">
                  <c:v>[51.36, 55.29)</c:v>
                </c:pt>
                <c:pt idx="10">
                  <c:v>[55.29, 59.21)</c:v>
                </c:pt>
                <c:pt idx="11">
                  <c:v>[59.21, 63.14)</c:v>
                </c:pt>
                <c:pt idx="12">
                  <c:v>[63.14, 67.07)</c:v>
                </c:pt>
                <c:pt idx="13">
                  <c:v>[67.07, 71]</c:v>
                </c:pt>
              </c:strCache>
            </c:strRef>
          </c:cat>
          <c:val>
            <c:numRef>
              <c:f>'EG1.28'!$E$24:$E$37</c:f>
              <c:numCache>
                <c:formatCode>0%</c:formatCode>
                <c:ptCount val="14"/>
                <c:pt idx="0">
                  <c:v>2.7179006560449859E-2</c:v>
                </c:pt>
                <c:pt idx="1">
                  <c:v>4.4985941893158389E-2</c:v>
                </c:pt>
                <c:pt idx="2">
                  <c:v>9.6532333645735713E-2</c:v>
                </c:pt>
                <c:pt idx="3">
                  <c:v>9.840674789128398E-2</c:v>
                </c:pt>
                <c:pt idx="4">
                  <c:v>0.1471415182755389</c:v>
                </c:pt>
                <c:pt idx="5">
                  <c:v>0.14432989690721648</c:v>
                </c:pt>
                <c:pt idx="6">
                  <c:v>0.15463917525773196</c:v>
                </c:pt>
                <c:pt idx="7">
                  <c:v>8.9971883786316778E-2</c:v>
                </c:pt>
                <c:pt idx="8">
                  <c:v>0.10028116213683223</c:v>
                </c:pt>
                <c:pt idx="9">
                  <c:v>4.5923149015932523E-2</c:v>
                </c:pt>
                <c:pt idx="10">
                  <c:v>2.9990627928772259E-2</c:v>
                </c:pt>
                <c:pt idx="11">
                  <c:v>1.4058106841611996E-2</c:v>
                </c:pt>
                <c:pt idx="12">
                  <c:v>3.7488284910965324E-3</c:v>
                </c:pt>
                <c:pt idx="13">
                  <c:v>2.8116213683223993E-3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65-804E-8F3E-46E11E2C28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"/>
        <c:overlap val="-27"/>
        <c:axId val="1051340047"/>
        <c:axId val="1051341775"/>
      </c:barChart>
      <c:catAx>
        <c:axId val="10513400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1341775"/>
        <c:crosses val="autoZero"/>
        <c:auto val="1"/>
        <c:lblAlgn val="ctr"/>
        <c:lblOffset val="100"/>
        <c:noMultiLvlLbl val="0"/>
      </c:catAx>
      <c:valAx>
        <c:axId val="1051341775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13400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Emissions vs. Hwy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'EG2.7'!$E$2</c:f>
              <c:strCache>
                <c:ptCount val="1"/>
                <c:pt idx="0">
                  <c:v>Z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'EG2.7'!$F$2:$F$437</c:f>
              <c:numCache>
                <c:formatCode>General</c:formatCode>
                <c:ptCount val="436"/>
                <c:pt idx="0">
                  <c:v>50</c:v>
                </c:pt>
                <c:pt idx="1">
                  <c:v>43</c:v>
                </c:pt>
                <c:pt idx="2">
                  <c:v>59</c:v>
                </c:pt>
                <c:pt idx="3">
                  <c:v>37</c:v>
                </c:pt>
                <c:pt idx="4">
                  <c:v>39</c:v>
                </c:pt>
                <c:pt idx="5">
                  <c:v>44</c:v>
                </c:pt>
                <c:pt idx="6">
                  <c:v>42</c:v>
                </c:pt>
                <c:pt idx="7">
                  <c:v>37</c:v>
                </c:pt>
                <c:pt idx="8">
                  <c:v>35</c:v>
                </c:pt>
                <c:pt idx="9">
                  <c:v>46</c:v>
                </c:pt>
                <c:pt idx="10">
                  <c:v>42</c:v>
                </c:pt>
                <c:pt idx="11">
                  <c:v>40</c:v>
                </c:pt>
                <c:pt idx="12">
                  <c:v>26</c:v>
                </c:pt>
                <c:pt idx="13">
                  <c:v>26</c:v>
                </c:pt>
                <c:pt idx="14">
                  <c:v>29</c:v>
                </c:pt>
                <c:pt idx="15">
                  <c:v>27</c:v>
                </c:pt>
                <c:pt idx="16">
                  <c:v>29</c:v>
                </c:pt>
                <c:pt idx="17">
                  <c:v>27</c:v>
                </c:pt>
                <c:pt idx="18">
                  <c:v>26</c:v>
                </c:pt>
                <c:pt idx="19">
                  <c:v>46</c:v>
                </c:pt>
                <c:pt idx="20">
                  <c:v>42</c:v>
                </c:pt>
                <c:pt idx="21">
                  <c:v>45</c:v>
                </c:pt>
                <c:pt idx="22">
                  <c:v>42</c:v>
                </c:pt>
                <c:pt idx="23">
                  <c:v>42</c:v>
                </c:pt>
                <c:pt idx="24">
                  <c:v>45</c:v>
                </c:pt>
                <c:pt idx="25">
                  <c:v>42</c:v>
                </c:pt>
                <c:pt idx="26">
                  <c:v>39</c:v>
                </c:pt>
                <c:pt idx="27">
                  <c:v>38</c:v>
                </c:pt>
                <c:pt idx="28">
                  <c:v>38</c:v>
                </c:pt>
                <c:pt idx="29">
                  <c:v>39</c:v>
                </c:pt>
                <c:pt idx="30">
                  <c:v>38</c:v>
                </c:pt>
                <c:pt idx="31">
                  <c:v>34</c:v>
                </c:pt>
                <c:pt idx="32">
                  <c:v>26</c:v>
                </c:pt>
                <c:pt idx="33">
                  <c:v>38</c:v>
                </c:pt>
                <c:pt idx="34">
                  <c:v>39</c:v>
                </c:pt>
                <c:pt idx="35">
                  <c:v>36</c:v>
                </c:pt>
                <c:pt idx="36">
                  <c:v>41</c:v>
                </c:pt>
                <c:pt idx="37">
                  <c:v>31</c:v>
                </c:pt>
                <c:pt idx="38">
                  <c:v>30</c:v>
                </c:pt>
                <c:pt idx="39">
                  <c:v>25</c:v>
                </c:pt>
                <c:pt idx="40">
                  <c:v>29</c:v>
                </c:pt>
                <c:pt idx="41">
                  <c:v>24</c:v>
                </c:pt>
                <c:pt idx="42">
                  <c:v>30</c:v>
                </c:pt>
                <c:pt idx="43">
                  <c:v>25</c:v>
                </c:pt>
                <c:pt idx="44">
                  <c:v>29</c:v>
                </c:pt>
                <c:pt idx="45">
                  <c:v>24</c:v>
                </c:pt>
                <c:pt idx="46">
                  <c:v>31</c:v>
                </c:pt>
                <c:pt idx="47">
                  <c:v>29</c:v>
                </c:pt>
                <c:pt idx="48">
                  <c:v>36</c:v>
                </c:pt>
                <c:pt idx="49">
                  <c:v>37</c:v>
                </c:pt>
                <c:pt idx="50">
                  <c:v>34</c:v>
                </c:pt>
                <c:pt idx="51">
                  <c:v>37</c:v>
                </c:pt>
                <c:pt idx="52">
                  <c:v>34</c:v>
                </c:pt>
                <c:pt idx="53">
                  <c:v>35</c:v>
                </c:pt>
                <c:pt idx="54">
                  <c:v>34</c:v>
                </c:pt>
                <c:pt idx="55">
                  <c:v>34</c:v>
                </c:pt>
                <c:pt idx="56">
                  <c:v>34</c:v>
                </c:pt>
                <c:pt idx="57">
                  <c:v>33</c:v>
                </c:pt>
                <c:pt idx="58">
                  <c:v>44</c:v>
                </c:pt>
                <c:pt idx="59">
                  <c:v>44</c:v>
                </c:pt>
                <c:pt idx="60">
                  <c:v>38</c:v>
                </c:pt>
                <c:pt idx="61">
                  <c:v>38</c:v>
                </c:pt>
                <c:pt idx="62">
                  <c:v>34</c:v>
                </c:pt>
                <c:pt idx="63">
                  <c:v>29</c:v>
                </c:pt>
                <c:pt idx="64">
                  <c:v>32</c:v>
                </c:pt>
                <c:pt idx="65">
                  <c:v>27</c:v>
                </c:pt>
                <c:pt idx="66">
                  <c:v>31</c:v>
                </c:pt>
                <c:pt idx="67">
                  <c:v>27</c:v>
                </c:pt>
                <c:pt idx="68">
                  <c:v>27</c:v>
                </c:pt>
                <c:pt idx="69">
                  <c:v>22</c:v>
                </c:pt>
                <c:pt idx="70">
                  <c:v>52</c:v>
                </c:pt>
                <c:pt idx="71">
                  <c:v>50</c:v>
                </c:pt>
                <c:pt idx="72">
                  <c:v>49</c:v>
                </c:pt>
                <c:pt idx="73">
                  <c:v>52</c:v>
                </c:pt>
                <c:pt idx="74">
                  <c:v>50</c:v>
                </c:pt>
                <c:pt idx="75">
                  <c:v>47</c:v>
                </c:pt>
                <c:pt idx="76">
                  <c:v>47</c:v>
                </c:pt>
                <c:pt idx="77">
                  <c:v>47</c:v>
                </c:pt>
                <c:pt idx="78">
                  <c:v>46</c:v>
                </c:pt>
                <c:pt idx="79">
                  <c:v>43</c:v>
                </c:pt>
                <c:pt idx="80">
                  <c:v>43</c:v>
                </c:pt>
                <c:pt idx="81">
                  <c:v>40</c:v>
                </c:pt>
                <c:pt idx="82">
                  <c:v>42</c:v>
                </c:pt>
                <c:pt idx="83">
                  <c:v>52</c:v>
                </c:pt>
                <c:pt idx="84">
                  <c:v>50</c:v>
                </c:pt>
                <c:pt idx="85">
                  <c:v>47</c:v>
                </c:pt>
                <c:pt idx="86">
                  <c:v>46</c:v>
                </c:pt>
                <c:pt idx="87">
                  <c:v>43</c:v>
                </c:pt>
                <c:pt idx="88">
                  <c:v>43</c:v>
                </c:pt>
                <c:pt idx="89">
                  <c:v>40</c:v>
                </c:pt>
                <c:pt idx="90">
                  <c:v>49</c:v>
                </c:pt>
                <c:pt idx="91">
                  <c:v>47</c:v>
                </c:pt>
                <c:pt idx="92">
                  <c:v>42</c:v>
                </c:pt>
                <c:pt idx="93">
                  <c:v>39</c:v>
                </c:pt>
                <c:pt idx="94">
                  <c:v>35</c:v>
                </c:pt>
                <c:pt idx="95">
                  <c:v>34</c:v>
                </c:pt>
                <c:pt idx="96">
                  <c:v>42</c:v>
                </c:pt>
                <c:pt idx="97">
                  <c:v>34</c:v>
                </c:pt>
                <c:pt idx="98">
                  <c:v>35</c:v>
                </c:pt>
                <c:pt idx="99">
                  <c:v>34</c:v>
                </c:pt>
                <c:pt idx="100">
                  <c:v>39</c:v>
                </c:pt>
                <c:pt idx="101">
                  <c:v>34</c:v>
                </c:pt>
                <c:pt idx="102">
                  <c:v>34</c:v>
                </c:pt>
                <c:pt idx="103">
                  <c:v>29</c:v>
                </c:pt>
                <c:pt idx="104">
                  <c:v>48</c:v>
                </c:pt>
                <c:pt idx="105">
                  <c:v>43</c:v>
                </c:pt>
                <c:pt idx="106">
                  <c:v>44</c:v>
                </c:pt>
                <c:pt idx="107">
                  <c:v>34</c:v>
                </c:pt>
                <c:pt idx="108">
                  <c:v>34</c:v>
                </c:pt>
                <c:pt idx="109">
                  <c:v>29</c:v>
                </c:pt>
                <c:pt idx="110">
                  <c:v>31</c:v>
                </c:pt>
                <c:pt idx="111">
                  <c:v>29</c:v>
                </c:pt>
                <c:pt idx="112">
                  <c:v>31</c:v>
                </c:pt>
                <c:pt idx="113">
                  <c:v>29</c:v>
                </c:pt>
                <c:pt idx="114">
                  <c:v>31</c:v>
                </c:pt>
                <c:pt idx="115">
                  <c:v>29</c:v>
                </c:pt>
                <c:pt idx="116">
                  <c:v>31</c:v>
                </c:pt>
                <c:pt idx="117">
                  <c:v>47</c:v>
                </c:pt>
                <c:pt idx="118">
                  <c:v>38</c:v>
                </c:pt>
                <c:pt idx="119">
                  <c:v>40</c:v>
                </c:pt>
                <c:pt idx="120">
                  <c:v>37</c:v>
                </c:pt>
                <c:pt idx="121">
                  <c:v>38</c:v>
                </c:pt>
                <c:pt idx="122">
                  <c:v>31</c:v>
                </c:pt>
                <c:pt idx="123">
                  <c:v>24</c:v>
                </c:pt>
                <c:pt idx="124">
                  <c:v>34</c:v>
                </c:pt>
                <c:pt idx="125">
                  <c:v>29</c:v>
                </c:pt>
                <c:pt idx="126">
                  <c:v>48</c:v>
                </c:pt>
                <c:pt idx="127">
                  <c:v>50</c:v>
                </c:pt>
                <c:pt idx="128">
                  <c:v>33</c:v>
                </c:pt>
                <c:pt idx="129">
                  <c:v>37</c:v>
                </c:pt>
                <c:pt idx="130">
                  <c:v>33</c:v>
                </c:pt>
                <c:pt idx="131">
                  <c:v>43</c:v>
                </c:pt>
                <c:pt idx="132">
                  <c:v>45</c:v>
                </c:pt>
                <c:pt idx="133">
                  <c:v>39</c:v>
                </c:pt>
                <c:pt idx="134">
                  <c:v>43</c:v>
                </c:pt>
                <c:pt idx="135">
                  <c:v>45</c:v>
                </c:pt>
                <c:pt idx="136">
                  <c:v>45</c:v>
                </c:pt>
                <c:pt idx="137">
                  <c:v>43</c:v>
                </c:pt>
                <c:pt idx="138">
                  <c:v>42</c:v>
                </c:pt>
                <c:pt idx="139">
                  <c:v>43</c:v>
                </c:pt>
                <c:pt idx="140">
                  <c:v>40</c:v>
                </c:pt>
                <c:pt idx="141">
                  <c:v>34</c:v>
                </c:pt>
                <c:pt idx="142">
                  <c:v>26</c:v>
                </c:pt>
                <c:pt idx="143">
                  <c:v>27</c:v>
                </c:pt>
                <c:pt idx="144">
                  <c:v>26</c:v>
                </c:pt>
                <c:pt idx="145">
                  <c:v>27</c:v>
                </c:pt>
                <c:pt idx="146">
                  <c:v>26</c:v>
                </c:pt>
                <c:pt idx="147">
                  <c:v>27</c:v>
                </c:pt>
                <c:pt idx="148">
                  <c:v>28</c:v>
                </c:pt>
                <c:pt idx="149">
                  <c:v>25</c:v>
                </c:pt>
                <c:pt idx="150">
                  <c:v>34</c:v>
                </c:pt>
                <c:pt idx="151">
                  <c:v>34</c:v>
                </c:pt>
                <c:pt idx="152">
                  <c:v>34</c:v>
                </c:pt>
                <c:pt idx="153">
                  <c:v>26</c:v>
                </c:pt>
                <c:pt idx="154">
                  <c:v>27</c:v>
                </c:pt>
                <c:pt idx="155">
                  <c:v>40</c:v>
                </c:pt>
                <c:pt idx="156">
                  <c:v>41</c:v>
                </c:pt>
                <c:pt idx="157">
                  <c:v>43</c:v>
                </c:pt>
                <c:pt idx="158">
                  <c:v>29</c:v>
                </c:pt>
                <c:pt idx="159">
                  <c:v>29</c:v>
                </c:pt>
                <c:pt idx="160">
                  <c:v>32</c:v>
                </c:pt>
                <c:pt idx="161">
                  <c:v>32</c:v>
                </c:pt>
                <c:pt idx="162">
                  <c:v>32</c:v>
                </c:pt>
                <c:pt idx="163">
                  <c:v>32</c:v>
                </c:pt>
                <c:pt idx="164">
                  <c:v>34</c:v>
                </c:pt>
                <c:pt idx="165">
                  <c:v>29</c:v>
                </c:pt>
                <c:pt idx="166">
                  <c:v>29</c:v>
                </c:pt>
                <c:pt idx="167">
                  <c:v>28</c:v>
                </c:pt>
                <c:pt idx="168">
                  <c:v>25</c:v>
                </c:pt>
                <c:pt idx="169">
                  <c:v>33</c:v>
                </c:pt>
                <c:pt idx="170">
                  <c:v>42</c:v>
                </c:pt>
                <c:pt idx="171">
                  <c:v>39</c:v>
                </c:pt>
                <c:pt idx="172">
                  <c:v>50</c:v>
                </c:pt>
                <c:pt idx="173">
                  <c:v>45</c:v>
                </c:pt>
                <c:pt idx="174">
                  <c:v>36</c:v>
                </c:pt>
                <c:pt idx="175">
                  <c:v>34</c:v>
                </c:pt>
                <c:pt idx="176">
                  <c:v>38</c:v>
                </c:pt>
                <c:pt idx="177">
                  <c:v>36</c:v>
                </c:pt>
                <c:pt idx="178">
                  <c:v>36</c:v>
                </c:pt>
                <c:pt idx="179">
                  <c:v>38</c:v>
                </c:pt>
                <c:pt idx="180">
                  <c:v>35</c:v>
                </c:pt>
                <c:pt idx="181">
                  <c:v>35</c:v>
                </c:pt>
                <c:pt idx="182">
                  <c:v>33</c:v>
                </c:pt>
                <c:pt idx="183">
                  <c:v>49</c:v>
                </c:pt>
                <c:pt idx="184">
                  <c:v>35</c:v>
                </c:pt>
                <c:pt idx="185">
                  <c:v>37</c:v>
                </c:pt>
                <c:pt idx="186">
                  <c:v>36</c:v>
                </c:pt>
                <c:pt idx="187">
                  <c:v>31</c:v>
                </c:pt>
                <c:pt idx="188">
                  <c:v>28</c:v>
                </c:pt>
                <c:pt idx="189">
                  <c:v>27</c:v>
                </c:pt>
                <c:pt idx="190">
                  <c:v>40</c:v>
                </c:pt>
                <c:pt idx="191">
                  <c:v>39</c:v>
                </c:pt>
                <c:pt idx="192">
                  <c:v>33</c:v>
                </c:pt>
                <c:pt idx="193">
                  <c:v>41</c:v>
                </c:pt>
                <c:pt idx="194">
                  <c:v>37</c:v>
                </c:pt>
                <c:pt idx="195">
                  <c:v>32</c:v>
                </c:pt>
                <c:pt idx="196">
                  <c:v>32</c:v>
                </c:pt>
                <c:pt idx="197">
                  <c:v>35</c:v>
                </c:pt>
                <c:pt idx="198">
                  <c:v>33</c:v>
                </c:pt>
                <c:pt idx="199">
                  <c:v>35</c:v>
                </c:pt>
                <c:pt idx="200">
                  <c:v>33</c:v>
                </c:pt>
                <c:pt idx="201">
                  <c:v>33</c:v>
                </c:pt>
                <c:pt idx="202">
                  <c:v>33</c:v>
                </c:pt>
                <c:pt idx="203">
                  <c:v>31</c:v>
                </c:pt>
                <c:pt idx="204">
                  <c:v>34</c:v>
                </c:pt>
                <c:pt idx="205">
                  <c:v>31</c:v>
                </c:pt>
                <c:pt idx="206">
                  <c:v>31</c:v>
                </c:pt>
                <c:pt idx="207">
                  <c:v>31</c:v>
                </c:pt>
                <c:pt idx="208">
                  <c:v>31</c:v>
                </c:pt>
                <c:pt idx="209">
                  <c:v>26</c:v>
                </c:pt>
                <c:pt idx="210">
                  <c:v>26</c:v>
                </c:pt>
                <c:pt idx="211">
                  <c:v>26</c:v>
                </c:pt>
                <c:pt idx="212">
                  <c:v>25</c:v>
                </c:pt>
                <c:pt idx="213">
                  <c:v>34</c:v>
                </c:pt>
                <c:pt idx="214">
                  <c:v>27</c:v>
                </c:pt>
                <c:pt idx="215">
                  <c:v>33</c:v>
                </c:pt>
                <c:pt idx="216">
                  <c:v>33</c:v>
                </c:pt>
                <c:pt idx="217">
                  <c:v>27</c:v>
                </c:pt>
                <c:pt idx="218">
                  <c:v>27</c:v>
                </c:pt>
                <c:pt idx="219">
                  <c:v>43</c:v>
                </c:pt>
                <c:pt idx="220">
                  <c:v>43</c:v>
                </c:pt>
                <c:pt idx="221">
                  <c:v>27</c:v>
                </c:pt>
                <c:pt idx="222">
                  <c:v>27</c:v>
                </c:pt>
                <c:pt idx="223">
                  <c:v>33</c:v>
                </c:pt>
                <c:pt idx="224">
                  <c:v>33</c:v>
                </c:pt>
                <c:pt idx="225">
                  <c:v>27</c:v>
                </c:pt>
                <c:pt idx="226">
                  <c:v>27</c:v>
                </c:pt>
                <c:pt idx="227">
                  <c:v>40</c:v>
                </c:pt>
                <c:pt idx="228">
                  <c:v>37</c:v>
                </c:pt>
                <c:pt idx="229">
                  <c:v>46</c:v>
                </c:pt>
                <c:pt idx="230">
                  <c:v>28</c:v>
                </c:pt>
                <c:pt idx="231">
                  <c:v>43</c:v>
                </c:pt>
                <c:pt idx="232">
                  <c:v>39</c:v>
                </c:pt>
                <c:pt idx="233">
                  <c:v>43</c:v>
                </c:pt>
                <c:pt idx="234">
                  <c:v>39</c:v>
                </c:pt>
                <c:pt idx="235">
                  <c:v>37</c:v>
                </c:pt>
                <c:pt idx="236">
                  <c:v>39</c:v>
                </c:pt>
                <c:pt idx="237">
                  <c:v>33</c:v>
                </c:pt>
                <c:pt idx="238">
                  <c:v>35</c:v>
                </c:pt>
                <c:pt idx="239">
                  <c:v>32</c:v>
                </c:pt>
                <c:pt idx="240">
                  <c:v>32</c:v>
                </c:pt>
                <c:pt idx="241">
                  <c:v>31</c:v>
                </c:pt>
                <c:pt idx="242">
                  <c:v>24</c:v>
                </c:pt>
                <c:pt idx="243">
                  <c:v>39</c:v>
                </c:pt>
                <c:pt idx="244">
                  <c:v>35</c:v>
                </c:pt>
                <c:pt idx="245">
                  <c:v>35</c:v>
                </c:pt>
                <c:pt idx="246">
                  <c:v>29</c:v>
                </c:pt>
                <c:pt idx="247">
                  <c:v>29</c:v>
                </c:pt>
                <c:pt idx="248">
                  <c:v>31</c:v>
                </c:pt>
                <c:pt idx="249">
                  <c:v>34</c:v>
                </c:pt>
                <c:pt idx="250">
                  <c:v>40</c:v>
                </c:pt>
                <c:pt idx="251">
                  <c:v>40</c:v>
                </c:pt>
                <c:pt idx="252">
                  <c:v>40</c:v>
                </c:pt>
                <c:pt idx="253">
                  <c:v>51</c:v>
                </c:pt>
                <c:pt idx="254">
                  <c:v>45</c:v>
                </c:pt>
                <c:pt idx="255">
                  <c:v>46</c:v>
                </c:pt>
                <c:pt idx="256">
                  <c:v>40</c:v>
                </c:pt>
                <c:pt idx="257">
                  <c:v>39</c:v>
                </c:pt>
                <c:pt idx="258">
                  <c:v>39</c:v>
                </c:pt>
                <c:pt idx="259">
                  <c:v>39</c:v>
                </c:pt>
                <c:pt idx="260">
                  <c:v>39</c:v>
                </c:pt>
                <c:pt idx="261">
                  <c:v>28</c:v>
                </c:pt>
                <c:pt idx="262">
                  <c:v>27</c:v>
                </c:pt>
                <c:pt idx="263">
                  <c:v>32</c:v>
                </c:pt>
                <c:pt idx="264">
                  <c:v>30</c:v>
                </c:pt>
                <c:pt idx="265">
                  <c:v>55</c:v>
                </c:pt>
                <c:pt idx="266">
                  <c:v>43</c:v>
                </c:pt>
                <c:pt idx="267">
                  <c:v>36</c:v>
                </c:pt>
                <c:pt idx="268">
                  <c:v>31</c:v>
                </c:pt>
                <c:pt idx="269">
                  <c:v>31</c:v>
                </c:pt>
                <c:pt idx="270">
                  <c:v>41</c:v>
                </c:pt>
                <c:pt idx="271">
                  <c:v>42</c:v>
                </c:pt>
                <c:pt idx="272">
                  <c:v>40</c:v>
                </c:pt>
                <c:pt idx="273">
                  <c:v>39</c:v>
                </c:pt>
                <c:pt idx="274">
                  <c:v>40</c:v>
                </c:pt>
                <c:pt idx="275">
                  <c:v>41</c:v>
                </c:pt>
                <c:pt idx="276">
                  <c:v>43</c:v>
                </c:pt>
                <c:pt idx="277">
                  <c:v>37</c:v>
                </c:pt>
                <c:pt idx="278">
                  <c:v>36</c:v>
                </c:pt>
                <c:pt idx="279">
                  <c:v>38</c:v>
                </c:pt>
                <c:pt idx="280">
                  <c:v>32</c:v>
                </c:pt>
                <c:pt idx="281">
                  <c:v>30</c:v>
                </c:pt>
                <c:pt idx="282">
                  <c:v>32</c:v>
                </c:pt>
                <c:pt idx="283">
                  <c:v>30</c:v>
                </c:pt>
                <c:pt idx="284">
                  <c:v>21</c:v>
                </c:pt>
                <c:pt idx="285">
                  <c:v>21</c:v>
                </c:pt>
                <c:pt idx="286">
                  <c:v>26</c:v>
                </c:pt>
                <c:pt idx="287">
                  <c:v>25</c:v>
                </c:pt>
                <c:pt idx="288">
                  <c:v>25</c:v>
                </c:pt>
                <c:pt idx="289">
                  <c:v>35</c:v>
                </c:pt>
                <c:pt idx="290">
                  <c:v>32</c:v>
                </c:pt>
                <c:pt idx="291">
                  <c:v>28</c:v>
                </c:pt>
                <c:pt idx="292">
                  <c:v>25</c:v>
                </c:pt>
                <c:pt idx="293">
                  <c:v>35</c:v>
                </c:pt>
                <c:pt idx="294">
                  <c:v>36</c:v>
                </c:pt>
                <c:pt idx="295">
                  <c:v>32</c:v>
                </c:pt>
                <c:pt idx="296">
                  <c:v>35</c:v>
                </c:pt>
                <c:pt idx="297">
                  <c:v>33</c:v>
                </c:pt>
                <c:pt idx="298">
                  <c:v>30</c:v>
                </c:pt>
                <c:pt idx="299">
                  <c:v>47</c:v>
                </c:pt>
                <c:pt idx="300">
                  <c:v>46</c:v>
                </c:pt>
                <c:pt idx="301">
                  <c:v>42</c:v>
                </c:pt>
                <c:pt idx="302">
                  <c:v>39</c:v>
                </c:pt>
                <c:pt idx="303">
                  <c:v>24</c:v>
                </c:pt>
                <c:pt idx="304">
                  <c:v>26</c:v>
                </c:pt>
                <c:pt idx="305">
                  <c:v>26</c:v>
                </c:pt>
                <c:pt idx="306">
                  <c:v>51</c:v>
                </c:pt>
                <c:pt idx="307">
                  <c:v>50</c:v>
                </c:pt>
                <c:pt idx="308">
                  <c:v>51</c:v>
                </c:pt>
                <c:pt idx="309">
                  <c:v>50</c:v>
                </c:pt>
                <c:pt idx="310">
                  <c:v>43</c:v>
                </c:pt>
                <c:pt idx="311">
                  <c:v>50</c:v>
                </c:pt>
                <c:pt idx="312">
                  <c:v>51</c:v>
                </c:pt>
                <c:pt idx="313">
                  <c:v>53</c:v>
                </c:pt>
                <c:pt idx="314">
                  <c:v>43</c:v>
                </c:pt>
                <c:pt idx="315">
                  <c:v>50</c:v>
                </c:pt>
                <c:pt idx="316">
                  <c:v>51</c:v>
                </c:pt>
                <c:pt idx="317">
                  <c:v>50</c:v>
                </c:pt>
                <c:pt idx="318">
                  <c:v>49</c:v>
                </c:pt>
                <c:pt idx="319">
                  <c:v>50</c:v>
                </c:pt>
                <c:pt idx="320">
                  <c:v>49</c:v>
                </c:pt>
                <c:pt idx="321">
                  <c:v>50</c:v>
                </c:pt>
                <c:pt idx="322">
                  <c:v>43</c:v>
                </c:pt>
                <c:pt idx="323">
                  <c:v>45</c:v>
                </c:pt>
                <c:pt idx="324">
                  <c:v>49</c:v>
                </c:pt>
                <c:pt idx="325">
                  <c:v>50</c:v>
                </c:pt>
                <c:pt idx="326">
                  <c:v>43</c:v>
                </c:pt>
                <c:pt idx="327">
                  <c:v>45</c:v>
                </c:pt>
                <c:pt idx="328">
                  <c:v>49</c:v>
                </c:pt>
                <c:pt idx="329">
                  <c:v>50</c:v>
                </c:pt>
                <c:pt idx="330">
                  <c:v>49</c:v>
                </c:pt>
                <c:pt idx="331">
                  <c:v>50</c:v>
                </c:pt>
                <c:pt idx="332">
                  <c:v>49</c:v>
                </c:pt>
                <c:pt idx="333">
                  <c:v>50</c:v>
                </c:pt>
                <c:pt idx="334">
                  <c:v>43</c:v>
                </c:pt>
                <c:pt idx="335">
                  <c:v>45</c:v>
                </c:pt>
                <c:pt idx="336">
                  <c:v>49</c:v>
                </c:pt>
                <c:pt idx="337">
                  <c:v>50</c:v>
                </c:pt>
                <c:pt idx="338">
                  <c:v>43</c:v>
                </c:pt>
                <c:pt idx="339">
                  <c:v>45</c:v>
                </c:pt>
                <c:pt idx="340">
                  <c:v>49</c:v>
                </c:pt>
                <c:pt idx="341">
                  <c:v>50</c:v>
                </c:pt>
                <c:pt idx="342">
                  <c:v>32</c:v>
                </c:pt>
                <c:pt idx="343">
                  <c:v>32</c:v>
                </c:pt>
                <c:pt idx="344">
                  <c:v>36</c:v>
                </c:pt>
                <c:pt idx="345">
                  <c:v>40</c:v>
                </c:pt>
                <c:pt idx="346">
                  <c:v>37</c:v>
                </c:pt>
                <c:pt idx="347">
                  <c:v>36</c:v>
                </c:pt>
                <c:pt idx="348">
                  <c:v>35</c:v>
                </c:pt>
                <c:pt idx="349">
                  <c:v>35</c:v>
                </c:pt>
                <c:pt idx="350">
                  <c:v>31</c:v>
                </c:pt>
                <c:pt idx="351">
                  <c:v>46</c:v>
                </c:pt>
                <c:pt idx="352">
                  <c:v>44</c:v>
                </c:pt>
                <c:pt idx="353">
                  <c:v>43</c:v>
                </c:pt>
                <c:pt idx="354">
                  <c:v>37</c:v>
                </c:pt>
                <c:pt idx="355">
                  <c:v>38</c:v>
                </c:pt>
                <c:pt idx="356">
                  <c:v>36</c:v>
                </c:pt>
                <c:pt idx="357">
                  <c:v>40</c:v>
                </c:pt>
                <c:pt idx="358">
                  <c:v>39</c:v>
                </c:pt>
                <c:pt idx="359">
                  <c:v>40</c:v>
                </c:pt>
                <c:pt idx="360">
                  <c:v>39</c:v>
                </c:pt>
                <c:pt idx="361">
                  <c:v>39</c:v>
                </c:pt>
                <c:pt idx="362">
                  <c:v>38</c:v>
                </c:pt>
                <c:pt idx="363">
                  <c:v>38</c:v>
                </c:pt>
                <c:pt idx="364">
                  <c:v>38</c:v>
                </c:pt>
                <c:pt idx="365">
                  <c:v>37</c:v>
                </c:pt>
                <c:pt idx="366">
                  <c:v>37</c:v>
                </c:pt>
                <c:pt idx="367">
                  <c:v>40</c:v>
                </c:pt>
                <c:pt idx="368">
                  <c:v>39</c:v>
                </c:pt>
                <c:pt idx="369">
                  <c:v>39</c:v>
                </c:pt>
                <c:pt idx="370">
                  <c:v>39</c:v>
                </c:pt>
                <c:pt idx="371">
                  <c:v>39</c:v>
                </c:pt>
                <c:pt idx="372">
                  <c:v>38</c:v>
                </c:pt>
                <c:pt idx="373">
                  <c:v>29</c:v>
                </c:pt>
                <c:pt idx="374">
                  <c:v>35</c:v>
                </c:pt>
                <c:pt idx="375">
                  <c:v>35</c:v>
                </c:pt>
                <c:pt idx="376">
                  <c:v>35</c:v>
                </c:pt>
                <c:pt idx="377">
                  <c:v>35</c:v>
                </c:pt>
                <c:pt idx="378">
                  <c:v>46</c:v>
                </c:pt>
                <c:pt idx="379">
                  <c:v>42</c:v>
                </c:pt>
                <c:pt idx="380">
                  <c:v>43</c:v>
                </c:pt>
                <c:pt idx="381">
                  <c:v>39</c:v>
                </c:pt>
                <c:pt idx="382">
                  <c:v>34</c:v>
                </c:pt>
                <c:pt idx="383">
                  <c:v>30</c:v>
                </c:pt>
                <c:pt idx="384">
                  <c:v>29</c:v>
                </c:pt>
                <c:pt idx="385">
                  <c:v>32</c:v>
                </c:pt>
                <c:pt idx="386">
                  <c:v>34</c:v>
                </c:pt>
                <c:pt idx="387">
                  <c:v>30</c:v>
                </c:pt>
                <c:pt idx="388">
                  <c:v>46</c:v>
                </c:pt>
                <c:pt idx="389">
                  <c:v>42</c:v>
                </c:pt>
                <c:pt idx="390">
                  <c:v>43</c:v>
                </c:pt>
                <c:pt idx="391">
                  <c:v>39</c:v>
                </c:pt>
                <c:pt idx="392">
                  <c:v>40</c:v>
                </c:pt>
                <c:pt idx="393">
                  <c:v>38</c:v>
                </c:pt>
                <c:pt idx="394">
                  <c:v>38</c:v>
                </c:pt>
                <c:pt idx="395">
                  <c:v>38</c:v>
                </c:pt>
                <c:pt idx="396">
                  <c:v>34</c:v>
                </c:pt>
                <c:pt idx="397">
                  <c:v>38</c:v>
                </c:pt>
                <c:pt idx="398">
                  <c:v>34</c:v>
                </c:pt>
                <c:pt idx="399">
                  <c:v>34</c:v>
                </c:pt>
                <c:pt idx="400">
                  <c:v>27</c:v>
                </c:pt>
                <c:pt idx="401">
                  <c:v>27</c:v>
                </c:pt>
                <c:pt idx="402">
                  <c:v>26</c:v>
                </c:pt>
                <c:pt idx="403">
                  <c:v>26</c:v>
                </c:pt>
                <c:pt idx="404">
                  <c:v>26</c:v>
                </c:pt>
                <c:pt idx="405">
                  <c:v>26</c:v>
                </c:pt>
                <c:pt idx="406">
                  <c:v>28</c:v>
                </c:pt>
                <c:pt idx="407">
                  <c:v>49</c:v>
                </c:pt>
                <c:pt idx="408">
                  <c:v>43</c:v>
                </c:pt>
                <c:pt idx="409">
                  <c:v>60</c:v>
                </c:pt>
                <c:pt idx="410">
                  <c:v>60</c:v>
                </c:pt>
                <c:pt idx="411">
                  <c:v>25</c:v>
                </c:pt>
                <c:pt idx="412">
                  <c:v>25</c:v>
                </c:pt>
                <c:pt idx="413">
                  <c:v>48</c:v>
                </c:pt>
                <c:pt idx="414">
                  <c:v>43</c:v>
                </c:pt>
                <c:pt idx="415">
                  <c:v>39</c:v>
                </c:pt>
                <c:pt idx="416">
                  <c:v>35</c:v>
                </c:pt>
                <c:pt idx="417">
                  <c:v>32</c:v>
                </c:pt>
                <c:pt idx="418">
                  <c:v>35</c:v>
                </c:pt>
                <c:pt idx="419">
                  <c:v>32</c:v>
                </c:pt>
                <c:pt idx="420">
                  <c:v>43</c:v>
                </c:pt>
                <c:pt idx="421">
                  <c:v>44</c:v>
                </c:pt>
                <c:pt idx="422">
                  <c:v>42</c:v>
                </c:pt>
                <c:pt idx="423">
                  <c:v>44</c:v>
                </c:pt>
                <c:pt idx="424">
                  <c:v>43</c:v>
                </c:pt>
                <c:pt idx="425">
                  <c:v>44</c:v>
                </c:pt>
                <c:pt idx="426">
                  <c:v>34</c:v>
                </c:pt>
                <c:pt idx="427">
                  <c:v>42</c:v>
                </c:pt>
                <c:pt idx="428">
                  <c:v>46</c:v>
                </c:pt>
                <c:pt idx="429">
                  <c:v>46</c:v>
                </c:pt>
                <c:pt idx="430">
                  <c:v>67</c:v>
                </c:pt>
                <c:pt idx="431">
                  <c:v>38</c:v>
                </c:pt>
                <c:pt idx="432">
                  <c:v>35</c:v>
                </c:pt>
                <c:pt idx="433">
                  <c:v>37</c:v>
                </c:pt>
                <c:pt idx="434">
                  <c:v>36</c:v>
                </c:pt>
                <c:pt idx="435">
                  <c:v>32</c:v>
                </c:pt>
              </c:numCache>
            </c:numRef>
          </c:xVal>
          <c:yVal>
            <c:numRef>
              <c:f>'EG2.7'!$G$2:$G$437</c:f>
              <c:numCache>
                <c:formatCode>General</c:formatCode>
                <c:ptCount val="436"/>
                <c:pt idx="0">
                  <c:v>166</c:v>
                </c:pt>
                <c:pt idx="1">
                  <c:v>191</c:v>
                </c:pt>
                <c:pt idx="2">
                  <c:v>113</c:v>
                </c:pt>
                <c:pt idx="3">
                  <c:v>221</c:v>
                </c:pt>
                <c:pt idx="4">
                  <c:v>212</c:v>
                </c:pt>
                <c:pt idx="5">
                  <c:v>198</c:v>
                </c:pt>
                <c:pt idx="6">
                  <c:v>202</c:v>
                </c:pt>
                <c:pt idx="7">
                  <c:v>223</c:v>
                </c:pt>
                <c:pt idx="8">
                  <c:v>235</c:v>
                </c:pt>
                <c:pt idx="9">
                  <c:v>182</c:v>
                </c:pt>
                <c:pt idx="10">
                  <c:v>196</c:v>
                </c:pt>
                <c:pt idx="11">
                  <c:v>207</c:v>
                </c:pt>
                <c:pt idx="12">
                  <c:v>315</c:v>
                </c:pt>
                <c:pt idx="13">
                  <c:v>315</c:v>
                </c:pt>
                <c:pt idx="14">
                  <c:v>297</c:v>
                </c:pt>
                <c:pt idx="15">
                  <c:v>315</c:v>
                </c:pt>
                <c:pt idx="16">
                  <c:v>297</c:v>
                </c:pt>
                <c:pt idx="17">
                  <c:v>315</c:v>
                </c:pt>
                <c:pt idx="18">
                  <c:v>315</c:v>
                </c:pt>
                <c:pt idx="19">
                  <c:v>172</c:v>
                </c:pt>
                <c:pt idx="20">
                  <c:v>198</c:v>
                </c:pt>
                <c:pt idx="21">
                  <c:v>184</c:v>
                </c:pt>
                <c:pt idx="22">
                  <c:v>198</c:v>
                </c:pt>
                <c:pt idx="23">
                  <c:v>198</c:v>
                </c:pt>
                <c:pt idx="24">
                  <c:v>184</c:v>
                </c:pt>
                <c:pt idx="25">
                  <c:v>205</c:v>
                </c:pt>
                <c:pt idx="26">
                  <c:v>218</c:v>
                </c:pt>
                <c:pt idx="27">
                  <c:v>223</c:v>
                </c:pt>
                <c:pt idx="28">
                  <c:v>223</c:v>
                </c:pt>
                <c:pt idx="29">
                  <c:v>225</c:v>
                </c:pt>
                <c:pt idx="30">
                  <c:v>223</c:v>
                </c:pt>
                <c:pt idx="31">
                  <c:v>251</c:v>
                </c:pt>
                <c:pt idx="32">
                  <c:v>320</c:v>
                </c:pt>
                <c:pt idx="33">
                  <c:v>207</c:v>
                </c:pt>
                <c:pt idx="34">
                  <c:v>207</c:v>
                </c:pt>
                <c:pt idx="35">
                  <c:v>225</c:v>
                </c:pt>
                <c:pt idx="36">
                  <c:v>179</c:v>
                </c:pt>
                <c:pt idx="37">
                  <c:v>267</c:v>
                </c:pt>
                <c:pt idx="38">
                  <c:v>297</c:v>
                </c:pt>
                <c:pt idx="39">
                  <c:v>361</c:v>
                </c:pt>
                <c:pt idx="40">
                  <c:v>315</c:v>
                </c:pt>
                <c:pt idx="41">
                  <c:v>363</c:v>
                </c:pt>
                <c:pt idx="42">
                  <c:v>297</c:v>
                </c:pt>
                <c:pt idx="43">
                  <c:v>361</c:v>
                </c:pt>
                <c:pt idx="44">
                  <c:v>315</c:v>
                </c:pt>
                <c:pt idx="45">
                  <c:v>363</c:v>
                </c:pt>
                <c:pt idx="46">
                  <c:v>269</c:v>
                </c:pt>
                <c:pt idx="47">
                  <c:v>271</c:v>
                </c:pt>
                <c:pt idx="48">
                  <c:v>255</c:v>
                </c:pt>
                <c:pt idx="49">
                  <c:v>228</c:v>
                </c:pt>
                <c:pt idx="50">
                  <c:v>251</c:v>
                </c:pt>
                <c:pt idx="51">
                  <c:v>228</c:v>
                </c:pt>
                <c:pt idx="52">
                  <c:v>251</c:v>
                </c:pt>
                <c:pt idx="53">
                  <c:v>232</c:v>
                </c:pt>
                <c:pt idx="54">
                  <c:v>246</c:v>
                </c:pt>
                <c:pt idx="55">
                  <c:v>246</c:v>
                </c:pt>
                <c:pt idx="56">
                  <c:v>260</c:v>
                </c:pt>
                <c:pt idx="57">
                  <c:v>255</c:v>
                </c:pt>
                <c:pt idx="58">
                  <c:v>182</c:v>
                </c:pt>
                <c:pt idx="59">
                  <c:v>182</c:v>
                </c:pt>
                <c:pt idx="60">
                  <c:v>205</c:v>
                </c:pt>
                <c:pt idx="61">
                  <c:v>205</c:v>
                </c:pt>
                <c:pt idx="62">
                  <c:v>260</c:v>
                </c:pt>
                <c:pt idx="63">
                  <c:v>315</c:v>
                </c:pt>
                <c:pt idx="64">
                  <c:v>281</c:v>
                </c:pt>
                <c:pt idx="65">
                  <c:v>336</c:v>
                </c:pt>
                <c:pt idx="66">
                  <c:v>283</c:v>
                </c:pt>
                <c:pt idx="67">
                  <c:v>336</c:v>
                </c:pt>
                <c:pt idx="68">
                  <c:v>336</c:v>
                </c:pt>
                <c:pt idx="69">
                  <c:v>389</c:v>
                </c:pt>
                <c:pt idx="70">
                  <c:v>166</c:v>
                </c:pt>
                <c:pt idx="71">
                  <c:v>172</c:v>
                </c:pt>
                <c:pt idx="72">
                  <c:v>172</c:v>
                </c:pt>
                <c:pt idx="73">
                  <c:v>166</c:v>
                </c:pt>
                <c:pt idx="74">
                  <c:v>172</c:v>
                </c:pt>
                <c:pt idx="75">
                  <c:v>179</c:v>
                </c:pt>
                <c:pt idx="76">
                  <c:v>179</c:v>
                </c:pt>
                <c:pt idx="77">
                  <c:v>179</c:v>
                </c:pt>
                <c:pt idx="78">
                  <c:v>189</c:v>
                </c:pt>
                <c:pt idx="79">
                  <c:v>200</c:v>
                </c:pt>
                <c:pt idx="80">
                  <c:v>198</c:v>
                </c:pt>
                <c:pt idx="81">
                  <c:v>205</c:v>
                </c:pt>
                <c:pt idx="82">
                  <c:v>202</c:v>
                </c:pt>
                <c:pt idx="83">
                  <c:v>166</c:v>
                </c:pt>
                <c:pt idx="84">
                  <c:v>172</c:v>
                </c:pt>
                <c:pt idx="85">
                  <c:v>179</c:v>
                </c:pt>
                <c:pt idx="86">
                  <c:v>189</c:v>
                </c:pt>
                <c:pt idx="87">
                  <c:v>200</c:v>
                </c:pt>
                <c:pt idx="88">
                  <c:v>198</c:v>
                </c:pt>
                <c:pt idx="89">
                  <c:v>205</c:v>
                </c:pt>
                <c:pt idx="90">
                  <c:v>172</c:v>
                </c:pt>
                <c:pt idx="91">
                  <c:v>179</c:v>
                </c:pt>
                <c:pt idx="92">
                  <c:v>202</c:v>
                </c:pt>
                <c:pt idx="93">
                  <c:v>214</c:v>
                </c:pt>
                <c:pt idx="94">
                  <c:v>246</c:v>
                </c:pt>
                <c:pt idx="95">
                  <c:v>255</c:v>
                </c:pt>
                <c:pt idx="96">
                  <c:v>202</c:v>
                </c:pt>
                <c:pt idx="97">
                  <c:v>255</c:v>
                </c:pt>
                <c:pt idx="98">
                  <c:v>246</c:v>
                </c:pt>
                <c:pt idx="99">
                  <c:v>255</c:v>
                </c:pt>
                <c:pt idx="100">
                  <c:v>214</c:v>
                </c:pt>
                <c:pt idx="101">
                  <c:v>255</c:v>
                </c:pt>
                <c:pt idx="102">
                  <c:v>255</c:v>
                </c:pt>
                <c:pt idx="103">
                  <c:v>315</c:v>
                </c:pt>
                <c:pt idx="104">
                  <c:v>161</c:v>
                </c:pt>
                <c:pt idx="105">
                  <c:v>184</c:v>
                </c:pt>
                <c:pt idx="106">
                  <c:v>182</c:v>
                </c:pt>
                <c:pt idx="107">
                  <c:v>255</c:v>
                </c:pt>
                <c:pt idx="108">
                  <c:v>255</c:v>
                </c:pt>
                <c:pt idx="109">
                  <c:v>299</c:v>
                </c:pt>
                <c:pt idx="110">
                  <c:v>278</c:v>
                </c:pt>
                <c:pt idx="111">
                  <c:v>299</c:v>
                </c:pt>
                <c:pt idx="112">
                  <c:v>278</c:v>
                </c:pt>
                <c:pt idx="113">
                  <c:v>299</c:v>
                </c:pt>
                <c:pt idx="114">
                  <c:v>278</c:v>
                </c:pt>
                <c:pt idx="115">
                  <c:v>299</c:v>
                </c:pt>
                <c:pt idx="116">
                  <c:v>278</c:v>
                </c:pt>
                <c:pt idx="117">
                  <c:v>179</c:v>
                </c:pt>
                <c:pt idx="118">
                  <c:v>225</c:v>
                </c:pt>
                <c:pt idx="119">
                  <c:v>198</c:v>
                </c:pt>
                <c:pt idx="120">
                  <c:v>221</c:v>
                </c:pt>
                <c:pt idx="121">
                  <c:v>221</c:v>
                </c:pt>
                <c:pt idx="122">
                  <c:v>281</c:v>
                </c:pt>
                <c:pt idx="123">
                  <c:v>327</c:v>
                </c:pt>
                <c:pt idx="124">
                  <c:v>239</c:v>
                </c:pt>
                <c:pt idx="125">
                  <c:v>285</c:v>
                </c:pt>
                <c:pt idx="126">
                  <c:v>179</c:v>
                </c:pt>
                <c:pt idx="127">
                  <c:v>172</c:v>
                </c:pt>
                <c:pt idx="128">
                  <c:v>242</c:v>
                </c:pt>
                <c:pt idx="129">
                  <c:v>221</c:v>
                </c:pt>
                <c:pt idx="130">
                  <c:v>242</c:v>
                </c:pt>
                <c:pt idx="131">
                  <c:v>196</c:v>
                </c:pt>
                <c:pt idx="132">
                  <c:v>193</c:v>
                </c:pt>
                <c:pt idx="133">
                  <c:v>214</c:v>
                </c:pt>
                <c:pt idx="134">
                  <c:v>196</c:v>
                </c:pt>
                <c:pt idx="135">
                  <c:v>193</c:v>
                </c:pt>
                <c:pt idx="136">
                  <c:v>191</c:v>
                </c:pt>
                <c:pt idx="137">
                  <c:v>205</c:v>
                </c:pt>
                <c:pt idx="138">
                  <c:v>202</c:v>
                </c:pt>
                <c:pt idx="139">
                  <c:v>200</c:v>
                </c:pt>
                <c:pt idx="140">
                  <c:v>214</c:v>
                </c:pt>
                <c:pt idx="141">
                  <c:v>258</c:v>
                </c:pt>
                <c:pt idx="142">
                  <c:v>340</c:v>
                </c:pt>
                <c:pt idx="143">
                  <c:v>301</c:v>
                </c:pt>
                <c:pt idx="144">
                  <c:v>340</c:v>
                </c:pt>
                <c:pt idx="145">
                  <c:v>301</c:v>
                </c:pt>
                <c:pt idx="146">
                  <c:v>340</c:v>
                </c:pt>
                <c:pt idx="147">
                  <c:v>301</c:v>
                </c:pt>
                <c:pt idx="148">
                  <c:v>297</c:v>
                </c:pt>
                <c:pt idx="149">
                  <c:v>334</c:v>
                </c:pt>
                <c:pt idx="150">
                  <c:v>253</c:v>
                </c:pt>
                <c:pt idx="151">
                  <c:v>258</c:v>
                </c:pt>
                <c:pt idx="152">
                  <c:v>255</c:v>
                </c:pt>
                <c:pt idx="153">
                  <c:v>340</c:v>
                </c:pt>
                <c:pt idx="154">
                  <c:v>301</c:v>
                </c:pt>
                <c:pt idx="155">
                  <c:v>242</c:v>
                </c:pt>
                <c:pt idx="156">
                  <c:v>225</c:v>
                </c:pt>
                <c:pt idx="157">
                  <c:v>196</c:v>
                </c:pt>
                <c:pt idx="158">
                  <c:v>285</c:v>
                </c:pt>
                <c:pt idx="159">
                  <c:v>288</c:v>
                </c:pt>
                <c:pt idx="160">
                  <c:v>281</c:v>
                </c:pt>
                <c:pt idx="161">
                  <c:v>283</c:v>
                </c:pt>
                <c:pt idx="162">
                  <c:v>281</c:v>
                </c:pt>
                <c:pt idx="163">
                  <c:v>281</c:v>
                </c:pt>
                <c:pt idx="164">
                  <c:v>267</c:v>
                </c:pt>
                <c:pt idx="165">
                  <c:v>285</c:v>
                </c:pt>
                <c:pt idx="166">
                  <c:v>288</c:v>
                </c:pt>
                <c:pt idx="167">
                  <c:v>297</c:v>
                </c:pt>
                <c:pt idx="168">
                  <c:v>334</c:v>
                </c:pt>
                <c:pt idx="169">
                  <c:v>269</c:v>
                </c:pt>
                <c:pt idx="170">
                  <c:v>202</c:v>
                </c:pt>
                <c:pt idx="171">
                  <c:v>216</c:v>
                </c:pt>
                <c:pt idx="172">
                  <c:v>147</c:v>
                </c:pt>
                <c:pt idx="173">
                  <c:v>161</c:v>
                </c:pt>
                <c:pt idx="174">
                  <c:v>235</c:v>
                </c:pt>
                <c:pt idx="175">
                  <c:v>246</c:v>
                </c:pt>
                <c:pt idx="176">
                  <c:v>221</c:v>
                </c:pt>
                <c:pt idx="177">
                  <c:v>235</c:v>
                </c:pt>
                <c:pt idx="178">
                  <c:v>232</c:v>
                </c:pt>
                <c:pt idx="179">
                  <c:v>221</c:v>
                </c:pt>
                <c:pt idx="180">
                  <c:v>246</c:v>
                </c:pt>
                <c:pt idx="181">
                  <c:v>232</c:v>
                </c:pt>
                <c:pt idx="182">
                  <c:v>260</c:v>
                </c:pt>
                <c:pt idx="183">
                  <c:v>147</c:v>
                </c:pt>
                <c:pt idx="184">
                  <c:v>237</c:v>
                </c:pt>
                <c:pt idx="185">
                  <c:v>212</c:v>
                </c:pt>
                <c:pt idx="186">
                  <c:v>218</c:v>
                </c:pt>
                <c:pt idx="187">
                  <c:v>258</c:v>
                </c:pt>
                <c:pt idx="188">
                  <c:v>294</c:v>
                </c:pt>
                <c:pt idx="189">
                  <c:v>304</c:v>
                </c:pt>
                <c:pt idx="190">
                  <c:v>205</c:v>
                </c:pt>
                <c:pt idx="191">
                  <c:v>212</c:v>
                </c:pt>
                <c:pt idx="192">
                  <c:v>258</c:v>
                </c:pt>
                <c:pt idx="193">
                  <c:v>209</c:v>
                </c:pt>
                <c:pt idx="194">
                  <c:v>246</c:v>
                </c:pt>
                <c:pt idx="195">
                  <c:v>267</c:v>
                </c:pt>
                <c:pt idx="196">
                  <c:v>267</c:v>
                </c:pt>
                <c:pt idx="197">
                  <c:v>248</c:v>
                </c:pt>
                <c:pt idx="198">
                  <c:v>269</c:v>
                </c:pt>
                <c:pt idx="199">
                  <c:v>251</c:v>
                </c:pt>
                <c:pt idx="200">
                  <c:v>269</c:v>
                </c:pt>
                <c:pt idx="201">
                  <c:v>269</c:v>
                </c:pt>
                <c:pt idx="202">
                  <c:v>269</c:v>
                </c:pt>
                <c:pt idx="203">
                  <c:v>262</c:v>
                </c:pt>
                <c:pt idx="204">
                  <c:v>255</c:v>
                </c:pt>
                <c:pt idx="205">
                  <c:v>276</c:v>
                </c:pt>
                <c:pt idx="206">
                  <c:v>271</c:v>
                </c:pt>
                <c:pt idx="207">
                  <c:v>276</c:v>
                </c:pt>
                <c:pt idx="208">
                  <c:v>271</c:v>
                </c:pt>
                <c:pt idx="209">
                  <c:v>322</c:v>
                </c:pt>
                <c:pt idx="210">
                  <c:v>375</c:v>
                </c:pt>
                <c:pt idx="211">
                  <c:v>317</c:v>
                </c:pt>
                <c:pt idx="212">
                  <c:v>345</c:v>
                </c:pt>
                <c:pt idx="213">
                  <c:v>239</c:v>
                </c:pt>
                <c:pt idx="214">
                  <c:v>294</c:v>
                </c:pt>
                <c:pt idx="215">
                  <c:v>248</c:v>
                </c:pt>
                <c:pt idx="216">
                  <c:v>248</c:v>
                </c:pt>
                <c:pt idx="217">
                  <c:v>313</c:v>
                </c:pt>
                <c:pt idx="218">
                  <c:v>306</c:v>
                </c:pt>
                <c:pt idx="219">
                  <c:v>193</c:v>
                </c:pt>
                <c:pt idx="220">
                  <c:v>193</c:v>
                </c:pt>
                <c:pt idx="221">
                  <c:v>313</c:v>
                </c:pt>
                <c:pt idx="222">
                  <c:v>306</c:v>
                </c:pt>
                <c:pt idx="223">
                  <c:v>248</c:v>
                </c:pt>
                <c:pt idx="224">
                  <c:v>248</c:v>
                </c:pt>
                <c:pt idx="225">
                  <c:v>304</c:v>
                </c:pt>
                <c:pt idx="226">
                  <c:v>297</c:v>
                </c:pt>
                <c:pt idx="227">
                  <c:v>207</c:v>
                </c:pt>
                <c:pt idx="228">
                  <c:v>218</c:v>
                </c:pt>
                <c:pt idx="229">
                  <c:v>147</c:v>
                </c:pt>
                <c:pt idx="230">
                  <c:v>281</c:v>
                </c:pt>
                <c:pt idx="231">
                  <c:v>191</c:v>
                </c:pt>
                <c:pt idx="232">
                  <c:v>207</c:v>
                </c:pt>
                <c:pt idx="233">
                  <c:v>191</c:v>
                </c:pt>
                <c:pt idx="234">
                  <c:v>212</c:v>
                </c:pt>
                <c:pt idx="235">
                  <c:v>218</c:v>
                </c:pt>
                <c:pt idx="236">
                  <c:v>212</c:v>
                </c:pt>
                <c:pt idx="237">
                  <c:v>253</c:v>
                </c:pt>
                <c:pt idx="238">
                  <c:v>248</c:v>
                </c:pt>
                <c:pt idx="239">
                  <c:v>262</c:v>
                </c:pt>
                <c:pt idx="240">
                  <c:v>262</c:v>
                </c:pt>
                <c:pt idx="241">
                  <c:v>228</c:v>
                </c:pt>
                <c:pt idx="242">
                  <c:v>334</c:v>
                </c:pt>
                <c:pt idx="243">
                  <c:v>159</c:v>
                </c:pt>
                <c:pt idx="244">
                  <c:v>255</c:v>
                </c:pt>
                <c:pt idx="245">
                  <c:v>255</c:v>
                </c:pt>
                <c:pt idx="246">
                  <c:v>308</c:v>
                </c:pt>
                <c:pt idx="247">
                  <c:v>310</c:v>
                </c:pt>
                <c:pt idx="248">
                  <c:v>294</c:v>
                </c:pt>
                <c:pt idx="249">
                  <c:v>264</c:v>
                </c:pt>
                <c:pt idx="250">
                  <c:v>200</c:v>
                </c:pt>
                <c:pt idx="251">
                  <c:v>191</c:v>
                </c:pt>
                <c:pt idx="252">
                  <c:v>195</c:v>
                </c:pt>
                <c:pt idx="253">
                  <c:v>156</c:v>
                </c:pt>
                <c:pt idx="254">
                  <c:v>186</c:v>
                </c:pt>
                <c:pt idx="255">
                  <c:v>186</c:v>
                </c:pt>
                <c:pt idx="256">
                  <c:v>209</c:v>
                </c:pt>
                <c:pt idx="257">
                  <c:v>209</c:v>
                </c:pt>
                <c:pt idx="258">
                  <c:v>207</c:v>
                </c:pt>
                <c:pt idx="259">
                  <c:v>212</c:v>
                </c:pt>
                <c:pt idx="260">
                  <c:v>209</c:v>
                </c:pt>
                <c:pt idx="261">
                  <c:v>306</c:v>
                </c:pt>
                <c:pt idx="262">
                  <c:v>313</c:v>
                </c:pt>
                <c:pt idx="263">
                  <c:v>264</c:v>
                </c:pt>
                <c:pt idx="264">
                  <c:v>271</c:v>
                </c:pt>
                <c:pt idx="265">
                  <c:v>152</c:v>
                </c:pt>
                <c:pt idx="266">
                  <c:v>182</c:v>
                </c:pt>
                <c:pt idx="267">
                  <c:v>232</c:v>
                </c:pt>
                <c:pt idx="268">
                  <c:v>264</c:v>
                </c:pt>
                <c:pt idx="269">
                  <c:v>264</c:v>
                </c:pt>
                <c:pt idx="270">
                  <c:v>202</c:v>
                </c:pt>
                <c:pt idx="271">
                  <c:v>198</c:v>
                </c:pt>
                <c:pt idx="272">
                  <c:v>207</c:v>
                </c:pt>
                <c:pt idx="273">
                  <c:v>209</c:v>
                </c:pt>
                <c:pt idx="274">
                  <c:v>207</c:v>
                </c:pt>
                <c:pt idx="275">
                  <c:v>205</c:v>
                </c:pt>
                <c:pt idx="276">
                  <c:v>172</c:v>
                </c:pt>
                <c:pt idx="277">
                  <c:v>232</c:v>
                </c:pt>
                <c:pt idx="278">
                  <c:v>235</c:v>
                </c:pt>
                <c:pt idx="279">
                  <c:v>228</c:v>
                </c:pt>
                <c:pt idx="280">
                  <c:v>260</c:v>
                </c:pt>
                <c:pt idx="281">
                  <c:v>271</c:v>
                </c:pt>
                <c:pt idx="282">
                  <c:v>260</c:v>
                </c:pt>
                <c:pt idx="283">
                  <c:v>271</c:v>
                </c:pt>
                <c:pt idx="284">
                  <c:v>370</c:v>
                </c:pt>
                <c:pt idx="285">
                  <c:v>361</c:v>
                </c:pt>
                <c:pt idx="286">
                  <c:v>308</c:v>
                </c:pt>
                <c:pt idx="287">
                  <c:v>315</c:v>
                </c:pt>
                <c:pt idx="288">
                  <c:v>320</c:v>
                </c:pt>
                <c:pt idx="289">
                  <c:v>223</c:v>
                </c:pt>
                <c:pt idx="290">
                  <c:v>244</c:v>
                </c:pt>
                <c:pt idx="291">
                  <c:v>288</c:v>
                </c:pt>
                <c:pt idx="292">
                  <c:v>315</c:v>
                </c:pt>
                <c:pt idx="293">
                  <c:v>244</c:v>
                </c:pt>
                <c:pt idx="294">
                  <c:v>242</c:v>
                </c:pt>
                <c:pt idx="295">
                  <c:v>267</c:v>
                </c:pt>
                <c:pt idx="296">
                  <c:v>235</c:v>
                </c:pt>
                <c:pt idx="297">
                  <c:v>255</c:v>
                </c:pt>
                <c:pt idx="298">
                  <c:v>288</c:v>
                </c:pt>
                <c:pt idx="299">
                  <c:v>177</c:v>
                </c:pt>
                <c:pt idx="300">
                  <c:v>179</c:v>
                </c:pt>
                <c:pt idx="301">
                  <c:v>193</c:v>
                </c:pt>
                <c:pt idx="302">
                  <c:v>214</c:v>
                </c:pt>
                <c:pt idx="303">
                  <c:v>336</c:v>
                </c:pt>
                <c:pt idx="304">
                  <c:v>317</c:v>
                </c:pt>
                <c:pt idx="305">
                  <c:v>317</c:v>
                </c:pt>
                <c:pt idx="306">
                  <c:v>152</c:v>
                </c:pt>
                <c:pt idx="307">
                  <c:v>152</c:v>
                </c:pt>
                <c:pt idx="308">
                  <c:v>152</c:v>
                </c:pt>
                <c:pt idx="309">
                  <c:v>152</c:v>
                </c:pt>
                <c:pt idx="310">
                  <c:v>170</c:v>
                </c:pt>
                <c:pt idx="311">
                  <c:v>152</c:v>
                </c:pt>
                <c:pt idx="312">
                  <c:v>150</c:v>
                </c:pt>
                <c:pt idx="313">
                  <c:v>140</c:v>
                </c:pt>
                <c:pt idx="314">
                  <c:v>170</c:v>
                </c:pt>
                <c:pt idx="315">
                  <c:v>152</c:v>
                </c:pt>
                <c:pt idx="316">
                  <c:v>152</c:v>
                </c:pt>
                <c:pt idx="317">
                  <c:v>152</c:v>
                </c:pt>
                <c:pt idx="318">
                  <c:v>161</c:v>
                </c:pt>
                <c:pt idx="319">
                  <c:v>156</c:v>
                </c:pt>
                <c:pt idx="320">
                  <c:v>161</c:v>
                </c:pt>
                <c:pt idx="321">
                  <c:v>156</c:v>
                </c:pt>
                <c:pt idx="322">
                  <c:v>177</c:v>
                </c:pt>
                <c:pt idx="323">
                  <c:v>168</c:v>
                </c:pt>
                <c:pt idx="324">
                  <c:v>161</c:v>
                </c:pt>
                <c:pt idx="325">
                  <c:v>156</c:v>
                </c:pt>
                <c:pt idx="326">
                  <c:v>177</c:v>
                </c:pt>
                <c:pt idx="327">
                  <c:v>168</c:v>
                </c:pt>
                <c:pt idx="328">
                  <c:v>161</c:v>
                </c:pt>
                <c:pt idx="329">
                  <c:v>156</c:v>
                </c:pt>
                <c:pt idx="330">
                  <c:v>161</c:v>
                </c:pt>
                <c:pt idx="331">
                  <c:v>156</c:v>
                </c:pt>
                <c:pt idx="332">
                  <c:v>161</c:v>
                </c:pt>
                <c:pt idx="333">
                  <c:v>156</c:v>
                </c:pt>
                <c:pt idx="334">
                  <c:v>177</c:v>
                </c:pt>
                <c:pt idx="335">
                  <c:v>168</c:v>
                </c:pt>
                <c:pt idx="336">
                  <c:v>161</c:v>
                </c:pt>
                <c:pt idx="337">
                  <c:v>156</c:v>
                </c:pt>
                <c:pt idx="338">
                  <c:v>177</c:v>
                </c:pt>
                <c:pt idx="339">
                  <c:v>168</c:v>
                </c:pt>
                <c:pt idx="340">
                  <c:v>161</c:v>
                </c:pt>
                <c:pt idx="341">
                  <c:v>156</c:v>
                </c:pt>
                <c:pt idx="342">
                  <c:v>251</c:v>
                </c:pt>
                <c:pt idx="343">
                  <c:v>248</c:v>
                </c:pt>
                <c:pt idx="344">
                  <c:v>232</c:v>
                </c:pt>
                <c:pt idx="345">
                  <c:v>202</c:v>
                </c:pt>
                <c:pt idx="346">
                  <c:v>221</c:v>
                </c:pt>
                <c:pt idx="347">
                  <c:v>230</c:v>
                </c:pt>
                <c:pt idx="348">
                  <c:v>228</c:v>
                </c:pt>
                <c:pt idx="349">
                  <c:v>237</c:v>
                </c:pt>
                <c:pt idx="350">
                  <c:v>258</c:v>
                </c:pt>
                <c:pt idx="351">
                  <c:v>156</c:v>
                </c:pt>
                <c:pt idx="352">
                  <c:v>170</c:v>
                </c:pt>
                <c:pt idx="353">
                  <c:v>170</c:v>
                </c:pt>
                <c:pt idx="354">
                  <c:v>218</c:v>
                </c:pt>
                <c:pt idx="355">
                  <c:v>212</c:v>
                </c:pt>
                <c:pt idx="356">
                  <c:v>218</c:v>
                </c:pt>
                <c:pt idx="357">
                  <c:v>202</c:v>
                </c:pt>
                <c:pt idx="358">
                  <c:v>214</c:v>
                </c:pt>
                <c:pt idx="359">
                  <c:v>205</c:v>
                </c:pt>
                <c:pt idx="360">
                  <c:v>214</c:v>
                </c:pt>
                <c:pt idx="361">
                  <c:v>209</c:v>
                </c:pt>
                <c:pt idx="362">
                  <c:v>218</c:v>
                </c:pt>
                <c:pt idx="363">
                  <c:v>216</c:v>
                </c:pt>
                <c:pt idx="364">
                  <c:v>221</c:v>
                </c:pt>
                <c:pt idx="365">
                  <c:v>221</c:v>
                </c:pt>
                <c:pt idx="366">
                  <c:v>225</c:v>
                </c:pt>
                <c:pt idx="367">
                  <c:v>202</c:v>
                </c:pt>
                <c:pt idx="368">
                  <c:v>214</c:v>
                </c:pt>
                <c:pt idx="369">
                  <c:v>212</c:v>
                </c:pt>
                <c:pt idx="370">
                  <c:v>216</c:v>
                </c:pt>
                <c:pt idx="371">
                  <c:v>214</c:v>
                </c:pt>
                <c:pt idx="372">
                  <c:v>218</c:v>
                </c:pt>
                <c:pt idx="373">
                  <c:v>283</c:v>
                </c:pt>
                <c:pt idx="374">
                  <c:v>237</c:v>
                </c:pt>
                <c:pt idx="375">
                  <c:v>237</c:v>
                </c:pt>
                <c:pt idx="376">
                  <c:v>237</c:v>
                </c:pt>
                <c:pt idx="377">
                  <c:v>237</c:v>
                </c:pt>
                <c:pt idx="378">
                  <c:v>182</c:v>
                </c:pt>
                <c:pt idx="379">
                  <c:v>198</c:v>
                </c:pt>
                <c:pt idx="380">
                  <c:v>193</c:v>
                </c:pt>
                <c:pt idx="381">
                  <c:v>207</c:v>
                </c:pt>
                <c:pt idx="382">
                  <c:v>239</c:v>
                </c:pt>
                <c:pt idx="383">
                  <c:v>274</c:v>
                </c:pt>
                <c:pt idx="384">
                  <c:v>278</c:v>
                </c:pt>
                <c:pt idx="385">
                  <c:v>260</c:v>
                </c:pt>
                <c:pt idx="386">
                  <c:v>218</c:v>
                </c:pt>
                <c:pt idx="387">
                  <c:v>276</c:v>
                </c:pt>
                <c:pt idx="388">
                  <c:v>182</c:v>
                </c:pt>
                <c:pt idx="389">
                  <c:v>198</c:v>
                </c:pt>
                <c:pt idx="390">
                  <c:v>193</c:v>
                </c:pt>
                <c:pt idx="391">
                  <c:v>207</c:v>
                </c:pt>
                <c:pt idx="392">
                  <c:v>218</c:v>
                </c:pt>
                <c:pt idx="393">
                  <c:v>223</c:v>
                </c:pt>
                <c:pt idx="394">
                  <c:v>228</c:v>
                </c:pt>
                <c:pt idx="395">
                  <c:v>232</c:v>
                </c:pt>
                <c:pt idx="396">
                  <c:v>255</c:v>
                </c:pt>
                <c:pt idx="397">
                  <c:v>228</c:v>
                </c:pt>
                <c:pt idx="398">
                  <c:v>258</c:v>
                </c:pt>
                <c:pt idx="399">
                  <c:v>260</c:v>
                </c:pt>
                <c:pt idx="400">
                  <c:v>327</c:v>
                </c:pt>
                <c:pt idx="401">
                  <c:v>327</c:v>
                </c:pt>
                <c:pt idx="402">
                  <c:v>352</c:v>
                </c:pt>
                <c:pt idx="403">
                  <c:v>352</c:v>
                </c:pt>
                <c:pt idx="404">
                  <c:v>350</c:v>
                </c:pt>
                <c:pt idx="405">
                  <c:v>350</c:v>
                </c:pt>
                <c:pt idx="406">
                  <c:v>317</c:v>
                </c:pt>
                <c:pt idx="407">
                  <c:v>166</c:v>
                </c:pt>
                <c:pt idx="408">
                  <c:v>186</c:v>
                </c:pt>
                <c:pt idx="409">
                  <c:v>122</c:v>
                </c:pt>
                <c:pt idx="410">
                  <c:v>122</c:v>
                </c:pt>
                <c:pt idx="411">
                  <c:v>345</c:v>
                </c:pt>
                <c:pt idx="412">
                  <c:v>345</c:v>
                </c:pt>
                <c:pt idx="413">
                  <c:v>166</c:v>
                </c:pt>
                <c:pt idx="414">
                  <c:v>191</c:v>
                </c:pt>
                <c:pt idx="415">
                  <c:v>186</c:v>
                </c:pt>
                <c:pt idx="416">
                  <c:v>223</c:v>
                </c:pt>
                <c:pt idx="417">
                  <c:v>251</c:v>
                </c:pt>
                <c:pt idx="418">
                  <c:v>223</c:v>
                </c:pt>
                <c:pt idx="419">
                  <c:v>251</c:v>
                </c:pt>
                <c:pt idx="420">
                  <c:v>179</c:v>
                </c:pt>
                <c:pt idx="421">
                  <c:v>184</c:v>
                </c:pt>
                <c:pt idx="422">
                  <c:v>184</c:v>
                </c:pt>
                <c:pt idx="423">
                  <c:v>184</c:v>
                </c:pt>
                <c:pt idx="424">
                  <c:v>191</c:v>
                </c:pt>
                <c:pt idx="425">
                  <c:v>196</c:v>
                </c:pt>
                <c:pt idx="426">
                  <c:v>246</c:v>
                </c:pt>
                <c:pt idx="427">
                  <c:v>189</c:v>
                </c:pt>
                <c:pt idx="428">
                  <c:v>177</c:v>
                </c:pt>
                <c:pt idx="429">
                  <c:v>182</c:v>
                </c:pt>
                <c:pt idx="430">
                  <c:v>101</c:v>
                </c:pt>
                <c:pt idx="431">
                  <c:v>216</c:v>
                </c:pt>
                <c:pt idx="432">
                  <c:v>214</c:v>
                </c:pt>
                <c:pt idx="433">
                  <c:v>232</c:v>
                </c:pt>
                <c:pt idx="434">
                  <c:v>214</c:v>
                </c:pt>
                <c:pt idx="435">
                  <c:v>246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03B-4C4F-9EB9-A0D80312B8F4}"/>
            </c:ext>
          </c:extLst>
        </c:ser>
        <c:ser>
          <c:idx val="1"/>
          <c:order val="1"/>
          <c:tx>
            <c:strRef>
              <c:f>'EG2.7'!$I$2</c:f>
              <c:strCache>
                <c:ptCount val="1"/>
                <c:pt idx="0">
                  <c:v>X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50000"/>
                  <a:lumOff val="50000"/>
                </a:schemeClr>
              </a:solidFill>
              <a:ln w="9525">
                <a:solidFill>
                  <a:schemeClr val="bg2">
                    <a:lumMod val="50000"/>
                    <a:lumOff val="50000"/>
                  </a:schemeClr>
                </a:solidFill>
              </a:ln>
              <a:effectLst/>
            </c:spPr>
          </c:marker>
          <c:xVal>
            <c:numRef>
              <c:f>'EG2.7'!$J$2:$J$513</c:f>
              <c:numCache>
                <c:formatCode>General</c:formatCode>
                <c:ptCount val="512"/>
                <c:pt idx="0">
                  <c:v>34</c:v>
                </c:pt>
                <c:pt idx="1">
                  <c:v>33</c:v>
                </c:pt>
                <c:pt idx="2">
                  <c:v>47</c:v>
                </c:pt>
                <c:pt idx="3">
                  <c:v>42</c:v>
                </c:pt>
                <c:pt idx="4">
                  <c:v>39</c:v>
                </c:pt>
                <c:pt idx="5">
                  <c:v>38</c:v>
                </c:pt>
                <c:pt idx="6">
                  <c:v>52</c:v>
                </c:pt>
                <c:pt idx="7">
                  <c:v>52</c:v>
                </c:pt>
                <c:pt idx="8">
                  <c:v>46</c:v>
                </c:pt>
                <c:pt idx="9">
                  <c:v>47</c:v>
                </c:pt>
                <c:pt idx="10">
                  <c:v>40</c:v>
                </c:pt>
                <c:pt idx="11">
                  <c:v>37</c:v>
                </c:pt>
                <c:pt idx="12">
                  <c:v>39</c:v>
                </c:pt>
                <c:pt idx="13">
                  <c:v>37</c:v>
                </c:pt>
                <c:pt idx="14">
                  <c:v>41</c:v>
                </c:pt>
                <c:pt idx="15">
                  <c:v>37</c:v>
                </c:pt>
                <c:pt idx="16">
                  <c:v>38</c:v>
                </c:pt>
                <c:pt idx="17">
                  <c:v>38</c:v>
                </c:pt>
                <c:pt idx="18">
                  <c:v>37</c:v>
                </c:pt>
                <c:pt idx="19">
                  <c:v>37</c:v>
                </c:pt>
                <c:pt idx="20">
                  <c:v>34</c:v>
                </c:pt>
                <c:pt idx="21">
                  <c:v>32</c:v>
                </c:pt>
                <c:pt idx="22">
                  <c:v>39</c:v>
                </c:pt>
                <c:pt idx="23">
                  <c:v>37</c:v>
                </c:pt>
                <c:pt idx="24">
                  <c:v>39</c:v>
                </c:pt>
                <c:pt idx="25">
                  <c:v>39</c:v>
                </c:pt>
                <c:pt idx="26">
                  <c:v>43</c:v>
                </c:pt>
                <c:pt idx="27">
                  <c:v>54</c:v>
                </c:pt>
                <c:pt idx="28">
                  <c:v>54</c:v>
                </c:pt>
                <c:pt idx="29">
                  <c:v>50</c:v>
                </c:pt>
                <c:pt idx="30">
                  <c:v>52</c:v>
                </c:pt>
                <c:pt idx="31">
                  <c:v>56</c:v>
                </c:pt>
                <c:pt idx="32">
                  <c:v>61</c:v>
                </c:pt>
                <c:pt idx="33">
                  <c:v>46</c:v>
                </c:pt>
                <c:pt idx="34">
                  <c:v>35</c:v>
                </c:pt>
                <c:pt idx="35">
                  <c:v>41</c:v>
                </c:pt>
                <c:pt idx="36">
                  <c:v>34</c:v>
                </c:pt>
                <c:pt idx="37">
                  <c:v>26</c:v>
                </c:pt>
                <c:pt idx="38">
                  <c:v>25</c:v>
                </c:pt>
                <c:pt idx="39">
                  <c:v>23</c:v>
                </c:pt>
                <c:pt idx="40">
                  <c:v>24</c:v>
                </c:pt>
                <c:pt idx="41">
                  <c:v>23</c:v>
                </c:pt>
                <c:pt idx="42">
                  <c:v>24</c:v>
                </c:pt>
                <c:pt idx="43">
                  <c:v>23</c:v>
                </c:pt>
                <c:pt idx="44">
                  <c:v>23</c:v>
                </c:pt>
                <c:pt idx="45">
                  <c:v>22</c:v>
                </c:pt>
                <c:pt idx="46">
                  <c:v>23</c:v>
                </c:pt>
                <c:pt idx="47">
                  <c:v>22</c:v>
                </c:pt>
                <c:pt idx="48">
                  <c:v>45</c:v>
                </c:pt>
                <c:pt idx="49">
                  <c:v>41</c:v>
                </c:pt>
                <c:pt idx="50">
                  <c:v>49</c:v>
                </c:pt>
                <c:pt idx="51">
                  <c:v>53</c:v>
                </c:pt>
                <c:pt idx="52">
                  <c:v>39</c:v>
                </c:pt>
                <c:pt idx="53">
                  <c:v>40</c:v>
                </c:pt>
                <c:pt idx="54">
                  <c:v>34</c:v>
                </c:pt>
                <c:pt idx="55">
                  <c:v>32</c:v>
                </c:pt>
                <c:pt idx="56">
                  <c:v>31</c:v>
                </c:pt>
                <c:pt idx="57">
                  <c:v>31</c:v>
                </c:pt>
                <c:pt idx="58">
                  <c:v>50</c:v>
                </c:pt>
                <c:pt idx="59">
                  <c:v>55</c:v>
                </c:pt>
                <c:pt idx="60">
                  <c:v>51</c:v>
                </c:pt>
                <c:pt idx="61">
                  <c:v>50</c:v>
                </c:pt>
                <c:pt idx="62">
                  <c:v>50</c:v>
                </c:pt>
                <c:pt idx="63">
                  <c:v>55</c:v>
                </c:pt>
                <c:pt idx="64">
                  <c:v>51</c:v>
                </c:pt>
                <c:pt idx="65">
                  <c:v>50</c:v>
                </c:pt>
                <c:pt idx="66">
                  <c:v>49</c:v>
                </c:pt>
                <c:pt idx="67">
                  <c:v>49</c:v>
                </c:pt>
                <c:pt idx="68">
                  <c:v>49</c:v>
                </c:pt>
                <c:pt idx="69">
                  <c:v>49</c:v>
                </c:pt>
                <c:pt idx="70">
                  <c:v>56</c:v>
                </c:pt>
                <c:pt idx="71">
                  <c:v>56</c:v>
                </c:pt>
                <c:pt idx="72">
                  <c:v>30</c:v>
                </c:pt>
                <c:pt idx="73">
                  <c:v>30</c:v>
                </c:pt>
                <c:pt idx="74">
                  <c:v>30</c:v>
                </c:pt>
                <c:pt idx="75">
                  <c:v>30</c:v>
                </c:pt>
                <c:pt idx="76">
                  <c:v>34</c:v>
                </c:pt>
                <c:pt idx="77">
                  <c:v>33</c:v>
                </c:pt>
                <c:pt idx="78">
                  <c:v>48</c:v>
                </c:pt>
                <c:pt idx="79">
                  <c:v>50</c:v>
                </c:pt>
                <c:pt idx="80">
                  <c:v>43</c:v>
                </c:pt>
                <c:pt idx="81">
                  <c:v>44</c:v>
                </c:pt>
                <c:pt idx="82">
                  <c:v>41</c:v>
                </c:pt>
                <c:pt idx="83">
                  <c:v>42</c:v>
                </c:pt>
                <c:pt idx="84">
                  <c:v>42</c:v>
                </c:pt>
                <c:pt idx="85">
                  <c:v>42</c:v>
                </c:pt>
                <c:pt idx="86">
                  <c:v>44</c:v>
                </c:pt>
                <c:pt idx="87">
                  <c:v>42</c:v>
                </c:pt>
                <c:pt idx="88">
                  <c:v>36</c:v>
                </c:pt>
                <c:pt idx="89">
                  <c:v>39</c:v>
                </c:pt>
                <c:pt idx="90">
                  <c:v>33</c:v>
                </c:pt>
                <c:pt idx="91">
                  <c:v>39</c:v>
                </c:pt>
                <c:pt idx="92">
                  <c:v>44</c:v>
                </c:pt>
                <c:pt idx="93">
                  <c:v>35</c:v>
                </c:pt>
                <c:pt idx="94">
                  <c:v>42</c:v>
                </c:pt>
                <c:pt idx="95">
                  <c:v>44</c:v>
                </c:pt>
                <c:pt idx="96">
                  <c:v>42</c:v>
                </c:pt>
                <c:pt idx="97">
                  <c:v>39</c:v>
                </c:pt>
                <c:pt idx="98">
                  <c:v>33</c:v>
                </c:pt>
                <c:pt idx="99">
                  <c:v>36</c:v>
                </c:pt>
                <c:pt idx="100">
                  <c:v>39</c:v>
                </c:pt>
                <c:pt idx="101">
                  <c:v>44</c:v>
                </c:pt>
                <c:pt idx="102">
                  <c:v>36</c:v>
                </c:pt>
                <c:pt idx="103">
                  <c:v>39</c:v>
                </c:pt>
                <c:pt idx="104">
                  <c:v>33</c:v>
                </c:pt>
                <c:pt idx="105">
                  <c:v>39</c:v>
                </c:pt>
                <c:pt idx="106">
                  <c:v>39</c:v>
                </c:pt>
                <c:pt idx="107">
                  <c:v>44</c:v>
                </c:pt>
                <c:pt idx="108">
                  <c:v>52</c:v>
                </c:pt>
                <c:pt idx="109">
                  <c:v>50</c:v>
                </c:pt>
                <c:pt idx="110">
                  <c:v>50</c:v>
                </c:pt>
                <c:pt idx="111">
                  <c:v>49</c:v>
                </c:pt>
                <c:pt idx="112">
                  <c:v>45</c:v>
                </c:pt>
                <c:pt idx="113">
                  <c:v>48</c:v>
                </c:pt>
                <c:pt idx="114">
                  <c:v>58</c:v>
                </c:pt>
                <c:pt idx="115">
                  <c:v>59</c:v>
                </c:pt>
                <c:pt idx="116">
                  <c:v>31</c:v>
                </c:pt>
                <c:pt idx="117">
                  <c:v>34</c:v>
                </c:pt>
                <c:pt idx="118">
                  <c:v>36</c:v>
                </c:pt>
                <c:pt idx="119">
                  <c:v>37</c:v>
                </c:pt>
                <c:pt idx="120">
                  <c:v>34</c:v>
                </c:pt>
                <c:pt idx="121">
                  <c:v>36</c:v>
                </c:pt>
                <c:pt idx="122">
                  <c:v>49</c:v>
                </c:pt>
                <c:pt idx="123">
                  <c:v>49</c:v>
                </c:pt>
                <c:pt idx="124">
                  <c:v>50</c:v>
                </c:pt>
                <c:pt idx="125">
                  <c:v>54</c:v>
                </c:pt>
                <c:pt idx="126">
                  <c:v>49</c:v>
                </c:pt>
                <c:pt idx="127">
                  <c:v>50</c:v>
                </c:pt>
                <c:pt idx="128">
                  <c:v>58</c:v>
                </c:pt>
                <c:pt idx="129">
                  <c:v>49</c:v>
                </c:pt>
                <c:pt idx="130">
                  <c:v>47</c:v>
                </c:pt>
                <c:pt idx="131">
                  <c:v>47</c:v>
                </c:pt>
                <c:pt idx="132">
                  <c:v>53</c:v>
                </c:pt>
                <c:pt idx="133">
                  <c:v>23</c:v>
                </c:pt>
                <c:pt idx="134">
                  <c:v>22</c:v>
                </c:pt>
                <c:pt idx="135">
                  <c:v>23</c:v>
                </c:pt>
                <c:pt idx="136">
                  <c:v>18</c:v>
                </c:pt>
                <c:pt idx="137">
                  <c:v>21</c:v>
                </c:pt>
                <c:pt idx="138">
                  <c:v>43</c:v>
                </c:pt>
                <c:pt idx="139">
                  <c:v>39</c:v>
                </c:pt>
                <c:pt idx="140">
                  <c:v>36</c:v>
                </c:pt>
                <c:pt idx="141">
                  <c:v>32</c:v>
                </c:pt>
                <c:pt idx="142">
                  <c:v>46</c:v>
                </c:pt>
                <c:pt idx="143">
                  <c:v>42</c:v>
                </c:pt>
                <c:pt idx="144">
                  <c:v>45</c:v>
                </c:pt>
                <c:pt idx="145">
                  <c:v>43</c:v>
                </c:pt>
                <c:pt idx="146">
                  <c:v>40</c:v>
                </c:pt>
                <c:pt idx="147">
                  <c:v>25</c:v>
                </c:pt>
                <c:pt idx="148">
                  <c:v>40</c:v>
                </c:pt>
                <c:pt idx="149">
                  <c:v>31</c:v>
                </c:pt>
                <c:pt idx="150">
                  <c:v>34</c:v>
                </c:pt>
                <c:pt idx="151">
                  <c:v>32</c:v>
                </c:pt>
                <c:pt idx="152">
                  <c:v>31</c:v>
                </c:pt>
                <c:pt idx="153">
                  <c:v>31</c:v>
                </c:pt>
                <c:pt idx="154">
                  <c:v>26</c:v>
                </c:pt>
                <c:pt idx="155">
                  <c:v>29</c:v>
                </c:pt>
                <c:pt idx="156">
                  <c:v>30</c:v>
                </c:pt>
                <c:pt idx="157">
                  <c:v>23</c:v>
                </c:pt>
                <c:pt idx="158">
                  <c:v>32</c:v>
                </c:pt>
                <c:pt idx="159">
                  <c:v>32</c:v>
                </c:pt>
                <c:pt idx="160">
                  <c:v>27</c:v>
                </c:pt>
                <c:pt idx="161">
                  <c:v>27</c:v>
                </c:pt>
                <c:pt idx="162">
                  <c:v>29</c:v>
                </c:pt>
                <c:pt idx="163">
                  <c:v>29</c:v>
                </c:pt>
                <c:pt idx="164">
                  <c:v>26</c:v>
                </c:pt>
                <c:pt idx="165">
                  <c:v>27</c:v>
                </c:pt>
                <c:pt idx="166">
                  <c:v>22</c:v>
                </c:pt>
                <c:pt idx="167">
                  <c:v>52</c:v>
                </c:pt>
                <c:pt idx="168">
                  <c:v>53</c:v>
                </c:pt>
                <c:pt idx="169">
                  <c:v>63</c:v>
                </c:pt>
                <c:pt idx="170">
                  <c:v>59</c:v>
                </c:pt>
                <c:pt idx="171">
                  <c:v>50</c:v>
                </c:pt>
                <c:pt idx="172">
                  <c:v>36</c:v>
                </c:pt>
                <c:pt idx="173">
                  <c:v>33</c:v>
                </c:pt>
                <c:pt idx="174">
                  <c:v>32</c:v>
                </c:pt>
                <c:pt idx="175">
                  <c:v>46</c:v>
                </c:pt>
                <c:pt idx="176">
                  <c:v>53</c:v>
                </c:pt>
                <c:pt idx="177">
                  <c:v>53</c:v>
                </c:pt>
                <c:pt idx="178">
                  <c:v>51</c:v>
                </c:pt>
                <c:pt idx="179">
                  <c:v>59</c:v>
                </c:pt>
                <c:pt idx="180">
                  <c:v>51</c:v>
                </c:pt>
                <c:pt idx="181">
                  <c:v>53</c:v>
                </c:pt>
                <c:pt idx="182">
                  <c:v>48</c:v>
                </c:pt>
                <c:pt idx="183">
                  <c:v>49</c:v>
                </c:pt>
                <c:pt idx="184">
                  <c:v>54</c:v>
                </c:pt>
                <c:pt idx="185">
                  <c:v>45</c:v>
                </c:pt>
                <c:pt idx="186">
                  <c:v>60</c:v>
                </c:pt>
                <c:pt idx="187">
                  <c:v>43</c:v>
                </c:pt>
                <c:pt idx="188">
                  <c:v>42</c:v>
                </c:pt>
                <c:pt idx="189">
                  <c:v>36</c:v>
                </c:pt>
                <c:pt idx="190">
                  <c:v>36</c:v>
                </c:pt>
                <c:pt idx="191">
                  <c:v>41</c:v>
                </c:pt>
                <c:pt idx="192">
                  <c:v>46</c:v>
                </c:pt>
                <c:pt idx="193">
                  <c:v>36</c:v>
                </c:pt>
                <c:pt idx="194">
                  <c:v>42</c:v>
                </c:pt>
                <c:pt idx="195">
                  <c:v>37</c:v>
                </c:pt>
                <c:pt idx="196">
                  <c:v>42</c:v>
                </c:pt>
                <c:pt idx="197">
                  <c:v>41</c:v>
                </c:pt>
                <c:pt idx="198">
                  <c:v>40</c:v>
                </c:pt>
                <c:pt idx="199">
                  <c:v>40</c:v>
                </c:pt>
                <c:pt idx="200">
                  <c:v>34</c:v>
                </c:pt>
                <c:pt idx="201">
                  <c:v>32</c:v>
                </c:pt>
                <c:pt idx="202">
                  <c:v>26</c:v>
                </c:pt>
                <c:pt idx="203">
                  <c:v>25</c:v>
                </c:pt>
                <c:pt idx="204">
                  <c:v>23</c:v>
                </c:pt>
                <c:pt idx="205">
                  <c:v>24</c:v>
                </c:pt>
                <c:pt idx="206">
                  <c:v>23</c:v>
                </c:pt>
                <c:pt idx="207">
                  <c:v>24</c:v>
                </c:pt>
                <c:pt idx="208">
                  <c:v>23</c:v>
                </c:pt>
                <c:pt idx="209">
                  <c:v>23</c:v>
                </c:pt>
                <c:pt idx="210">
                  <c:v>22</c:v>
                </c:pt>
                <c:pt idx="211">
                  <c:v>23</c:v>
                </c:pt>
                <c:pt idx="212">
                  <c:v>22</c:v>
                </c:pt>
                <c:pt idx="213">
                  <c:v>34</c:v>
                </c:pt>
                <c:pt idx="214">
                  <c:v>32</c:v>
                </c:pt>
                <c:pt idx="215">
                  <c:v>31</c:v>
                </c:pt>
                <c:pt idx="216">
                  <c:v>31</c:v>
                </c:pt>
                <c:pt idx="217">
                  <c:v>46</c:v>
                </c:pt>
                <c:pt idx="218">
                  <c:v>35</c:v>
                </c:pt>
                <c:pt idx="219">
                  <c:v>41</c:v>
                </c:pt>
                <c:pt idx="220">
                  <c:v>34</c:v>
                </c:pt>
                <c:pt idx="221">
                  <c:v>30</c:v>
                </c:pt>
                <c:pt idx="222">
                  <c:v>30</c:v>
                </c:pt>
                <c:pt idx="223">
                  <c:v>30</c:v>
                </c:pt>
                <c:pt idx="224">
                  <c:v>30</c:v>
                </c:pt>
                <c:pt idx="225">
                  <c:v>51</c:v>
                </c:pt>
                <c:pt idx="226">
                  <c:v>50</c:v>
                </c:pt>
                <c:pt idx="227">
                  <c:v>49</c:v>
                </c:pt>
                <c:pt idx="228">
                  <c:v>50</c:v>
                </c:pt>
                <c:pt idx="229">
                  <c:v>46</c:v>
                </c:pt>
                <c:pt idx="230">
                  <c:v>40</c:v>
                </c:pt>
                <c:pt idx="231">
                  <c:v>71</c:v>
                </c:pt>
                <c:pt idx="232">
                  <c:v>56</c:v>
                </c:pt>
                <c:pt idx="233">
                  <c:v>55</c:v>
                </c:pt>
                <c:pt idx="234">
                  <c:v>51</c:v>
                </c:pt>
                <c:pt idx="235">
                  <c:v>40</c:v>
                </c:pt>
                <c:pt idx="236">
                  <c:v>44</c:v>
                </c:pt>
                <c:pt idx="237">
                  <c:v>43</c:v>
                </c:pt>
                <c:pt idx="238">
                  <c:v>56</c:v>
                </c:pt>
                <c:pt idx="239">
                  <c:v>55</c:v>
                </c:pt>
                <c:pt idx="240">
                  <c:v>52</c:v>
                </c:pt>
                <c:pt idx="241">
                  <c:v>50</c:v>
                </c:pt>
                <c:pt idx="242">
                  <c:v>40</c:v>
                </c:pt>
                <c:pt idx="243">
                  <c:v>36</c:v>
                </c:pt>
                <c:pt idx="244">
                  <c:v>34</c:v>
                </c:pt>
                <c:pt idx="245">
                  <c:v>29</c:v>
                </c:pt>
                <c:pt idx="246">
                  <c:v>54</c:v>
                </c:pt>
                <c:pt idx="247">
                  <c:v>53</c:v>
                </c:pt>
                <c:pt idx="248">
                  <c:v>47</c:v>
                </c:pt>
                <c:pt idx="249">
                  <c:v>49</c:v>
                </c:pt>
                <c:pt idx="250">
                  <c:v>39</c:v>
                </c:pt>
                <c:pt idx="251">
                  <c:v>45</c:v>
                </c:pt>
                <c:pt idx="252">
                  <c:v>49</c:v>
                </c:pt>
                <c:pt idx="253">
                  <c:v>58</c:v>
                </c:pt>
                <c:pt idx="254">
                  <c:v>58</c:v>
                </c:pt>
                <c:pt idx="255">
                  <c:v>51</c:v>
                </c:pt>
                <c:pt idx="256">
                  <c:v>50</c:v>
                </c:pt>
                <c:pt idx="257">
                  <c:v>45</c:v>
                </c:pt>
                <c:pt idx="258">
                  <c:v>48</c:v>
                </c:pt>
                <c:pt idx="259">
                  <c:v>37</c:v>
                </c:pt>
                <c:pt idx="260">
                  <c:v>35</c:v>
                </c:pt>
                <c:pt idx="261">
                  <c:v>39</c:v>
                </c:pt>
                <c:pt idx="262">
                  <c:v>34</c:v>
                </c:pt>
                <c:pt idx="263">
                  <c:v>36</c:v>
                </c:pt>
                <c:pt idx="264">
                  <c:v>41</c:v>
                </c:pt>
                <c:pt idx="265">
                  <c:v>39</c:v>
                </c:pt>
                <c:pt idx="266">
                  <c:v>40</c:v>
                </c:pt>
                <c:pt idx="267">
                  <c:v>36</c:v>
                </c:pt>
                <c:pt idx="268">
                  <c:v>36</c:v>
                </c:pt>
                <c:pt idx="269">
                  <c:v>41</c:v>
                </c:pt>
                <c:pt idx="270">
                  <c:v>44</c:v>
                </c:pt>
                <c:pt idx="271">
                  <c:v>40</c:v>
                </c:pt>
                <c:pt idx="272">
                  <c:v>40</c:v>
                </c:pt>
                <c:pt idx="273">
                  <c:v>38</c:v>
                </c:pt>
                <c:pt idx="274">
                  <c:v>39</c:v>
                </c:pt>
                <c:pt idx="275">
                  <c:v>37</c:v>
                </c:pt>
                <c:pt idx="276">
                  <c:v>36</c:v>
                </c:pt>
                <c:pt idx="277">
                  <c:v>35</c:v>
                </c:pt>
                <c:pt idx="278">
                  <c:v>40</c:v>
                </c:pt>
                <c:pt idx="279">
                  <c:v>43</c:v>
                </c:pt>
                <c:pt idx="280">
                  <c:v>40</c:v>
                </c:pt>
                <c:pt idx="281">
                  <c:v>40</c:v>
                </c:pt>
                <c:pt idx="282">
                  <c:v>38</c:v>
                </c:pt>
                <c:pt idx="283">
                  <c:v>40</c:v>
                </c:pt>
                <c:pt idx="284">
                  <c:v>32</c:v>
                </c:pt>
                <c:pt idx="285">
                  <c:v>29</c:v>
                </c:pt>
                <c:pt idx="286">
                  <c:v>34</c:v>
                </c:pt>
                <c:pt idx="287">
                  <c:v>40</c:v>
                </c:pt>
                <c:pt idx="288">
                  <c:v>43</c:v>
                </c:pt>
                <c:pt idx="289">
                  <c:v>40</c:v>
                </c:pt>
                <c:pt idx="290">
                  <c:v>40</c:v>
                </c:pt>
                <c:pt idx="291">
                  <c:v>38</c:v>
                </c:pt>
                <c:pt idx="292">
                  <c:v>40</c:v>
                </c:pt>
                <c:pt idx="293">
                  <c:v>32</c:v>
                </c:pt>
                <c:pt idx="294">
                  <c:v>30</c:v>
                </c:pt>
                <c:pt idx="295">
                  <c:v>30</c:v>
                </c:pt>
                <c:pt idx="296">
                  <c:v>28</c:v>
                </c:pt>
                <c:pt idx="297">
                  <c:v>29</c:v>
                </c:pt>
                <c:pt idx="298">
                  <c:v>38</c:v>
                </c:pt>
                <c:pt idx="299">
                  <c:v>51</c:v>
                </c:pt>
                <c:pt idx="300">
                  <c:v>53</c:v>
                </c:pt>
                <c:pt idx="301">
                  <c:v>51</c:v>
                </c:pt>
                <c:pt idx="302">
                  <c:v>50</c:v>
                </c:pt>
                <c:pt idx="303">
                  <c:v>42</c:v>
                </c:pt>
                <c:pt idx="304">
                  <c:v>41</c:v>
                </c:pt>
                <c:pt idx="305">
                  <c:v>50</c:v>
                </c:pt>
                <c:pt idx="306">
                  <c:v>49</c:v>
                </c:pt>
                <c:pt idx="307">
                  <c:v>43</c:v>
                </c:pt>
                <c:pt idx="308">
                  <c:v>42</c:v>
                </c:pt>
                <c:pt idx="309">
                  <c:v>49</c:v>
                </c:pt>
                <c:pt idx="310">
                  <c:v>47</c:v>
                </c:pt>
                <c:pt idx="311">
                  <c:v>44</c:v>
                </c:pt>
                <c:pt idx="312">
                  <c:v>50</c:v>
                </c:pt>
                <c:pt idx="313">
                  <c:v>54</c:v>
                </c:pt>
                <c:pt idx="314">
                  <c:v>53</c:v>
                </c:pt>
                <c:pt idx="315">
                  <c:v>53</c:v>
                </c:pt>
                <c:pt idx="316">
                  <c:v>45</c:v>
                </c:pt>
                <c:pt idx="317">
                  <c:v>46</c:v>
                </c:pt>
                <c:pt idx="318">
                  <c:v>34</c:v>
                </c:pt>
                <c:pt idx="319">
                  <c:v>40</c:v>
                </c:pt>
                <c:pt idx="320">
                  <c:v>35</c:v>
                </c:pt>
                <c:pt idx="321">
                  <c:v>36</c:v>
                </c:pt>
                <c:pt idx="322">
                  <c:v>34</c:v>
                </c:pt>
                <c:pt idx="323">
                  <c:v>43</c:v>
                </c:pt>
                <c:pt idx="324">
                  <c:v>43</c:v>
                </c:pt>
                <c:pt idx="325">
                  <c:v>43</c:v>
                </c:pt>
                <c:pt idx="326">
                  <c:v>43</c:v>
                </c:pt>
                <c:pt idx="327">
                  <c:v>40</c:v>
                </c:pt>
                <c:pt idx="328">
                  <c:v>36</c:v>
                </c:pt>
                <c:pt idx="329">
                  <c:v>34</c:v>
                </c:pt>
                <c:pt idx="330">
                  <c:v>37</c:v>
                </c:pt>
                <c:pt idx="331">
                  <c:v>59</c:v>
                </c:pt>
                <c:pt idx="332">
                  <c:v>55</c:v>
                </c:pt>
                <c:pt idx="333">
                  <c:v>44</c:v>
                </c:pt>
                <c:pt idx="334">
                  <c:v>34</c:v>
                </c:pt>
                <c:pt idx="335">
                  <c:v>37</c:v>
                </c:pt>
                <c:pt idx="336">
                  <c:v>36</c:v>
                </c:pt>
                <c:pt idx="337">
                  <c:v>37</c:v>
                </c:pt>
                <c:pt idx="338">
                  <c:v>32</c:v>
                </c:pt>
                <c:pt idx="339">
                  <c:v>40</c:v>
                </c:pt>
                <c:pt idx="340">
                  <c:v>34</c:v>
                </c:pt>
                <c:pt idx="341">
                  <c:v>32</c:v>
                </c:pt>
                <c:pt idx="342">
                  <c:v>48</c:v>
                </c:pt>
                <c:pt idx="343">
                  <c:v>36</c:v>
                </c:pt>
                <c:pt idx="344">
                  <c:v>53</c:v>
                </c:pt>
                <c:pt idx="345">
                  <c:v>25</c:v>
                </c:pt>
                <c:pt idx="346">
                  <c:v>46</c:v>
                </c:pt>
                <c:pt idx="347">
                  <c:v>50</c:v>
                </c:pt>
                <c:pt idx="348">
                  <c:v>46</c:v>
                </c:pt>
                <c:pt idx="349">
                  <c:v>44</c:v>
                </c:pt>
                <c:pt idx="350">
                  <c:v>43</c:v>
                </c:pt>
                <c:pt idx="351">
                  <c:v>34</c:v>
                </c:pt>
                <c:pt idx="352">
                  <c:v>31</c:v>
                </c:pt>
                <c:pt idx="353">
                  <c:v>49</c:v>
                </c:pt>
                <c:pt idx="354">
                  <c:v>50</c:v>
                </c:pt>
                <c:pt idx="355">
                  <c:v>60</c:v>
                </c:pt>
                <c:pt idx="356">
                  <c:v>59</c:v>
                </c:pt>
                <c:pt idx="357">
                  <c:v>55</c:v>
                </c:pt>
                <c:pt idx="358">
                  <c:v>56</c:v>
                </c:pt>
                <c:pt idx="359">
                  <c:v>59</c:v>
                </c:pt>
                <c:pt idx="360">
                  <c:v>58</c:v>
                </c:pt>
                <c:pt idx="361">
                  <c:v>58</c:v>
                </c:pt>
                <c:pt idx="362">
                  <c:v>52</c:v>
                </c:pt>
                <c:pt idx="363">
                  <c:v>56</c:v>
                </c:pt>
                <c:pt idx="364">
                  <c:v>58</c:v>
                </c:pt>
                <c:pt idx="365">
                  <c:v>42</c:v>
                </c:pt>
                <c:pt idx="366">
                  <c:v>42</c:v>
                </c:pt>
                <c:pt idx="367">
                  <c:v>55</c:v>
                </c:pt>
                <c:pt idx="368">
                  <c:v>53</c:v>
                </c:pt>
                <c:pt idx="369">
                  <c:v>58</c:v>
                </c:pt>
                <c:pt idx="370">
                  <c:v>49</c:v>
                </c:pt>
                <c:pt idx="371">
                  <c:v>50</c:v>
                </c:pt>
                <c:pt idx="372">
                  <c:v>41</c:v>
                </c:pt>
                <c:pt idx="373">
                  <c:v>46</c:v>
                </c:pt>
                <c:pt idx="374">
                  <c:v>48</c:v>
                </c:pt>
                <c:pt idx="375">
                  <c:v>64</c:v>
                </c:pt>
                <c:pt idx="376">
                  <c:v>61</c:v>
                </c:pt>
                <c:pt idx="377">
                  <c:v>45</c:v>
                </c:pt>
                <c:pt idx="378">
                  <c:v>42</c:v>
                </c:pt>
                <c:pt idx="379">
                  <c:v>44</c:v>
                </c:pt>
                <c:pt idx="380">
                  <c:v>45</c:v>
                </c:pt>
                <c:pt idx="381">
                  <c:v>42</c:v>
                </c:pt>
                <c:pt idx="382">
                  <c:v>55</c:v>
                </c:pt>
                <c:pt idx="383">
                  <c:v>46</c:v>
                </c:pt>
                <c:pt idx="384">
                  <c:v>25</c:v>
                </c:pt>
                <c:pt idx="385">
                  <c:v>31</c:v>
                </c:pt>
                <c:pt idx="386">
                  <c:v>33</c:v>
                </c:pt>
                <c:pt idx="387">
                  <c:v>33</c:v>
                </c:pt>
                <c:pt idx="388">
                  <c:v>30</c:v>
                </c:pt>
                <c:pt idx="389">
                  <c:v>30</c:v>
                </c:pt>
                <c:pt idx="390">
                  <c:v>33</c:v>
                </c:pt>
                <c:pt idx="391">
                  <c:v>40</c:v>
                </c:pt>
                <c:pt idx="392">
                  <c:v>40</c:v>
                </c:pt>
                <c:pt idx="393">
                  <c:v>35</c:v>
                </c:pt>
                <c:pt idx="394">
                  <c:v>47</c:v>
                </c:pt>
                <c:pt idx="395">
                  <c:v>46</c:v>
                </c:pt>
                <c:pt idx="396">
                  <c:v>56</c:v>
                </c:pt>
                <c:pt idx="397">
                  <c:v>51</c:v>
                </c:pt>
                <c:pt idx="398">
                  <c:v>26</c:v>
                </c:pt>
                <c:pt idx="399">
                  <c:v>23</c:v>
                </c:pt>
                <c:pt idx="400">
                  <c:v>59</c:v>
                </c:pt>
                <c:pt idx="401">
                  <c:v>52</c:v>
                </c:pt>
                <c:pt idx="402">
                  <c:v>28</c:v>
                </c:pt>
                <c:pt idx="403">
                  <c:v>28</c:v>
                </c:pt>
                <c:pt idx="404">
                  <c:v>28</c:v>
                </c:pt>
                <c:pt idx="405">
                  <c:v>31</c:v>
                </c:pt>
                <c:pt idx="406">
                  <c:v>35</c:v>
                </c:pt>
                <c:pt idx="407">
                  <c:v>36</c:v>
                </c:pt>
                <c:pt idx="408">
                  <c:v>26</c:v>
                </c:pt>
                <c:pt idx="409">
                  <c:v>29</c:v>
                </c:pt>
                <c:pt idx="410">
                  <c:v>33</c:v>
                </c:pt>
                <c:pt idx="411">
                  <c:v>37</c:v>
                </c:pt>
                <c:pt idx="412">
                  <c:v>60</c:v>
                </c:pt>
                <c:pt idx="413">
                  <c:v>45</c:v>
                </c:pt>
                <c:pt idx="414">
                  <c:v>44</c:v>
                </c:pt>
                <c:pt idx="415">
                  <c:v>39</c:v>
                </c:pt>
                <c:pt idx="416">
                  <c:v>39</c:v>
                </c:pt>
                <c:pt idx="417">
                  <c:v>48</c:v>
                </c:pt>
                <c:pt idx="418">
                  <c:v>48</c:v>
                </c:pt>
                <c:pt idx="419">
                  <c:v>46</c:v>
                </c:pt>
                <c:pt idx="420">
                  <c:v>40</c:v>
                </c:pt>
                <c:pt idx="421">
                  <c:v>51</c:v>
                </c:pt>
                <c:pt idx="422">
                  <c:v>48</c:v>
                </c:pt>
                <c:pt idx="423">
                  <c:v>51</c:v>
                </c:pt>
                <c:pt idx="424">
                  <c:v>48</c:v>
                </c:pt>
                <c:pt idx="425">
                  <c:v>46</c:v>
                </c:pt>
                <c:pt idx="426">
                  <c:v>41</c:v>
                </c:pt>
                <c:pt idx="427">
                  <c:v>35</c:v>
                </c:pt>
                <c:pt idx="428">
                  <c:v>43</c:v>
                </c:pt>
                <c:pt idx="429">
                  <c:v>40</c:v>
                </c:pt>
                <c:pt idx="430">
                  <c:v>34</c:v>
                </c:pt>
                <c:pt idx="431">
                  <c:v>30</c:v>
                </c:pt>
                <c:pt idx="432">
                  <c:v>47</c:v>
                </c:pt>
                <c:pt idx="433">
                  <c:v>42</c:v>
                </c:pt>
                <c:pt idx="434">
                  <c:v>47</c:v>
                </c:pt>
                <c:pt idx="435">
                  <c:v>30</c:v>
                </c:pt>
                <c:pt idx="436">
                  <c:v>30</c:v>
                </c:pt>
                <c:pt idx="437">
                  <c:v>44</c:v>
                </c:pt>
                <c:pt idx="438">
                  <c:v>51</c:v>
                </c:pt>
                <c:pt idx="439">
                  <c:v>43</c:v>
                </c:pt>
                <c:pt idx="440">
                  <c:v>58</c:v>
                </c:pt>
                <c:pt idx="441">
                  <c:v>55</c:v>
                </c:pt>
                <c:pt idx="442">
                  <c:v>52</c:v>
                </c:pt>
                <c:pt idx="443">
                  <c:v>54</c:v>
                </c:pt>
                <c:pt idx="444">
                  <c:v>58</c:v>
                </c:pt>
                <c:pt idx="445">
                  <c:v>54</c:v>
                </c:pt>
                <c:pt idx="446">
                  <c:v>61</c:v>
                </c:pt>
                <c:pt idx="447">
                  <c:v>58</c:v>
                </c:pt>
                <c:pt idx="448">
                  <c:v>45</c:v>
                </c:pt>
                <c:pt idx="449">
                  <c:v>46</c:v>
                </c:pt>
                <c:pt idx="450">
                  <c:v>30</c:v>
                </c:pt>
                <c:pt idx="451">
                  <c:v>27</c:v>
                </c:pt>
                <c:pt idx="452">
                  <c:v>39</c:v>
                </c:pt>
                <c:pt idx="453">
                  <c:v>36</c:v>
                </c:pt>
                <c:pt idx="454">
                  <c:v>34</c:v>
                </c:pt>
                <c:pt idx="455">
                  <c:v>39</c:v>
                </c:pt>
                <c:pt idx="456">
                  <c:v>39</c:v>
                </c:pt>
                <c:pt idx="457">
                  <c:v>71</c:v>
                </c:pt>
                <c:pt idx="458">
                  <c:v>71</c:v>
                </c:pt>
                <c:pt idx="459">
                  <c:v>59</c:v>
                </c:pt>
                <c:pt idx="460">
                  <c:v>44</c:v>
                </c:pt>
                <c:pt idx="461">
                  <c:v>42</c:v>
                </c:pt>
                <c:pt idx="462">
                  <c:v>41</c:v>
                </c:pt>
                <c:pt idx="463">
                  <c:v>24</c:v>
                </c:pt>
                <c:pt idx="464">
                  <c:v>36</c:v>
                </c:pt>
                <c:pt idx="465">
                  <c:v>32</c:v>
                </c:pt>
                <c:pt idx="466">
                  <c:v>36</c:v>
                </c:pt>
                <c:pt idx="467">
                  <c:v>38</c:v>
                </c:pt>
                <c:pt idx="468">
                  <c:v>29</c:v>
                </c:pt>
                <c:pt idx="469">
                  <c:v>32</c:v>
                </c:pt>
                <c:pt idx="470">
                  <c:v>31</c:v>
                </c:pt>
                <c:pt idx="471">
                  <c:v>29</c:v>
                </c:pt>
                <c:pt idx="472">
                  <c:v>27</c:v>
                </c:pt>
                <c:pt idx="473">
                  <c:v>28</c:v>
                </c:pt>
                <c:pt idx="474">
                  <c:v>27</c:v>
                </c:pt>
                <c:pt idx="475">
                  <c:v>26</c:v>
                </c:pt>
                <c:pt idx="476">
                  <c:v>26</c:v>
                </c:pt>
                <c:pt idx="477">
                  <c:v>24</c:v>
                </c:pt>
                <c:pt idx="478">
                  <c:v>41</c:v>
                </c:pt>
                <c:pt idx="479">
                  <c:v>37</c:v>
                </c:pt>
                <c:pt idx="480">
                  <c:v>40</c:v>
                </c:pt>
                <c:pt idx="481">
                  <c:v>36</c:v>
                </c:pt>
                <c:pt idx="482">
                  <c:v>51</c:v>
                </c:pt>
                <c:pt idx="483">
                  <c:v>54</c:v>
                </c:pt>
                <c:pt idx="484">
                  <c:v>47</c:v>
                </c:pt>
                <c:pt idx="485">
                  <c:v>47</c:v>
                </c:pt>
                <c:pt idx="486">
                  <c:v>40</c:v>
                </c:pt>
                <c:pt idx="487">
                  <c:v>44</c:v>
                </c:pt>
                <c:pt idx="488">
                  <c:v>46</c:v>
                </c:pt>
                <c:pt idx="489">
                  <c:v>39</c:v>
                </c:pt>
                <c:pt idx="490">
                  <c:v>43</c:v>
                </c:pt>
                <c:pt idx="491">
                  <c:v>46</c:v>
                </c:pt>
                <c:pt idx="492">
                  <c:v>50</c:v>
                </c:pt>
                <c:pt idx="493">
                  <c:v>50</c:v>
                </c:pt>
                <c:pt idx="494">
                  <c:v>42</c:v>
                </c:pt>
                <c:pt idx="495">
                  <c:v>47</c:v>
                </c:pt>
                <c:pt idx="496">
                  <c:v>49</c:v>
                </c:pt>
                <c:pt idx="497">
                  <c:v>50</c:v>
                </c:pt>
                <c:pt idx="498">
                  <c:v>42</c:v>
                </c:pt>
                <c:pt idx="499">
                  <c:v>43</c:v>
                </c:pt>
                <c:pt idx="500">
                  <c:v>35</c:v>
                </c:pt>
                <c:pt idx="501">
                  <c:v>43</c:v>
                </c:pt>
                <c:pt idx="502">
                  <c:v>40</c:v>
                </c:pt>
                <c:pt idx="503">
                  <c:v>35</c:v>
                </c:pt>
                <c:pt idx="504">
                  <c:v>42</c:v>
                </c:pt>
                <c:pt idx="505">
                  <c:v>35</c:v>
                </c:pt>
                <c:pt idx="506">
                  <c:v>38</c:v>
                </c:pt>
                <c:pt idx="507">
                  <c:v>34</c:v>
                </c:pt>
                <c:pt idx="508">
                  <c:v>35</c:v>
                </c:pt>
                <c:pt idx="509">
                  <c:v>34</c:v>
                </c:pt>
                <c:pt idx="510">
                  <c:v>36</c:v>
                </c:pt>
                <c:pt idx="511">
                  <c:v>33</c:v>
                </c:pt>
              </c:numCache>
            </c:numRef>
          </c:xVal>
          <c:yVal>
            <c:numRef>
              <c:f>'EG2.7'!$K$2:$K$513</c:f>
              <c:numCache>
                <c:formatCode>General</c:formatCode>
                <c:ptCount val="512"/>
                <c:pt idx="0">
                  <c:v>248</c:v>
                </c:pt>
                <c:pt idx="1">
                  <c:v>253</c:v>
                </c:pt>
                <c:pt idx="2">
                  <c:v>166</c:v>
                </c:pt>
                <c:pt idx="3">
                  <c:v>182</c:v>
                </c:pt>
                <c:pt idx="4">
                  <c:v>230</c:v>
                </c:pt>
                <c:pt idx="5">
                  <c:v>232</c:v>
                </c:pt>
                <c:pt idx="6">
                  <c:v>161</c:v>
                </c:pt>
                <c:pt idx="7">
                  <c:v>161</c:v>
                </c:pt>
                <c:pt idx="8">
                  <c:v>191</c:v>
                </c:pt>
                <c:pt idx="9">
                  <c:v>179</c:v>
                </c:pt>
                <c:pt idx="10">
                  <c:v>216</c:v>
                </c:pt>
                <c:pt idx="11">
                  <c:v>225</c:v>
                </c:pt>
                <c:pt idx="12">
                  <c:v>223</c:v>
                </c:pt>
                <c:pt idx="13">
                  <c:v>228</c:v>
                </c:pt>
                <c:pt idx="14">
                  <c:v>216</c:v>
                </c:pt>
                <c:pt idx="15">
                  <c:v>225</c:v>
                </c:pt>
                <c:pt idx="16">
                  <c:v>218</c:v>
                </c:pt>
                <c:pt idx="17">
                  <c:v>225</c:v>
                </c:pt>
                <c:pt idx="18">
                  <c:v>223</c:v>
                </c:pt>
                <c:pt idx="19">
                  <c:v>228</c:v>
                </c:pt>
                <c:pt idx="20">
                  <c:v>246</c:v>
                </c:pt>
                <c:pt idx="21">
                  <c:v>258</c:v>
                </c:pt>
                <c:pt idx="22">
                  <c:v>228</c:v>
                </c:pt>
                <c:pt idx="23">
                  <c:v>237</c:v>
                </c:pt>
                <c:pt idx="24">
                  <c:v>223</c:v>
                </c:pt>
                <c:pt idx="25">
                  <c:v>235</c:v>
                </c:pt>
                <c:pt idx="26">
                  <c:v>209</c:v>
                </c:pt>
                <c:pt idx="27">
                  <c:v>152</c:v>
                </c:pt>
                <c:pt idx="28">
                  <c:v>152</c:v>
                </c:pt>
                <c:pt idx="29">
                  <c:v>175</c:v>
                </c:pt>
                <c:pt idx="30">
                  <c:v>159</c:v>
                </c:pt>
                <c:pt idx="31">
                  <c:v>150</c:v>
                </c:pt>
                <c:pt idx="32">
                  <c:v>138</c:v>
                </c:pt>
                <c:pt idx="33">
                  <c:v>179</c:v>
                </c:pt>
                <c:pt idx="34">
                  <c:v>242</c:v>
                </c:pt>
                <c:pt idx="35">
                  <c:v>200</c:v>
                </c:pt>
                <c:pt idx="36">
                  <c:v>253</c:v>
                </c:pt>
                <c:pt idx="37">
                  <c:v>306</c:v>
                </c:pt>
                <c:pt idx="38">
                  <c:v>324</c:v>
                </c:pt>
                <c:pt idx="39">
                  <c:v>334</c:v>
                </c:pt>
                <c:pt idx="40">
                  <c:v>336</c:v>
                </c:pt>
                <c:pt idx="41">
                  <c:v>334</c:v>
                </c:pt>
                <c:pt idx="42">
                  <c:v>336</c:v>
                </c:pt>
                <c:pt idx="43">
                  <c:v>334</c:v>
                </c:pt>
                <c:pt idx="44">
                  <c:v>368</c:v>
                </c:pt>
                <c:pt idx="45">
                  <c:v>384</c:v>
                </c:pt>
                <c:pt idx="46">
                  <c:v>370</c:v>
                </c:pt>
                <c:pt idx="47">
                  <c:v>386</c:v>
                </c:pt>
                <c:pt idx="48">
                  <c:v>191</c:v>
                </c:pt>
                <c:pt idx="49">
                  <c:v>212</c:v>
                </c:pt>
                <c:pt idx="50">
                  <c:v>170</c:v>
                </c:pt>
                <c:pt idx="51">
                  <c:v>156</c:v>
                </c:pt>
                <c:pt idx="52">
                  <c:v>212</c:v>
                </c:pt>
                <c:pt idx="53">
                  <c:v>205</c:v>
                </c:pt>
                <c:pt idx="54">
                  <c:v>239</c:v>
                </c:pt>
                <c:pt idx="55">
                  <c:v>253</c:v>
                </c:pt>
                <c:pt idx="56">
                  <c:v>253</c:v>
                </c:pt>
                <c:pt idx="57">
                  <c:v>262</c:v>
                </c:pt>
                <c:pt idx="58">
                  <c:v>156</c:v>
                </c:pt>
                <c:pt idx="59">
                  <c:v>145</c:v>
                </c:pt>
                <c:pt idx="60">
                  <c:v>163</c:v>
                </c:pt>
                <c:pt idx="61">
                  <c:v>156</c:v>
                </c:pt>
                <c:pt idx="62">
                  <c:v>156</c:v>
                </c:pt>
                <c:pt idx="63">
                  <c:v>145</c:v>
                </c:pt>
                <c:pt idx="64">
                  <c:v>163</c:v>
                </c:pt>
                <c:pt idx="65">
                  <c:v>156</c:v>
                </c:pt>
                <c:pt idx="66">
                  <c:v>163</c:v>
                </c:pt>
                <c:pt idx="67">
                  <c:v>154</c:v>
                </c:pt>
                <c:pt idx="68">
                  <c:v>163</c:v>
                </c:pt>
                <c:pt idx="69">
                  <c:v>154</c:v>
                </c:pt>
                <c:pt idx="70">
                  <c:v>136</c:v>
                </c:pt>
                <c:pt idx="71">
                  <c:v>131</c:v>
                </c:pt>
                <c:pt idx="72">
                  <c:v>278</c:v>
                </c:pt>
                <c:pt idx="73">
                  <c:v>278</c:v>
                </c:pt>
                <c:pt idx="74">
                  <c:v>278</c:v>
                </c:pt>
                <c:pt idx="75">
                  <c:v>278</c:v>
                </c:pt>
                <c:pt idx="76">
                  <c:v>248</c:v>
                </c:pt>
                <c:pt idx="77">
                  <c:v>253</c:v>
                </c:pt>
                <c:pt idx="78">
                  <c:v>163</c:v>
                </c:pt>
                <c:pt idx="79">
                  <c:v>156</c:v>
                </c:pt>
                <c:pt idx="80">
                  <c:v>177</c:v>
                </c:pt>
                <c:pt idx="81">
                  <c:v>205</c:v>
                </c:pt>
                <c:pt idx="82">
                  <c:v>202</c:v>
                </c:pt>
                <c:pt idx="83">
                  <c:v>214</c:v>
                </c:pt>
                <c:pt idx="84">
                  <c:v>209</c:v>
                </c:pt>
                <c:pt idx="85">
                  <c:v>193</c:v>
                </c:pt>
                <c:pt idx="86">
                  <c:v>200</c:v>
                </c:pt>
                <c:pt idx="87">
                  <c:v>209</c:v>
                </c:pt>
                <c:pt idx="88">
                  <c:v>260</c:v>
                </c:pt>
                <c:pt idx="89">
                  <c:v>218</c:v>
                </c:pt>
                <c:pt idx="90">
                  <c:v>269</c:v>
                </c:pt>
                <c:pt idx="91">
                  <c:v>218</c:v>
                </c:pt>
                <c:pt idx="92">
                  <c:v>205</c:v>
                </c:pt>
                <c:pt idx="93">
                  <c:v>242</c:v>
                </c:pt>
                <c:pt idx="94">
                  <c:v>193</c:v>
                </c:pt>
                <c:pt idx="95">
                  <c:v>200</c:v>
                </c:pt>
                <c:pt idx="96">
                  <c:v>209</c:v>
                </c:pt>
                <c:pt idx="97">
                  <c:v>223</c:v>
                </c:pt>
                <c:pt idx="98">
                  <c:v>264</c:v>
                </c:pt>
                <c:pt idx="99">
                  <c:v>260</c:v>
                </c:pt>
                <c:pt idx="100">
                  <c:v>223</c:v>
                </c:pt>
                <c:pt idx="101">
                  <c:v>205</c:v>
                </c:pt>
                <c:pt idx="102">
                  <c:v>260</c:v>
                </c:pt>
                <c:pt idx="103">
                  <c:v>218</c:v>
                </c:pt>
                <c:pt idx="104">
                  <c:v>269</c:v>
                </c:pt>
                <c:pt idx="105">
                  <c:v>218</c:v>
                </c:pt>
                <c:pt idx="106">
                  <c:v>223</c:v>
                </c:pt>
                <c:pt idx="107">
                  <c:v>205</c:v>
                </c:pt>
                <c:pt idx="108">
                  <c:v>159</c:v>
                </c:pt>
                <c:pt idx="109">
                  <c:v>170</c:v>
                </c:pt>
                <c:pt idx="110">
                  <c:v>172</c:v>
                </c:pt>
                <c:pt idx="111">
                  <c:v>168</c:v>
                </c:pt>
                <c:pt idx="112">
                  <c:v>182</c:v>
                </c:pt>
                <c:pt idx="113">
                  <c:v>172</c:v>
                </c:pt>
                <c:pt idx="114">
                  <c:v>143</c:v>
                </c:pt>
                <c:pt idx="115">
                  <c:v>140</c:v>
                </c:pt>
                <c:pt idx="116">
                  <c:v>292</c:v>
                </c:pt>
                <c:pt idx="117">
                  <c:v>244</c:v>
                </c:pt>
                <c:pt idx="118">
                  <c:v>237</c:v>
                </c:pt>
                <c:pt idx="119">
                  <c:v>221</c:v>
                </c:pt>
                <c:pt idx="120">
                  <c:v>251</c:v>
                </c:pt>
                <c:pt idx="121">
                  <c:v>242</c:v>
                </c:pt>
                <c:pt idx="122">
                  <c:v>152</c:v>
                </c:pt>
                <c:pt idx="123">
                  <c:v>152</c:v>
                </c:pt>
                <c:pt idx="124">
                  <c:v>154</c:v>
                </c:pt>
                <c:pt idx="125">
                  <c:v>138</c:v>
                </c:pt>
                <c:pt idx="126">
                  <c:v>152</c:v>
                </c:pt>
                <c:pt idx="127">
                  <c:v>154</c:v>
                </c:pt>
                <c:pt idx="128">
                  <c:v>131</c:v>
                </c:pt>
                <c:pt idx="129">
                  <c:v>152</c:v>
                </c:pt>
                <c:pt idx="130">
                  <c:v>172</c:v>
                </c:pt>
                <c:pt idx="131">
                  <c:v>163</c:v>
                </c:pt>
                <c:pt idx="132">
                  <c:v>113</c:v>
                </c:pt>
                <c:pt idx="133">
                  <c:v>329</c:v>
                </c:pt>
                <c:pt idx="134">
                  <c:v>350</c:v>
                </c:pt>
                <c:pt idx="135">
                  <c:v>340</c:v>
                </c:pt>
                <c:pt idx="136">
                  <c:v>435</c:v>
                </c:pt>
                <c:pt idx="137">
                  <c:v>375</c:v>
                </c:pt>
                <c:pt idx="138">
                  <c:v>193</c:v>
                </c:pt>
                <c:pt idx="139">
                  <c:v>216</c:v>
                </c:pt>
                <c:pt idx="140">
                  <c:v>230</c:v>
                </c:pt>
                <c:pt idx="141">
                  <c:v>244</c:v>
                </c:pt>
                <c:pt idx="142">
                  <c:v>179</c:v>
                </c:pt>
                <c:pt idx="143">
                  <c:v>189</c:v>
                </c:pt>
                <c:pt idx="144">
                  <c:v>186</c:v>
                </c:pt>
                <c:pt idx="145">
                  <c:v>184</c:v>
                </c:pt>
                <c:pt idx="146">
                  <c:v>198</c:v>
                </c:pt>
                <c:pt idx="147">
                  <c:v>324</c:v>
                </c:pt>
                <c:pt idx="148">
                  <c:v>205</c:v>
                </c:pt>
                <c:pt idx="149">
                  <c:v>260</c:v>
                </c:pt>
                <c:pt idx="150">
                  <c:v>239</c:v>
                </c:pt>
                <c:pt idx="151">
                  <c:v>251</c:v>
                </c:pt>
                <c:pt idx="152">
                  <c:v>255</c:v>
                </c:pt>
                <c:pt idx="153">
                  <c:v>258</c:v>
                </c:pt>
                <c:pt idx="154">
                  <c:v>324</c:v>
                </c:pt>
                <c:pt idx="155">
                  <c:v>278</c:v>
                </c:pt>
                <c:pt idx="156">
                  <c:v>271</c:v>
                </c:pt>
                <c:pt idx="157">
                  <c:v>356</c:v>
                </c:pt>
                <c:pt idx="158">
                  <c:v>248</c:v>
                </c:pt>
                <c:pt idx="159">
                  <c:v>248</c:v>
                </c:pt>
                <c:pt idx="160">
                  <c:v>294</c:v>
                </c:pt>
                <c:pt idx="161">
                  <c:v>294</c:v>
                </c:pt>
                <c:pt idx="162">
                  <c:v>269</c:v>
                </c:pt>
                <c:pt idx="163">
                  <c:v>269</c:v>
                </c:pt>
                <c:pt idx="164">
                  <c:v>301</c:v>
                </c:pt>
                <c:pt idx="165">
                  <c:v>301</c:v>
                </c:pt>
                <c:pt idx="166">
                  <c:v>368</c:v>
                </c:pt>
                <c:pt idx="167">
                  <c:v>150</c:v>
                </c:pt>
                <c:pt idx="168">
                  <c:v>150</c:v>
                </c:pt>
                <c:pt idx="169">
                  <c:v>126</c:v>
                </c:pt>
                <c:pt idx="170">
                  <c:v>136</c:v>
                </c:pt>
                <c:pt idx="171">
                  <c:v>156</c:v>
                </c:pt>
                <c:pt idx="172">
                  <c:v>230</c:v>
                </c:pt>
                <c:pt idx="173">
                  <c:v>244</c:v>
                </c:pt>
                <c:pt idx="174">
                  <c:v>258</c:v>
                </c:pt>
                <c:pt idx="175">
                  <c:v>175</c:v>
                </c:pt>
                <c:pt idx="176">
                  <c:v>152</c:v>
                </c:pt>
                <c:pt idx="177">
                  <c:v>152</c:v>
                </c:pt>
                <c:pt idx="178">
                  <c:v>156</c:v>
                </c:pt>
                <c:pt idx="179">
                  <c:v>140</c:v>
                </c:pt>
                <c:pt idx="180">
                  <c:v>168</c:v>
                </c:pt>
                <c:pt idx="181">
                  <c:v>159</c:v>
                </c:pt>
                <c:pt idx="182">
                  <c:v>177</c:v>
                </c:pt>
                <c:pt idx="183">
                  <c:v>177</c:v>
                </c:pt>
                <c:pt idx="184">
                  <c:v>156</c:v>
                </c:pt>
                <c:pt idx="185">
                  <c:v>184</c:v>
                </c:pt>
                <c:pt idx="186">
                  <c:v>104</c:v>
                </c:pt>
                <c:pt idx="187">
                  <c:v>202</c:v>
                </c:pt>
                <c:pt idx="188">
                  <c:v>212</c:v>
                </c:pt>
                <c:pt idx="189">
                  <c:v>230</c:v>
                </c:pt>
                <c:pt idx="190">
                  <c:v>255</c:v>
                </c:pt>
                <c:pt idx="191">
                  <c:v>209</c:v>
                </c:pt>
                <c:pt idx="192">
                  <c:v>179</c:v>
                </c:pt>
                <c:pt idx="193">
                  <c:v>237</c:v>
                </c:pt>
                <c:pt idx="194">
                  <c:v>207</c:v>
                </c:pt>
                <c:pt idx="195">
                  <c:v>225</c:v>
                </c:pt>
                <c:pt idx="196">
                  <c:v>189</c:v>
                </c:pt>
                <c:pt idx="197">
                  <c:v>198</c:v>
                </c:pt>
                <c:pt idx="198">
                  <c:v>200</c:v>
                </c:pt>
                <c:pt idx="199">
                  <c:v>207</c:v>
                </c:pt>
                <c:pt idx="200">
                  <c:v>248</c:v>
                </c:pt>
                <c:pt idx="201">
                  <c:v>258</c:v>
                </c:pt>
                <c:pt idx="202">
                  <c:v>306</c:v>
                </c:pt>
                <c:pt idx="203">
                  <c:v>324</c:v>
                </c:pt>
                <c:pt idx="204">
                  <c:v>334</c:v>
                </c:pt>
                <c:pt idx="205">
                  <c:v>336</c:v>
                </c:pt>
                <c:pt idx="206">
                  <c:v>334</c:v>
                </c:pt>
                <c:pt idx="207">
                  <c:v>336</c:v>
                </c:pt>
                <c:pt idx="208">
                  <c:v>334</c:v>
                </c:pt>
                <c:pt idx="209">
                  <c:v>368</c:v>
                </c:pt>
                <c:pt idx="210">
                  <c:v>384</c:v>
                </c:pt>
                <c:pt idx="211">
                  <c:v>370</c:v>
                </c:pt>
                <c:pt idx="212">
                  <c:v>386</c:v>
                </c:pt>
                <c:pt idx="213">
                  <c:v>239</c:v>
                </c:pt>
                <c:pt idx="214">
                  <c:v>253</c:v>
                </c:pt>
                <c:pt idx="215">
                  <c:v>253</c:v>
                </c:pt>
                <c:pt idx="216">
                  <c:v>262</c:v>
                </c:pt>
                <c:pt idx="217">
                  <c:v>179</c:v>
                </c:pt>
                <c:pt idx="218">
                  <c:v>242</c:v>
                </c:pt>
                <c:pt idx="219">
                  <c:v>200</c:v>
                </c:pt>
                <c:pt idx="220">
                  <c:v>253</c:v>
                </c:pt>
                <c:pt idx="221">
                  <c:v>278</c:v>
                </c:pt>
                <c:pt idx="222">
                  <c:v>278</c:v>
                </c:pt>
                <c:pt idx="223">
                  <c:v>278</c:v>
                </c:pt>
                <c:pt idx="224">
                  <c:v>278</c:v>
                </c:pt>
                <c:pt idx="225">
                  <c:v>154</c:v>
                </c:pt>
                <c:pt idx="226">
                  <c:v>159</c:v>
                </c:pt>
                <c:pt idx="227">
                  <c:v>170</c:v>
                </c:pt>
                <c:pt idx="228">
                  <c:v>182</c:v>
                </c:pt>
                <c:pt idx="229">
                  <c:v>189</c:v>
                </c:pt>
                <c:pt idx="230">
                  <c:v>218</c:v>
                </c:pt>
                <c:pt idx="231">
                  <c:v>87</c:v>
                </c:pt>
                <c:pt idx="232">
                  <c:v>138</c:v>
                </c:pt>
                <c:pt idx="233">
                  <c:v>140</c:v>
                </c:pt>
                <c:pt idx="234">
                  <c:v>150</c:v>
                </c:pt>
                <c:pt idx="235">
                  <c:v>214</c:v>
                </c:pt>
                <c:pt idx="236">
                  <c:v>179</c:v>
                </c:pt>
                <c:pt idx="237">
                  <c:v>186</c:v>
                </c:pt>
                <c:pt idx="238">
                  <c:v>120</c:v>
                </c:pt>
                <c:pt idx="239">
                  <c:v>133</c:v>
                </c:pt>
                <c:pt idx="240">
                  <c:v>145</c:v>
                </c:pt>
                <c:pt idx="241">
                  <c:v>150</c:v>
                </c:pt>
                <c:pt idx="242">
                  <c:v>212</c:v>
                </c:pt>
                <c:pt idx="243">
                  <c:v>230</c:v>
                </c:pt>
                <c:pt idx="244">
                  <c:v>242</c:v>
                </c:pt>
                <c:pt idx="245">
                  <c:v>271</c:v>
                </c:pt>
                <c:pt idx="246">
                  <c:v>150</c:v>
                </c:pt>
                <c:pt idx="247">
                  <c:v>150</c:v>
                </c:pt>
                <c:pt idx="248">
                  <c:v>168</c:v>
                </c:pt>
                <c:pt idx="249">
                  <c:v>168</c:v>
                </c:pt>
                <c:pt idx="250">
                  <c:v>221</c:v>
                </c:pt>
                <c:pt idx="251">
                  <c:v>193</c:v>
                </c:pt>
                <c:pt idx="252">
                  <c:v>168</c:v>
                </c:pt>
                <c:pt idx="253">
                  <c:v>120</c:v>
                </c:pt>
                <c:pt idx="254">
                  <c:v>120</c:v>
                </c:pt>
                <c:pt idx="255">
                  <c:v>150</c:v>
                </c:pt>
                <c:pt idx="256">
                  <c:v>156</c:v>
                </c:pt>
                <c:pt idx="257">
                  <c:v>175</c:v>
                </c:pt>
                <c:pt idx="258">
                  <c:v>168</c:v>
                </c:pt>
                <c:pt idx="259">
                  <c:v>225</c:v>
                </c:pt>
                <c:pt idx="260">
                  <c:v>232</c:v>
                </c:pt>
                <c:pt idx="261">
                  <c:v>205</c:v>
                </c:pt>
                <c:pt idx="262">
                  <c:v>230</c:v>
                </c:pt>
                <c:pt idx="263">
                  <c:v>221</c:v>
                </c:pt>
                <c:pt idx="264">
                  <c:v>184</c:v>
                </c:pt>
                <c:pt idx="265">
                  <c:v>200</c:v>
                </c:pt>
                <c:pt idx="266">
                  <c:v>198</c:v>
                </c:pt>
                <c:pt idx="267">
                  <c:v>207</c:v>
                </c:pt>
                <c:pt idx="268">
                  <c:v>209</c:v>
                </c:pt>
                <c:pt idx="269">
                  <c:v>168</c:v>
                </c:pt>
                <c:pt idx="270">
                  <c:v>189</c:v>
                </c:pt>
                <c:pt idx="271">
                  <c:v>209</c:v>
                </c:pt>
                <c:pt idx="272">
                  <c:v>198</c:v>
                </c:pt>
                <c:pt idx="273">
                  <c:v>216</c:v>
                </c:pt>
                <c:pt idx="274">
                  <c:v>202</c:v>
                </c:pt>
                <c:pt idx="275">
                  <c:v>218</c:v>
                </c:pt>
                <c:pt idx="276">
                  <c:v>216</c:v>
                </c:pt>
                <c:pt idx="277">
                  <c:v>232</c:v>
                </c:pt>
                <c:pt idx="278">
                  <c:v>195</c:v>
                </c:pt>
                <c:pt idx="279">
                  <c:v>182</c:v>
                </c:pt>
                <c:pt idx="280">
                  <c:v>195</c:v>
                </c:pt>
                <c:pt idx="281">
                  <c:v>186</c:v>
                </c:pt>
                <c:pt idx="282">
                  <c:v>202</c:v>
                </c:pt>
                <c:pt idx="283">
                  <c:v>186</c:v>
                </c:pt>
                <c:pt idx="284">
                  <c:v>221</c:v>
                </c:pt>
                <c:pt idx="285">
                  <c:v>299</c:v>
                </c:pt>
                <c:pt idx="286">
                  <c:v>244</c:v>
                </c:pt>
                <c:pt idx="287">
                  <c:v>195</c:v>
                </c:pt>
                <c:pt idx="288">
                  <c:v>182</c:v>
                </c:pt>
                <c:pt idx="289">
                  <c:v>195</c:v>
                </c:pt>
                <c:pt idx="290">
                  <c:v>186</c:v>
                </c:pt>
                <c:pt idx="291">
                  <c:v>202</c:v>
                </c:pt>
                <c:pt idx="292">
                  <c:v>186</c:v>
                </c:pt>
                <c:pt idx="293">
                  <c:v>221</c:v>
                </c:pt>
                <c:pt idx="294">
                  <c:v>258</c:v>
                </c:pt>
                <c:pt idx="295">
                  <c:v>258</c:v>
                </c:pt>
                <c:pt idx="296">
                  <c:v>269</c:v>
                </c:pt>
                <c:pt idx="297">
                  <c:v>269</c:v>
                </c:pt>
                <c:pt idx="298">
                  <c:v>218</c:v>
                </c:pt>
                <c:pt idx="299">
                  <c:v>161</c:v>
                </c:pt>
                <c:pt idx="300">
                  <c:v>156</c:v>
                </c:pt>
                <c:pt idx="301">
                  <c:v>166</c:v>
                </c:pt>
                <c:pt idx="302">
                  <c:v>166</c:v>
                </c:pt>
                <c:pt idx="303">
                  <c:v>193</c:v>
                </c:pt>
                <c:pt idx="304">
                  <c:v>193</c:v>
                </c:pt>
                <c:pt idx="305">
                  <c:v>166</c:v>
                </c:pt>
                <c:pt idx="306">
                  <c:v>168</c:v>
                </c:pt>
                <c:pt idx="307">
                  <c:v>186</c:v>
                </c:pt>
                <c:pt idx="308">
                  <c:v>191</c:v>
                </c:pt>
                <c:pt idx="309">
                  <c:v>166</c:v>
                </c:pt>
                <c:pt idx="310">
                  <c:v>170</c:v>
                </c:pt>
                <c:pt idx="311">
                  <c:v>198</c:v>
                </c:pt>
                <c:pt idx="312">
                  <c:v>172</c:v>
                </c:pt>
                <c:pt idx="313">
                  <c:v>150</c:v>
                </c:pt>
                <c:pt idx="314">
                  <c:v>150</c:v>
                </c:pt>
                <c:pt idx="315">
                  <c:v>147</c:v>
                </c:pt>
                <c:pt idx="316">
                  <c:v>182</c:v>
                </c:pt>
                <c:pt idx="317">
                  <c:v>184</c:v>
                </c:pt>
                <c:pt idx="318">
                  <c:v>242</c:v>
                </c:pt>
                <c:pt idx="319">
                  <c:v>205</c:v>
                </c:pt>
                <c:pt idx="320">
                  <c:v>225</c:v>
                </c:pt>
                <c:pt idx="321">
                  <c:v>218</c:v>
                </c:pt>
                <c:pt idx="322">
                  <c:v>237</c:v>
                </c:pt>
                <c:pt idx="323">
                  <c:v>175</c:v>
                </c:pt>
                <c:pt idx="324">
                  <c:v>177</c:v>
                </c:pt>
                <c:pt idx="325">
                  <c:v>177</c:v>
                </c:pt>
                <c:pt idx="326">
                  <c:v>172</c:v>
                </c:pt>
                <c:pt idx="327">
                  <c:v>198</c:v>
                </c:pt>
                <c:pt idx="328">
                  <c:v>225</c:v>
                </c:pt>
                <c:pt idx="329">
                  <c:v>225</c:v>
                </c:pt>
                <c:pt idx="330">
                  <c:v>214</c:v>
                </c:pt>
                <c:pt idx="331">
                  <c:v>106</c:v>
                </c:pt>
                <c:pt idx="332">
                  <c:v>110</c:v>
                </c:pt>
                <c:pt idx="333">
                  <c:v>191</c:v>
                </c:pt>
                <c:pt idx="334">
                  <c:v>235</c:v>
                </c:pt>
                <c:pt idx="335">
                  <c:v>221</c:v>
                </c:pt>
                <c:pt idx="336">
                  <c:v>237</c:v>
                </c:pt>
                <c:pt idx="337">
                  <c:v>225</c:v>
                </c:pt>
                <c:pt idx="338">
                  <c:v>258</c:v>
                </c:pt>
                <c:pt idx="339">
                  <c:v>202</c:v>
                </c:pt>
                <c:pt idx="340">
                  <c:v>246</c:v>
                </c:pt>
                <c:pt idx="341">
                  <c:v>244</c:v>
                </c:pt>
                <c:pt idx="342">
                  <c:v>177</c:v>
                </c:pt>
                <c:pt idx="343">
                  <c:v>228</c:v>
                </c:pt>
                <c:pt idx="344">
                  <c:v>120</c:v>
                </c:pt>
                <c:pt idx="345">
                  <c:v>324</c:v>
                </c:pt>
                <c:pt idx="346">
                  <c:v>159</c:v>
                </c:pt>
                <c:pt idx="347">
                  <c:v>156</c:v>
                </c:pt>
                <c:pt idx="348">
                  <c:v>168</c:v>
                </c:pt>
                <c:pt idx="349">
                  <c:v>168</c:v>
                </c:pt>
                <c:pt idx="350">
                  <c:v>177</c:v>
                </c:pt>
                <c:pt idx="351">
                  <c:v>248</c:v>
                </c:pt>
                <c:pt idx="352">
                  <c:v>255</c:v>
                </c:pt>
                <c:pt idx="353">
                  <c:v>150</c:v>
                </c:pt>
                <c:pt idx="354">
                  <c:v>145</c:v>
                </c:pt>
                <c:pt idx="355">
                  <c:v>133</c:v>
                </c:pt>
                <c:pt idx="356">
                  <c:v>136</c:v>
                </c:pt>
                <c:pt idx="357">
                  <c:v>143</c:v>
                </c:pt>
                <c:pt idx="358">
                  <c:v>143</c:v>
                </c:pt>
                <c:pt idx="359">
                  <c:v>136</c:v>
                </c:pt>
                <c:pt idx="360">
                  <c:v>136</c:v>
                </c:pt>
                <c:pt idx="361">
                  <c:v>138</c:v>
                </c:pt>
                <c:pt idx="362">
                  <c:v>152</c:v>
                </c:pt>
                <c:pt idx="363">
                  <c:v>140</c:v>
                </c:pt>
                <c:pt idx="364">
                  <c:v>138</c:v>
                </c:pt>
                <c:pt idx="365">
                  <c:v>189</c:v>
                </c:pt>
                <c:pt idx="366">
                  <c:v>193</c:v>
                </c:pt>
                <c:pt idx="367">
                  <c:v>150</c:v>
                </c:pt>
                <c:pt idx="368">
                  <c:v>159</c:v>
                </c:pt>
                <c:pt idx="369">
                  <c:v>140</c:v>
                </c:pt>
                <c:pt idx="370">
                  <c:v>161</c:v>
                </c:pt>
                <c:pt idx="371">
                  <c:v>163</c:v>
                </c:pt>
                <c:pt idx="372">
                  <c:v>189</c:v>
                </c:pt>
                <c:pt idx="373">
                  <c:v>168</c:v>
                </c:pt>
                <c:pt idx="374">
                  <c:v>168</c:v>
                </c:pt>
                <c:pt idx="375">
                  <c:v>113</c:v>
                </c:pt>
                <c:pt idx="376">
                  <c:v>122</c:v>
                </c:pt>
                <c:pt idx="377">
                  <c:v>168</c:v>
                </c:pt>
                <c:pt idx="378">
                  <c:v>179</c:v>
                </c:pt>
                <c:pt idx="379">
                  <c:v>172</c:v>
                </c:pt>
                <c:pt idx="380">
                  <c:v>175</c:v>
                </c:pt>
                <c:pt idx="381">
                  <c:v>177</c:v>
                </c:pt>
                <c:pt idx="382">
                  <c:v>147</c:v>
                </c:pt>
                <c:pt idx="383">
                  <c:v>184</c:v>
                </c:pt>
                <c:pt idx="384">
                  <c:v>338</c:v>
                </c:pt>
                <c:pt idx="385">
                  <c:v>246</c:v>
                </c:pt>
                <c:pt idx="386">
                  <c:v>225</c:v>
                </c:pt>
                <c:pt idx="387">
                  <c:v>253</c:v>
                </c:pt>
                <c:pt idx="388">
                  <c:v>276</c:v>
                </c:pt>
                <c:pt idx="389">
                  <c:v>262</c:v>
                </c:pt>
                <c:pt idx="390">
                  <c:v>235</c:v>
                </c:pt>
                <c:pt idx="391">
                  <c:v>184</c:v>
                </c:pt>
                <c:pt idx="392">
                  <c:v>170</c:v>
                </c:pt>
                <c:pt idx="393">
                  <c:v>221</c:v>
                </c:pt>
                <c:pt idx="394">
                  <c:v>163</c:v>
                </c:pt>
                <c:pt idx="395">
                  <c:v>168</c:v>
                </c:pt>
                <c:pt idx="396">
                  <c:v>136</c:v>
                </c:pt>
                <c:pt idx="397">
                  <c:v>152</c:v>
                </c:pt>
                <c:pt idx="398">
                  <c:v>317</c:v>
                </c:pt>
                <c:pt idx="399">
                  <c:v>350</c:v>
                </c:pt>
                <c:pt idx="400">
                  <c:v>126</c:v>
                </c:pt>
                <c:pt idx="401">
                  <c:v>150</c:v>
                </c:pt>
                <c:pt idx="402">
                  <c:v>288</c:v>
                </c:pt>
                <c:pt idx="403">
                  <c:v>276</c:v>
                </c:pt>
                <c:pt idx="404">
                  <c:v>301</c:v>
                </c:pt>
                <c:pt idx="405">
                  <c:v>274</c:v>
                </c:pt>
                <c:pt idx="406">
                  <c:v>239</c:v>
                </c:pt>
                <c:pt idx="407">
                  <c:v>225</c:v>
                </c:pt>
                <c:pt idx="408">
                  <c:v>313</c:v>
                </c:pt>
                <c:pt idx="409">
                  <c:v>285</c:v>
                </c:pt>
                <c:pt idx="410">
                  <c:v>253</c:v>
                </c:pt>
                <c:pt idx="411">
                  <c:v>230</c:v>
                </c:pt>
                <c:pt idx="412">
                  <c:v>117</c:v>
                </c:pt>
                <c:pt idx="413">
                  <c:v>179</c:v>
                </c:pt>
                <c:pt idx="414">
                  <c:v>179</c:v>
                </c:pt>
                <c:pt idx="415">
                  <c:v>196</c:v>
                </c:pt>
                <c:pt idx="416">
                  <c:v>193</c:v>
                </c:pt>
                <c:pt idx="417">
                  <c:v>156</c:v>
                </c:pt>
                <c:pt idx="418">
                  <c:v>154</c:v>
                </c:pt>
                <c:pt idx="419">
                  <c:v>170</c:v>
                </c:pt>
                <c:pt idx="420">
                  <c:v>193</c:v>
                </c:pt>
                <c:pt idx="421">
                  <c:v>152</c:v>
                </c:pt>
                <c:pt idx="422">
                  <c:v>166</c:v>
                </c:pt>
                <c:pt idx="423">
                  <c:v>152</c:v>
                </c:pt>
                <c:pt idx="424">
                  <c:v>166</c:v>
                </c:pt>
                <c:pt idx="425">
                  <c:v>170</c:v>
                </c:pt>
                <c:pt idx="426">
                  <c:v>196</c:v>
                </c:pt>
                <c:pt idx="427">
                  <c:v>232</c:v>
                </c:pt>
                <c:pt idx="428">
                  <c:v>177</c:v>
                </c:pt>
                <c:pt idx="429">
                  <c:v>193</c:v>
                </c:pt>
                <c:pt idx="430">
                  <c:v>235</c:v>
                </c:pt>
                <c:pt idx="431">
                  <c:v>262</c:v>
                </c:pt>
                <c:pt idx="432">
                  <c:v>166</c:v>
                </c:pt>
                <c:pt idx="433">
                  <c:v>182</c:v>
                </c:pt>
                <c:pt idx="434">
                  <c:v>150</c:v>
                </c:pt>
                <c:pt idx="435">
                  <c:v>258</c:v>
                </c:pt>
                <c:pt idx="436">
                  <c:v>258</c:v>
                </c:pt>
                <c:pt idx="437">
                  <c:v>191</c:v>
                </c:pt>
                <c:pt idx="438">
                  <c:v>161</c:v>
                </c:pt>
                <c:pt idx="439">
                  <c:v>191</c:v>
                </c:pt>
                <c:pt idx="440">
                  <c:v>108</c:v>
                </c:pt>
                <c:pt idx="441">
                  <c:v>113</c:v>
                </c:pt>
                <c:pt idx="442">
                  <c:v>150</c:v>
                </c:pt>
                <c:pt idx="443">
                  <c:v>140</c:v>
                </c:pt>
                <c:pt idx="444">
                  <c:v>136</c:v>
                </c:pt>
                <c:pt idx="445">
                  <c:v>145</c:v>
                </c:pt>
                <c:pt idx="446">
                  <c:v>131</c:v>
                </c:pt>
                <c:pt idx="447">
                  <c:v>133</c:v>
                </c:pt>
                <c:pt idx="448">
                  <c:v>168</c:v>
                </c:pt>
                <c:pt idx="449">
                  <c:v>161</c:v>
                </c:pt>
                <c:pt idx="450">
                  <c:v>260</c:v>
                </c:pt>
                <c:pt idx="451">
                  <c:v>281</c:v>
                </c:pt>
                <c:pt idx="452">
                  <c:v>205</c:v>
                </c:pt>
                <c:pt idx="453">
                  <c:v>221</c:v>
                </c:pt>
                <c:pt idx="454">
                  <c:v>230</c:v>
                </c:pt>
                <c:pt idx="455">
                  <c:v>161</c:v>
                </c:pt>
                <c:pt idx="456">
                  <c:v>159</c:v>
                </c:pt>
                <c:pt idx="457">
                  <c:v>87</c:v>
                </c:pt>
                <c:pt idx="458">
                  <c:v>87</c:v>
                </c:pt>
                <c:pt idx="459">
                  <c:v>104</c:v>
                </c:pt>
                <c:pt idx="460">
                  <c:v>177</c:v>
                </c:pt>
                <c:pt idx="461">
                  <c:v>186</c:v>
                </c:pt>
                <c:pt idx="462">
                  <c:v>189</c:v>
                </c:pt>
                <c:pt idx="463">
                  <c:v>340</c:v>
                </c:pt>
                <c:pt idx="464">
                  <c:v>225</c:v>
                </c:pt>
                <c:pt idx="465">
                  <c:v>251</c:v>
                </c:pt>
                <c:pt idx="466">
                  <c:v>216</c:v>
                </c:pt>
                <c:pt idx="467">
                  <c:v>202</c:v>
                </c:pt>
                <c:pt idx="468">
                  <c:v>262</c:v>
                </c:pt>
                <c:pt idx="469">
                  <c:v>239</c:v>
                </c:pt>
                <c:pt idx="470">
                  <c:v>237</c:v>
                </c:pt>
                <c:pt idx="471">
                  <c:v>269</c:v>
                </c:pt>
                <c:pt idx="472">
                  <c:v>283</c:v>
                </c:pt>
                <c:pt idx="473">
                  <c:v>271</c:v>
                </c:pt>
                <c:pt idx="474">
                  <c:v>288</c:v>
                </c:pt>
                <c:pt idx="475">
                  <c:v>313</c:v>
                </c:pt>
                <c:pt idx="476">
                  <c:v>306</c:v>
                </c:pt>
                <c:pt idx="477">
                  <c:v>329</c:v>
                </c:pt>
                <c:pt idx="478">
                  <c:v>198</c:v>
                </c:pt>
                <c:pt idx="479">
                  <c:v>221</c:v>
                </c:pt>
                <c:pt idx="480">
                  <c:v>202</c:v>
                </c:pt>
                <c:pt idx="481">
                  <c:v>225</c:v>
                </c:pt>
                <c:pt idx="482">
                  <c:v>140</c:v>
                </c:pt>
                <c:pt idx="483">
                  <c:v>138</c:v>
                </c:pt>
                <c:pt idx="484">
                  <c:v>166</c:v>
                </c:pt>
                <c:pt idx="485">
                  <c:v>170</c:v>
                </c:pt>
                <c:pt idx="486">
                  <c:v>193</c:v>
                </c:pt>
                <c:pt idx="487">
                  <c:v>191</c:v>
                </c:pt>
                <c:pt idx="488">
                  <c:v>170</c:v>
                </c:pt>
                <c:pt idx="489">
                  <c:v>200</c:v>
                </c:pt>
                <c:pt idx="490">
                  <c:v>189</c:v>
                </c:pt>
                <c:pt idx="491">
                  <c:v>189</c:v>
                </c:pt>
                <c:pt idx="492">
                  <c:v>163</c:v>
                </c:pt>
                <c:pt idx="493">
                  <c:v>161</c:v>
                </c:pt>
                <c:pt idx="494">
                  <c:v>186</c:v>
                </c:pt>
                <c:pt idx="495">
                  <c:v>177</c:v>
                </c:pt>
                <c:pt idx="496">
                  <c:v>168</c:v>
                </c:pt>
                <c:pt idx="497">
                  <c:v>168</c:v>
                </c:pt>
                <c:pt idx="498">
                  <c:v>191</c:v>
                </c:pt>
                <c:pt idx="499">
                  <c:v>196</c:v>
                </c:pt>
                <c:pt idx="500">
                  <c:v>242</c:v>
                </c:pt>
                <c:pt idx="501">
                  <c:v>193</c:v>
                </c:pt>
                <c:pt idx="502">
                  <c:v>202</c:v>
                </c:pt>
                <c:pt idx="503">
                  <c:v>230</c:v>
                </c:pt>
                <c:pt idx="504">
                  <c:v>205</c:v>
                </c:pt>
                <c:pt idx="505">
                  <c:v>230</c:v>
                </c:pt>
                <c:pt idx="506">
                  <c:v>223</c:v>
                </c:pt>
                <c:pt idx="507">
                  <c:v>237</c:v>
                </c:pt>
                <c:pt idx="508">
                  <c:v>230</c:v>
                </c:pt>
                <c:pt idx="509">
                  <c:v>237</c:v>
                </c:pt>
                <c:pt idx="510">
                  <c:v>225</c:v>
                </c:pt>
                <c:pt idx="511">
                  <c:v>258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03B-4C4F-9EB9-A0D80312B8F4}"/>
            </c:ext>
          </c:extLst>
        </c:ser>
        <c:ser>
          <c:idx val="2"/>
          <c:order val="2"/>
          <c:tx>
            <c:strRef>
              <c:f>'EG2.7'!$M$2</c:f>
              <c:strCache>
                <c:ptCount val="1"/>
                <c:pt idx="0">
                  <c:v>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9525">
                <a:solidFill>
                  <a:srgbClr val="00B0F0"/>
                </a:solidFill>
              </a:ln>
              <a:effectLst/>
            </c:spPr>
          </c:marker>
          <c:xVal>
            <c:numRef>
              <c:f>'EG2.7'!$N$2:$N$92</c:f>
              <c:numCache>
                <c:formatCode>General</c:formatCode>
                <c:ptCount val="91"/>
                <c:pt idx="0">
                  <c:v>27</c:v>
                </c:pt>
                <c:pt idx="1">
                  <c:v>25</c:v>
                </c:pt>
                <c:pt idx="2">
                  <c:v>20</c:v>
                </c:pt>
                <c:pt idx="3">
                  <c:v>18</c:v>
                </c:pt>
                <c:pt idx="4">
                  <c:v>25</c:v>
                </c:pt>
                <c:pt idx="5">
                  <c:v>24</c:v>
                </c:pt>
                <c:pt idx="6">
                  <c:v>19</c:v>
                </c:pt>
                <c:pt idx="7">
                  <c:v>18</c:v>
                </c:pt>
                <c:pt idx="8">
                  <c:v>18</c:v>
                </c:pt>
                <c:pt idx="9">
                  <c:v>17</c:v>
                </c:pt>
                <c:pt idx="10">
                  <c:v>18</c:v>
                </c:pt>
                <c:pt idx="11">
                  <c:v>17</c:v>
                </c:pt>
                <c:pt idx="12">
                  <c:v>16</c:v>
                </c:pt>
                <c:pt idx="13">
                  <c:v>16</c:v>
                </c:pt>
                <c:pt idx="14">
                  <c:v>29</c:v>
                </c:pt>
                <c:pt idx="15">
                  <c:v>23</c:v>
                </c:pt>
                <c:pt idx="16">
                  <c:v>24</c:v>
                </c:pt>
                <c:pt idx="17">
                  <c:v>22</c:v>
                </c:pt>
                <c:pt idx="18">
                  <c:v>23</c:v>
                </c:pt>
                <c:pt idx="19">
                  <c:v>23</c:v>
                </c:pt>
                <c:pt idx="20">
                  <c:v>23</c:v>
                </c:pt>
                <c:pt idx="21">
                  <c:v>23</c:v>
                </c:pt>
                <c:pt idx="22">
                  <c:v>23</c:v>
                </c:pt>
                <c:pt idx="23">
                  <c:v>30</c:v>
                </c:pt>
                <c:pt idx="24">
                  <c:v>30</c:v>
                </c:pt>
                <c:pt idx="25">
                  <c:v>28</c:v>
                </c:pt>
                <c:pt idx="26">
                  <c:v>32</c:v>
                </c:pt>
                <c:pt idx="27">
                  <c:v>25</c:v>
                </c:pt>
                <c:pt idx="28">
                  <c:v>30</c:v>
                </c:pt>
                <c:pt idx="29">
                  <c:v>28</c:v>
                </c:pt>
                <c:pt idx="30">
                  <c:v>26</c:v>
                </c:pt>
                <c:pt idx="31">
                  <c:v>32</c:v>
                </c:pt>
                <c:pt idx="32">
                  <c:v>34</c:v>
                </c:pt>
                <c:pt idx="33">
                  <c:v>25</c:v>
                </c:pt>
                <c:pt idx="34">
                  <c:v>25</c:v>
                </c:pt>
                <c:pt idx="35">
                  <c:v>26</c:v>
                </c:pt>
                <c:pt idx="36">
                  <c:v>17</c:v>
                </c:pt>
                <c:pt idx="37">
                  <c:v>17</c:v>
                </c:pt>
                <c:pt idx="38">
                  <c:v>16</c:v>
                </c:pt>
                <c:pt idx="39">
                  <c:v>16</c:v>
                </c:pt>
                <c:pt idx="40">
                  <c:v>18</c:v>
                </c:pt>
                <c:pt idx="41">
                  <c:v>26</c:v>
                </c:pt>
                <c:pt idx="42">
                  <c:v>24</c:v>
                </c:pt>
                <c:pt idx="43">
                  <c:v>24</c:v>
                </c:pt>
                <c:pt idx="44">
                  <c:v>24</c:v>
                </c:pt>
                <c:pt idx="45">
                  <c:v>20</c:v>
                </c:pt>
                <c:pt idx="46">
                  <c:v>20</c:v>
                </c:pt>
                <c:pt idx="47">
                  <c:v>22</c:v>
                </c:pt>
                <c:pt idx="48">
                  <c:v>22</c:v>
                </c:pt>
                <c:pt idx="49">
                  <c:v>19</c:v>
                </c:pt>
                <c:pt idx="50">
                  <c:v>19</c:v>
                </c:pt>
                <c:pt idx="51">
                  <c:v>40</c:v>
                </c:pt>
                <c:pt idx="52">
                  <c:v>40</c:v>
                </c:pt>
                <c:pt idx="53">
                  <c:v>38</c:v>
                </c:pt>
                <c:pt idx="54">
                  <c:v>40</c:v>
                </c:pt>
                <c:pt idx="55">
                  <c:v>30</c:v>
                </c:pt>
                <c:pt idx="56">
                  <c:v>27</c:v>
                </c:pt>
                <c:pt idx="57">
                  <c:v>19</c:v>
                </c:pt>
                <c:pt idx="58">
                  <c:v>18</c:v>
                </c:pt>
                <c:pt idx="59">
                  <c:v>18</c:v>
                </c:pt>
                <c:pt idx="60">
                  <c:v>17</c:v>
                </c:pt>
                <c:pt idx="61">
                  <c:v>18</c:v>
                </c:pt>
                <c:pt idx="62">
                  <c:v>17</c:v>
                </c:pt>
                <c:pt idx="63">
                  <c:v>16</c:v>
                </c:pt>
                <c:pt idx="64">
                  <c:v>16</c:v>
                </c:pt>
                <c:pt idx="65">
                  <c:v>23</c:v>
                </c:pt>
                <c:pt idx="66">
                  <c:v>24</c:v>
                </c:pt>
                <c:pt idx="67">
                  <c:v>22</c:v>
                </c:pt>
                <c:pt idx="68">
                  <c:v>23</c:v>
                </c:pt>
                <c:pt idx="69">
                  <c:v>25</c:v>
                </c:pt>
                <c:pt idx="70">
                  <c:v>24</c:v>
                </c:pt>
                <c:pt idx="71">
                  <c:v>23</c:v>
                </c:pt>
                <c:pt idx="72">
                  <c:v>23</c:v>
                </c:pt>
                <c:pt idx="73">
                  <c:v>20</c:v>
                </c:pt>
                <c:pt idx="74">
                  <c:v>18</c:v>
                </c:pt>
                <c:pt idx="75">
                  <c:v>23</c:v>
                </c:pt>
                <c:pt idx="76">
                  <c:v>23</c:v>
                </c:pt>
                <c:pt idx="77">
                  <c:v>24</c:v>
                </c:pt>
                <c:pt idx="78">
                  <c:v>24</c:v>
                </c:pt>
                <c:pt idx="79">
                  <c:v>24</c:v>
                </c:pt>
                <c:pt idx="80">
                  <c:v>25</c:v>
                </c:pt>
                <c:pt idx="81">
                  <c:v>22</c:v>
                </c:pt>
                <c:pt idx="82">
                  <c:v>19</c:v>
                </c:pt>
                <c:pt idx="83">
                  <c:v>19</c:v>
                </c:pt>
                <c:pt idx="84">
                  <c:v>22</c:v>
                </c:pt>
                <c:pt idx="85">
                  <c:v>20</c:v>
                </c:pt>
                <c:pt idx="86">
                  <c:v>18</c:v>
                </c:pt>
                <c:pt idx="87">
                  <c:v>30</c:v>
                </c:pt>
                <c:pt idx="88">
                  <c:v>24</c:v>
                </c:pt>
                <c:pt idx="89">
                  <c:v>24</c:v>
                </c:pt>
                <c:pt idx="90">
                  <c:v>23</c:v>
                </c:pt>
              </c:numCache>
            </c:numRef>
          </c:xVal>
          <c:yVal>
            <c:numRef>
              <c:f>'EG2.7'!$O$2:$O$92</c:f>
              <c:numCache>
                <c:formatCode>General</c:formatCode>
                <c:ptCount val="91"/>
                <c:pt idx="0">
                  <c:v>221</c:v>
                </c:pt>
                <c:pt idx="1">
                  <c:v>234</c:v>
                </c:pt>
                <c:pt idx="2">
                  <c:v>286</c:v>
                </c:pt>
                <c:pt idx="3">
                  <c:v>317</c:v>
                </c:pt>
                <c:pt idx="4">
                  <c:v>230</c:v>
                </c:pt>
                <c:pt idx="5">
                  <c:v>242</c:v>
                </c:pt>
                <c:pt idx="6">
                  <c:v>298</c:v>
                </c:pt>
                <c:pt idx="7">
                  <c:v>306</c:v>
                </c:pt>
                <c:pt idx="8">
                  <c:v>306</c:v>
                </c:pt>
                <c:pt idx="9">
                  <c:v>323</c:v>
                </c:pt>
                <c:pt idx="10">
                  <c:v>306</c:v>
                </c:pt>
                <c:pt idx="11">
                  <c:v>323</c:v>
                </c:pt>
                <c:pt idx="12">
                  <c:v>368</c:v>
                </c:pt>
                <c:pt idx="13">
                  <c:v>370</c:v>
                </c:pt>
                <c:pt idx="14">
                  <c:v>202</c:v>
                </c:pt>
                <c:pt idx="15">
                  <c:v>238</c:v>
                </c:pt>
                <c:pt idx="16">
                  <c:v>238</c:v>
                </c:pt>
                <c:pt idx="17">
                  <c:v>251</c:v>
                </c:pt>
                <c:pt idx="18">
                  <c:v>246</c:v>
                </c:pt>
                <c:pt idx="19">
                  <c:v>261</c:v>
                </c:pt>
                <c:pt idx="20">
                  <c:v>261</c:v>
                </c:pt>
                <c:pt idx="21">
                  <c:v>261</c:v>
                </c:pt>
                <c:pt idx="22">
                  <c:v>261</c:v>
                </c:pt>
                <c:pt idx="23">
                  <c:v>203</c:v>
                </c:pt>
                <c:pt idx="24">
                  <c:v>203</c:v>
                </c:pt>
                <c:pt idx="25">
                  <c:v>208</c:v>
                </c:pt>
                <c:pt idx="26">
                  <c:v>195</c:v>
                </c:pt>
                <c:pt idx="27">
                  <c:v>238</c:v>
                </c:pt>
                <c:pt idx="28">
                  <c:v>203</c:v>
                </c:pt>
                <c:pt idx="29">
                  <c:v>208</c:v>
                </c:pt>
                <c:pt idx="30">
                  <c:v>222</c:v>
                </c:pt>
                <c:pt idx="31">
                  <c:v>195</c:v>
                </c:pt>
                <c:pt idx="32">
                  <c:v>171</c:v>
                </c:pt>
                <c:pt idx="33">
                  <c:v>221</c:v>
                </c:pt>
                <c:pt idx="34">
                  <c:v>232</c:v>
                </c:pt>
                <c:pt idx="35">
                  <c:v>230</c:v>
                </c:pt>
                <c:pt idx="36">
                  <c:v>312</c:v>
                </c:pt>
                <c:pt idx="37">
                  <c:v>320</c:v>
                </c:pt>
                <c:pt idx="38">
                  <c:v>330</c:v>
                </c:pt>
                <c:pt idx="39">
                  <c:v>342</c:v>
                </c:pt>
                <c:pt idx="40">
                  <c:v>307</c:v>
                </c:pt>
                <c:pt idx="41">
                  <c:v>224</c:v>
                </c:pt>
                <c:pt idx="42">
                  <c:v>237</c:v>
                </c:pt>
                <c:pt idx="43">
                  <c:v>234</c:v>
                </c:pt>
                <c:pt idx="44">
                  <c:v>234</c:v>
                </c:pt>
                <c:pt idx="45">
                  <c:v>280</c:v>
                </c:pt>
                <c:pt idx="46">
                  <c:v>280</c:v>
                </c:pt>
                <c:pt idx="47">
                  <c:v>256</c:v>
                </c:pt>
                <c:pt idx="48">
                  <c:v>256</c:v>
                </c:pt>
                <c:pt idx="49">
                  <c:v>285</c:v>
                </c:pt>
                <c:pt idx="50">
                  <c:v>283</c:v>
                </c:pt>
                <c:pt idx="51">
                  <c:v>141</c:v>
                </c:pt>
                <c:pt idx="52">
                  <c:v>142</c:v>
                </c:pt>
                <c:pt idx="53">
                  <c:v>146</c:v>
                </c:pt>
                <c:pt idx="54">
                  <c:v>141</c:v>
                </c:pt>
                <c:pt idx="55">
                  <c:v>203</c:v>
                </c:pt>
                <c:pt idx="56">
                  <c:v>222</c:v>
                </c:pt>
                <c:pt idx="57">
                  <c:v>298</c:v>
                </c:pt>
                <c:pt idx="58">
                  <c:v>306</c:v>
                </c:pt>
                <c:pt idx="59">
                  <c:v>306</c:v>
                </c:pt>
                <c:pt idx="60">
                  <c:v>323</c:v>
                </c:pt>
                <c:pt idx="61">
                  <c:v>306</c:v>
                </c:pt>
                <c:pt idx="62">
                  <c:v>323</c:v>
                </c:pt>
                <c:pt idx="63">
                  <c:v>368</c:v>
                </c:pt>
                <c:pt idx="64">
                  <c:v>370</c:v>
                </c:pt>
                <c:pt idx="65">
                  <c:v>238</c:v>
                </c:pt>
                <c:pt idx="66">
                  <c:v>238</c:v>
                </c:pt>
                <c:pt idx="67">
                  <c:v>251</c:v>
                </c:pt>
                <c:pt idx="68">
                  <c:v>246</c:v>
                </c:pt>
                <c:pt idx="69">
                  <c:v>230</c:v>
                </c:pt>
                <c:pt idx="70">
                  <c:v>242</c:v>
                </c:pt>
                <c:pt idx="71">
                  <c:v>261</c:v>
                </c:pt>
                <c:pt idx="72">
                  <c:v>261</c:v>
                </c:pt>
                <c:pt idx="73">
                  <c:v>286</c:v>
                </c:pt>
                <c:pt idx="74">
                  <c:v>317</c:v>
                </c:pt>
                <c:pt idx="75">
                  <c:v>261</c:v>
                </c:pt>
                <c:pt idx="76">
                  <c:v>261</c:v>
                </c:pt>
                <c:pt idx="77">
                  <c:v>258</c:v>
                </c:pt>
                <c:pt idx="78">
                  <c:v>248</c:v>
                </c:pt>
                <c:pt idx="79">
                  <c:v>248</c:v>
                </c:pt>
                <c:pt idx="80">
                  <c:v>221</c:v>
                </c:pt>
                <c:pt idx="81">
                  <c:v>245</c:v>
                </c:pt>
                <c:pt idx="82">
                  <c:v>306</c:v>
                </c:pt>
                <c:pt idx="83">
                  <c:v>306</c:v>
                </c:pt>
                <c:pt idx="84">
                  <c:v>246</c:v>
                </c:pt>
                <c:pt idx="85">
                  <c:v>296</c:v>
                </c:pt>
                <c:pt idx="86">
                  <c:v>307</c:v>
                </c:pt>
                <c:pt idx="87">
                  <c:v>197</c:v>
                </c:pt>
                <c:pt idx="88">
                  <c:v>226</c:v>
                </c:pt>
                <c:pt idx="89">
                  <c:v>238</c:v>
                </c:pt>
                <c:pt idx="90">
                  <c:v>253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03B-4C4F-9EB9-A0D80312B8F4}"/>
            </c:ext>
          </c:extLst>
        </c:ser>
        <c:ser>
          <c:idx val="3"/>
          <c:order val="3"/>
          <c:tx>
            <c:strRef>
              <c:f>'EG2.7'!$Q$2</c:f>
              <c:strCache>
                <c:ptCount val="1"/>
                <c:pt idx="0">
                  <c:v>D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92D050"/>
              </a:solidFill>
              <a:ln w="9525">
                <a:solidFill>
                  <a:srgbClr val="92D050"/>
                </a:solidFill>
              </a:ln>
              <a:effectLst/>
            </c:spPr>
          </c:marker>
          <c:xVal>
            <c:numRef>
              <c:f>'EG2.7'!$R$2:$R$28</c:f>
              <c:numCache>
                <c:formatCode>General</c:formatCode>
                <c:ptCount val="27"/>
                <c:pt idx="0">
                  <c:v>53</c:v>
                </c:pt>
                <c:pt idx="1">
                  <c:v>53</c:v>
                </c:pt>
                <c:pt idx="2">
                  <c:v>53</c:v>
                </c:pt>
                <c:pt idx="3">
                  <c:v>52</c:v>
                </c:pt>
                <c:pt idx="4">
                  <c:v>44</c:v>
                </c:pt>
                <c:pt idx="5">
                  <c:v>40</c:v>
                </c:pt>
                <c:pt idx="6">
                  <c:v>63</c:v>
                </c:pt>
                <c:pt idx="7">
                  <c:v>63</c:v>
                </c:pt>
                <c:pt idx="8">
                  <c:v>53</c:v>
                </c:pt>
                <c:pt idx="9">
                  <c:v>67</c:v>
                </c:pt>
                <c:pt idx="10">
                  <c:v>40</c:v>
                </c:pt>
                <c:pt idx="11">
                  <c:v>60</c:v>
                </c:pt>
                <c:pt idx="12">
                  <c:v>33</c:v>
                </c:pt>
                <c:pt idx="13">
                  <c:v>48</c:v>
                </c:pt>
                <c:pt idx="14">
                  <c:v>40</c:v>
                </c:pt>
                <c:pt idx="15">
                  <c:v>42</c:v>
                </c:pt>
                <c:pt idx="16">
                  <c:v>40</c:v>
                </c:pt>
                <c:pt idx="17">
                  <c:v>38</c:v>
                </c:pt>
                <c:pt idx="18">
                  <c:v>56</c:v>
                </c:pt>
                <c:pt idx="19">
                  <c:v>59</c:v>
                </c:pt>
                <c:pt idx="20">
                  <c:v>58</c:v>
                </c:pt>
                <c:pt idx="21">
                  <c:v>61</c:v>
                </c:pt>
                <c:pt idx="22">
                  <c:v>60</c:v>
                </c:pt>
                <c:pt idx="23">
                  <c:v>61</c:v>
                </c:pt>
                <c:pt idx="24">
                  <c:v>58</c:v>
                </c:pt>
                <c:pt idx="25">
                  <c:v>64</c:v>
                </c:pt>
                <c:pt idx="26">
                  <c:v>42</c:v>
                </c:pt>
              </c:numCache>
            </c:numRef>
          </c:xVal>
          <c:yVal>
            <c:numRef>
              <c:f>'EG2.7'!$S$2:$S$28</c:f>
              <c:numCache>
                <c:formatCode>General</c:formatCode>
                <c:ptCount val="27"/>
                <c:pt idx="0">
                  <c:v>192</c:v>
                </c:pt>
                <c:pt idx="1">
                  <c:v>192</c:v>
                </c:pt>
                <c:pt idx="2">
                  <c:v>194</c:v>
                </c:pt>
                <c:pt idx="3">
                  <c:v>194</c:v>
                </c:pt>
                <c:pt idx="4">
                  <c:v>211</c:v>
                </c:pt>
                <c:pt idx="5">
                  <c:v>256</c:v>
                </c:pt>
                <c:pt idx="6">
                  <c:v>151</c:v>
                </c:pt>
                <c:pt idx="7">
                  <c:v>151</c:v>
                </c:pt>
                <c:pt idx="8">
                  <c:v>181</c:v>
                </c:pt>
                <c:pt idx="9">
                  <c:v>162</c:v>
                </c:pt>
                <c:pt idx="10">
                  <c:v>232</c:v>
                </c:pt>
                <c:pt idx="11">
                  <c:v>165</c:v>
                </c:pt>
                <c:pt idx="12">
                  <c:v>281</c:v>
                </c:pt>
                <c:pt idx="13">
                  <c:v>194</c:v>
                </c:pt>
                <c:pt idx="14">
                  <c:v>240</c:v>
                </c:pt>
                <c:pt idx="15">
                  <c:v>243</c:v>
                </c:pt>
                <c:pt idx="16">
                  <c:v>238</c:v>
                </c:pt>
                <c:pt idx="17">
                  <c:v>248</c:v>
                </c:pt>
                <c:pt idx="18">
                  <c:v>165</c:v>
                </c:pt>
                <c:pt idx="19">
                  <c:v>165</c:v>
                </c:pt>
                <c:pt idx="20">
                  <c:v>162</c:v>
                </c:pt>
                <c:pt idx="21">
                  <c:v>157</c:v>
                </c:pt>
                <c:pt idx="22">
                  <c:v>157</c:v>
                </c:pt>
                <c:pt idx="23">
                  <c:v>157</c:v>
                </c:pt>
                <c:pt idx="24">
                  <c:v>162</c:v>
                </c:pt>
                <c:pt idx="25">
                  <c:v>154</c:v>
                </c:pt>
                <c:pt idx="26">
                  <c:v>243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103B-4C4F-9EB9-A0D80312B8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4635951"/>
        <c:axId val="1118188127"/>
      </c:scatterChart>
      <c:valAx>
        <c:axId val="97463595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Hwy (mpg)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8188127"/>
        <c:crosses val="autoZero"/>
        <c:crossBetween val="midCat"/>
      </c:valAx>
      <c:valAx>
        <c:axId val="111818812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Emissions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463595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Emissions vs. Hwy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'EG2.7'!$E$2</c:f>
              <c:strCache>
                <c:ptCount val="1"/>
                <c:pt idx="0">
                  <c:v>Z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'EG2.7'!$F$2:$F$437</c:f>
              <c:numCache>
                <c:formatCode>General</c:formatCode>
                <c:ptCount val="436"/>
                <c:pt idx="0">
                  <c:v>50</c:v>
                </c:pt>
                <c:pt idx="1">
                  <c:v>43</c:v>
                </c:pt>
                <c:pt idx="2">
                  <c:v>59</c:v>
                </c:pt>
                <c:pt idx="3">
                  <c:v>37</c:v>
                </c:pt>
                <c:pt idx="4">
                  <c:v>39</c:v>
                </c:pt>
                <c:pt idx="5">
                  <c:v>44</c:v>
                </c:pt>
                <c:pt idx="6">
                  <c:v>42</c:v>
                </c:pt>
                <c:pt idx="7">
                  <c:v>37</c:v>
                </c:pt>
                <c:pt idx="8">
                  <c:v>35</c:v>
                </c:pt>
                <c:pt idx="9">
                  <c:v>46</c:v>
                </c:pt>
                <c:pt idx="10">
                  <c:v>42</c:v>
                </c:pt>
                <c:pt idx="11">
                  <c:v>40</c:v>
                </c:pt>
                <c:pt idx="12">
                  <c:v>26</c:v>
                </c:pt>
                <c:pt idx="13">
                  <c:v>26</c:v>
                </c:pt>
                <c:pt idx="14">
                  <c:v>29</c:v>
                </c:pt>
                <c:pt idx="15">
                  <c:v>27</c:v>
                </c:pt>
                <c:pt idx="16">
                  <c:v>29</c:v>
                </c:pt>
                <c:pt idx="17">
                  <c:v>27</c:v>
                </c:pt>
                <c:pt idx="18">
                  <c:v>26</c:v>
                </c:pt>
                <c:pt idx="19">
                  <c:v>46</c:v>
                </c:pt>
                <c:pt idx="20">
                  <c:v>42</c:v>
                </c:pt>
                <c:pt idx="21">
                  <c:v>45</c:v>
                </c:pt>
                <c:pt idx="22">
                  <c:v>42</c:v>
                </c:pt>
                <c:pt idx="23">
                  <c:v>42</c:v>
                </c:pt>
                <c:pt idx="24">
                  <c:v>45</c:v>
                </c:pt>
                <c:pt idx="25">
                  <c:v>42</c:v>
                </c:pt>
                <c:pt idx="26">
                  <c:v>39</c:v>
                </c:pt>
                <c:pt idx="27">
                  <c:v>38</c:v>
                </c:pt>
                <c:pt idx="28">
                  <c:v>38</c:v>
                </c:pt>
                <c:pt idx="29">
                  <c:v>39</c:v>
                </c:pt>
                <c:pt idx="30">
                  <c:v>38</c:v>
                </c:pt>
                <c:pt idx="31">
                  <c:v>34</c:v>
                </c:pt>
                <c:pt idx="32">
                  <c:v>26</c:v>
                </c:pt>
                <c:pt idx="33">
                  <c:v>38</c:v>
                </c:pt>
                <c:pt idx="34">
                  <c:v>39</c:v>
                </c:pt>
                <c:pt idx="35">
                  <c:v>36</c:v>
                </c:pt>
                <c:pt idx="36">
                  <c:v>41</c:v>
                </c:pt>
                <c:pt idx="37">
                  <c:v>31</c:v>
                </c:pt>
                <c:pt idx="38">
                  <c:v>30</c:v>
                </c:pt>
                <c:pt idx="39">
                  <c:v>25</c:v>
                </c:pt>
                <c:pt idx="40">
                  <c:v>29</c:v>
                </c:pt>
                <c:pt idx="41">
                  <c:v>24</c:v>
                </c:pt>
                <c:pt idx="42">
                  <c:v>30</c:v>
                </c:pt>
                <c:pt idx="43">
                  <c:v>25</c:v>
                </c:pt>
                <c:pt idx="44">
                  <c:v>29</c:v>
                </c:pt>
                <c:pt idx="45">
                  <c:v>24</c:v>
                </c:pt>
                <c:pt idx="46">
                  <c:v>31</c:v>
                </c:pt>
                <c:pt idx="47">
                  <c:v>29</c:v>
                </c:pt>
                <c:pt idx="48">
                  <c:v>36</c:v>
                </c:pt>
                <c:pt idx="49">
                  <c:v>37</c:v>
                </c:pt>
                <c:pt idx="50">
                  <c:v>34</c:v>
                </c:pt>
                <c:pt idx="51">
                  <c:v>37</c:v>
                </c:pt>
                <c:pt idx="52">
                  <c:v>34</c:v>
                </c:pt>
                <c:pt idx="53">
                  <c:v>35</c:v>
                </c:pt>
                <c:pt idx="54">
                  <c:v>34</c:v>
                </c:pt>
                <c:pt idx="55">
                  <c:v>34</c:v>
                </c:pt>
                <c:pt idx="56">
                  <c:v>34</c:v>
                </c:pt>
                <c:pt idx="57">
                  <c:v>33</c:v>
                </c:pt>
                <c:pt idx="58">
                  <c:v>44</c:v>
                </c:pt>
                <c:pt idx="59">
                  <c:v>44</c:v>
                </c:pt>
                <c:pt idx="60">
                  <c:v>38</c:v>
                </c:pt>
                <c:pt idx="61">
                  <c:v>38</c:v>
                </c:pt>
                <c:pt idx="62">
                  <c:v>34</c:v>
                </c:pt>
                <c:pt idx="63">
                  <c:v>29</c:v>
                </c:pt>
                <c:pt idx="64">
                  <c:v>32</c:v>
                </c:pt>
                <c:pt idx="65">
                  <c:v>27</c:v>
                </c:pt>
                <c:pt idx="66">
                  <c:v>31</c:v>
                </c:pt>
                <c:pt idx="67">
                  <c:v>27</c:v>
                </c:pt>
                <c:pt idx="68">
                  <c:v>27</c:v>
                </c:pt>
                <c:pt idx="69">
                  <c:v>22</c:v>
                </c:pt>
                <c:pt idx="70">
                  <c:v>52</c:v>
                </c:pt>
                <c:pt idx="71">
                  <c:v>50</c:v>
                </c:pt>
                <c:pt idx="72">
                  <c:v>49</c:v>
                </c:pt>
                <c:pt idx="73">
                  <c:v>52</c:v>
                </c:pt>
                <c:pt idx="74">
                  <c:v>50</c:v>
                </c:pt>
                <c:pt idx="75">
                  <c:v>47</c:v>
                </c:pt>
                <c:pt idx="76">
                  <c:v>47</c:v>
                </c:pt>
                <c:pt idx="77">
                  <c:v>47</c:v>
                </c:pt>
                <c:pt idx="78">
                  <c:v>46</c:v>
                </c:pt>
                <c:pt idx="79">
                  <c:v>43</c:v>
                </c:pt>
                <c:pt idx="80">
                  <c:v>43</c:v>
                </c:pt>
                <c:pt idx="81">
                  <c:v>40</c:v>
                </c:pt>
                <c:pt idx="82">
                  <c:v>42</c:v>
                </c:pt>
                <c:pt idx="83">
                  <c:v>52</c:v>
                </c:pt>
                <c:pt idx="84">
                  <c:v>50</c:v>
                </c:pt>
                <c:pt idx="85">
                  <c:v>47</c:v>
                </c:pt>
                <c:pt idx="86">
                  <c:v>46</c:v>
                </c:pt>
                <c:pt idx="87">
                  <c:v>43</c:v>
                </c:pt>
                <c:pt idx="88">
                  <c:v>43</c:v>
                </c:pt>
                <c:pt idx="89">
                  <c:v>40</c:v>
                </c:pt>
                <c:pt idx="90">
                  <c:v>49</c:v>
                </c:pt>
                <c:pt idx="91">
                  <c:v>47</c:v>
                </c:pt>
                <c:pt idx="92">
                  <c:v>42</c:v>
                </c:pt>
                <c:pt idx="93">
                  <c:v>39</c:v>
                </c:pt>
                <c:pt idx="94">
                  <c:v>35</c:v>
                </c:pt>
                <c:pt idx="95">
                  <c:v>34</c:v>
                </c:pt>
                <c:pt idx="96">
                  <c:v>42</c:v>
                </c:pt>
                <c:pt idx="97">
                  <c:v>34</c:v>
                </c:pt>
                <c:pt idx="98">
                  <c:v>35</c:v>
                </c:pt>
                <c:pt idx="99">
                  <c:v>34</c:v>
                </c:pt>
                <c:pt idx="100">
                  <c:v>39</c:v>
                </c:pt>
                <c:pt idx="101">
                  <c:v>34</c:v>
                </c:pt>
                <c:pt idx="102">
                  <c:v>34</c:v>
                </c:pt>
                <c:pt idx="103">
                  <c:v>29</c:v>
                </c:pt>
                <c:pt idx="104">
                  <c:v>48</c:v>
                </c:pt>
                <c:pt idx="105">
                  <c:v>43</c:v>
                </c:pt>
                <c:pt idx="106">
                  <c:v>44</c:v>
                </c:pt>
                <c:pt idx="107">
                  <c:v>34</c:v>
                </c:pt>
                <c:pt idx="108">
                  <c:v>34</c:v>
                </c:pt>
                <c:pt idx="109">
                  <c:v>29</c:v>
                </c:pt>
                <c:pt idx="110">
                  <c:v>31</c:v>
                </c:pt>
                <c:pt idx="111">
                  <c:v>29</c:v>
                </c:pt>
                <c:pt idx="112">
                  <c:v>31</c:v>
                </c:pt>
                <c:pt idx="113">
                  <c:v>29</c:v>
                </c:pt>
                <c:pt idx="114">
                  <c:v>31</c:v>
                </c:pt>
                <c:pt idx="115">
                  <c:v>29</c:v>
                </c:pt>
                <c:pt idx="116">
                  <c:v>31</c:v>
                </c:pt>
                <c:pt idx="117">
                  <c:v>47</c:v>
                </c:pt>
                <c:pt idx="118">
                  <c:v>38</c:v>
                </c:pt>
                <c:pt idx="119">
                  <c:v>40</c:v>
                </c:pt>
                <c:pt idx="120">
                  <c:v>37</c:v>
                </c:pt>
                <c:pt idx="121">
                  <c:v>38</c:v>
                </c:pt>
                <c:pt idx="122">
                  <c:v>31</c:v>
                </c:pt>
                <c:pt idx="123">
                  <c:v>24</c:v>
                </c:pt>
                <c:pt idx="124">
                  <c:v>34</c:v>
                </c:pt>
                <c:pt idx="125">
                  <c:v>29</c:v>
                </c:pt>
                <c:pt idx="126">
                  <c:v>48</c:v>
                </c:pt>
                <c:pt idx="127">
                  <c:v>50</c:v>
                </c:pt>
                <c:pt idx="128">
                  <c:v>33</c:v>
                </c:pt>
                <c:pt idx="129">
                  <c:v>37</c:v>
                </c:pt>
                <c:pt idx="130">
                  <c:v>33</c:v>
                </c:pt>
                <c:pt idx="131">
                  <c:v>43</c:v>
                </c:pt>
                <c:pt idx="132">
                  <c:v>45</c:v>
                </c:pt>
                <c:pt idx="133">
                  <c:v>39</c:v>
                </c:pt>
                <c:pt idx="134">
                  <c:v>43</c:v>
                </c:pt>
                <c:pt idx="135">
                  <c:v>45</c:v>
                </c:pt>
                <c:pt idx="136">
                  <c:v>45</c:v>
                </c:pt>
                <c:pt idx="137">
                  <c:v>43</c:v>
                </c:pt>
                <c:pt idx="138">
                  <c:v>42</c:v>
                </c:pt>
                <c:pt idx="139">
                  <c:v>43</c:v>
                </c:pt>
                <c:pt idx="140">
                  <c:v>40</c:v>
                </c:pt>
                <c:pt idx="141">
                  <c:v>34</c:v>
                </c:pt>
                <c:pt idx="142">
                  <c:v>26</c:v>
                </c:pt>
                <c:pt idx="143">
                  <c:v>27</c:v>
                </c:pt>
                <c:pt idx="144">
                  <c:v>26</c:v>
                </c:pt>
                <c:pt idx="145">
                  <c:v>27</c:v>
                </c:pt>
                <c:pt idx="146">
                  <c:v>26</c:v>
                </c:pt>
                <c:pt idx="147">
                  <c:v>27</c:v>
                </c:pt>
                <c:pt idx="148">
                  <c:v>28</c:v>
                </c:pt>
                <c:pt idx="149">
                  <c:v>25</c:v>
                </c:pt>
                <c:pt idx="150">
                  <c:v>34</c:v>
                </c:pt>
                <c:pt idx="151">
                  <c:v>34</c:v>
                </c:pt>
                <c:pt idx="152">
                  <c:v>34</c:v>
                </c:pt>
                <c:pt idx="153">
                  <c:v>26</c:v>
                </c:pt>
                <c:pt idx="154">
                  <c:v>27</c:v>
                </c:pt>
                <c:pt idx="155">
                  <c:v>40</c:v>
                </c:pt>
                <c:pt idx="156">
                  <c:v>41</c:v>
                </c:pt>
                <c:pt idx="157">
                  <c:v>43</c:v>
                </c:pt>
                <c:pt idx="158">
                  <c:v>29</c:v>
                </c:pt>
                <c:pt idx="159">
                  <c:v>29</c:v>
                </c:pt>
                <c:pt idx="160">
                  <c:v>32</c:v>
                </c:pt>
                <c:pt idx="161">
                  <c:v>32</c:v>
                </c:pt>
                <c:pt idx="162">
                  <c:v>32</c:v>
                </c:pt>
                <c:pt idx="163">
                  <c:v>32</c:v>
                </c:pt>
                <c:pt idx="164">
                  <c:v>34</c:v>
                </c:pt>
                <c:pt idx="165">
                  <c:v>29</c:v>
                </c:pt>
                <c:pt idx="166">
                  <c:v>29</c:v>
                </c:pt>
                <c:pt idx="167">
                  <c:v>28</c:v>
                </c:pt>
                <c:pt idx="168">
                  <c:v>25</c:v>
                </c:pt>
                <c:pt idx="169">
                  <c:v>33</c:v>
                </c:pt>
                <c:pt idx="170">
                  <c:v>42</c:v>
                </c:pt>
                <c:pt idx="171">
                  <c:v>39</c:v>
                </c:pt>
                <c:pt idx="172">
                  <c:v>50</c:v>
                </c:pt>
                <c:pt idx="173">
                  <c:v>45</c:v>
                </c:pt>
                <c:pt idx="174">
                  <c:v>36</c:v>
                </c:pt>
                <c:pt idx="175">
                  <c:v>34</c:v>
                </c:pt>
                <c:pt idx="176">
                  <c:v>38</c:v>
                </c:pt>
                <c:pt idx="177">
                  <c:v>36</c:v>
                </c:pt>
                <c:pt idx="178">
                  <c:v>36</c:v>
                </c:pt>
                <c:pt idx="179">
                  <c:v>38</c:v>
                </c:pt>
                <c:pt idx="180">
                  <c:v>35</c:v>
                </c:pt>
                <c:pt idx="181">
                  <c:v>35</c:v>
                </c:pt>
                <c:pt idx="182">
                  <c:v>33</c:v>
                </c:pt>
                <c:pt idx="183">
                  <c:v>49</c:v>
                </c:pt>
                <c:pt idx="184">
                  <c:v>35</c:v>
                </c:pt>
                <c:pt idx="185">
                  <c:v>37</c:v>
                </c:pt>
                <c:pt idx="186">
                  <c:v>36</c:v>
                </c:pt>
                <c:pt idx="187">
                  <c:v>31</c:v>
                </c:pt>
                <c:pt idx="188">
                  <c:v>28</c:v>
                </c:pt>
                <c:pt idx="189">
                  <c:v>27</c:v>
                </c:pt>
                <c:pt idx="190">
                  <c:v>40</c:v>
                </c:pt>
                <c:pt idx="191">
                  <c:v>39</c:v>
                </c:pt>
                <c:pt idx="192">
                  <c:v>33</c:v>
                </c:pt>
                <c:pt idx="193">
                  <c:v>41</c:v>
                </c:pt>
                <c:pt idx="194">
                  <c:v>37</c:v>
                </c:pt>
                <c:pt idx="195">
                  <c:v>32</c:v>
                </c:pt>
                <c:pt idx="196">
                  <c:v>32</c:v>
                </c:pt>
                <c:pt idx="197">
                  <c:v>35</c:v>
                </c:pt>
                <c:pt idx="198">
                  <c:v>33</c:v>
                </c:pt>
                <c:pt idx="199">
                  <c:v>35</c:v>
                </c:pt>
                <c:pt idx="200">
                  <c:v>33</c:v>
                </c:pt>
                <c:pt idx="201">
                  <c:v>33</c:v>
                </c:pt>
                <c:pt idx="202">
                  <c:v>33</c:v>
                </c:pt>
                <c:pt idx="203">
                  <c:v>31</c:v>
                </c:pt>
                <c:pt idx="204">
                  <c:v>34</c:v>
                </c:pt>
                <c:pt idx="205">
                  <c:v>31</c:v>
                </c:pt>
                <c:pt idx="206">
                  <c:v>31</c:v>
                </c:pt>
                <c:pt idx="207">
                  <c:v>31</c:v>
                </c:pt>
                <c:pt idx="208">
                  <c:v>31</c:v>
                </c:pt>
                <c:pt idx="209">
                  <c:v>26</c:v>
                </c:pt>
                <c:pt idx="210">
                  <c:v>26</c:v>
                </c:pt>
                <c:pt idx="211">
                  <c:v>26</c:v>
                </c:pt>
                <c:pt idx="212">
                  <c:v>25</c:v>
                </c:pt>
                <c:pt idx="213">
                  <c:v>34</c:v>
                </c:pt>
                <c:pt idx="214">
                  <c:v>27</c:v>
                </c:pt>
                <c:pt idx="215">
                  <c:v>33</c:v>
                </c:pt>
                <c:pt idx="216">
                  <c:v>33</c:v>
                </c:pt>
                <c:pt idx="217">
                  <c:v>27</c:v>
                </c:pt>
                <c:pt idx="218">
                  <c:v>27</c:v>
                </c:pt>
                <c:pt idx="219">
                  <c:v>43</c:v>
                </c:pt>
                <c:pt idx="220">
                  <c:v>43</c:v>
                </c:pt>
                <c:pt idx="221">
                  <c:v>27</c:v>
                </c:pt>
                <c:pt idx="222">
                  <c:v>27</c:v>
                </c:pt>
                <c:pt idx="223">
                  <c:v>33</c:v>
                </c:pt>
                <c:pt idx="224">
                  <c:v>33</c:v>
                </c:pt>
                <c:pt idx="225">
                  <c:v>27</c:v>
                </c:pt>
                <c:pt idx="226">
                  <c:v>27</c:v>
                </c:pt>
                <c:pt idx="227">
                  <c:v>40</c:v>
                </c:pt>
                <c:pt idx="228">
                  <c:v>37</c:v>
                </c:pt>
                <c:pt idx="229">
                  <c:v>46</c:v>
                </c:pt>
                <c:pt idx="230">
                  <c:v>28</c:v>
                </c:pt>
                <c:pt idx="231">
                  <c:v>43</c:v>
                </c:pt>
                <c:pt idx="232">
                  <c:v>39</c:v>
                </c:pt>
                <c:pt idx="233">
                  <c:v>43</c:v>
                </c:pt>
                <c:pt idx="234">
                  <c:v>39</c:v>
                </c:pt>
                <c:pt idx="235">
                  <c:v>37</c:v>
                </c:pt>
                <c:pt idx="236">
                  <c:v>39</c:v>
                </c:pt>
                <c:pt idx="237">
                  <c:v>33</c:v>
                </c:pt>
                <c:pt idx="238">
                  <c:v>35</c:v>
                </c:pt>
                <c:pt idx="239">
                  <c:v>32</c:v>
                </c:pt>
                <c:pt idx="240">
                  <c:v>32</c:v>
                </c:pt>
                <c:pt idx="241">
                  <c:v>31</c:v>
                </c:pt>
                <c:pt idx="242">
                  <c:v>24</c:v>
                </c:pt>
                <c:pt idx="243">
                  <c:v>39</c:v>
                </c:pt>
                <c:pt idx="244">
                  <c:v>35</c:v>
                </c:pt>
                <c:pt idx="245">
                  <c:v>35</c:v>
                </c:pt>
                <c:pt idx="246">
                  <c:v>29</c:v>
                </c:pt>
                <c:pt idx="247">
                  <c:v>29</c:v>
                </c:pt>
                <c:pt idx="248">
                  <c:v>31</c:v>
                </c:pt>
                <c:pt idx="249">
                  <c:v>34</c:v>
                </c:pt>
                <c:pt idx="250">
                  <c:v>40</c:v>
                </c:pt>
                <c:pt idx="251">
                  <c:v>40</c:v>
                </c:pt>
                <c:pt idx="252">
                  <c:v>40</c:v>
                </c:pt>
                <c:pt idx="253">
                  <c:v>51</c:v>
                </c:pt>
                <c:pt idx="254">
                  <c:v>45</c:v>
                </c:pt>
                <c:pt idx="255">
                  <c:v>46</c:v>
                </c:pt>
                <c:pt idx="256">
                  <c:v>40</c:v>
                </c:pt>
                <c:pt idx="257">
                  <c:v>39</c:v>
                </c:pt>
                <c:pt idx="258">
                  <c:v>39</c:v>
                </c:pt>
                <c:pt idx="259">
                  <c:v>39</c:v>
                </c:pt>
                <c:pt idx="260">
                  <c:v>39</c:v>
                </c:pt>
                <c:pt idx="261">
                  <c:v>28</c:v>
                </c:pt>
                <c:pt idx="262">
                  <c:v>27</c:v>
                </c:pt>
                <c:pt idx="263">
                  <c:v>32</c:v>
                </c:pt>
                <c:pt idx="264">
                  <c:v>30</c:v>
                </c:pt>
                <c:pt idx="265">
                  <c:v>55</c:v>
                </c:pt>
                <c:pt idx="266">
                  <c:v>43</c:v>
                </c:pt>
                <c:pt idx="267">
                  <c:v>36</c:v>
                </c:pt>
                <c:pt idx="268">
                  <c:v>31</c:v>
                </c:pt>
                <c:pt idx="269">
                  <c:v>31</c:v>
                </c:pt>
                <c:pt idx="270">
                  <c:v>41</c:v>
                </c:pt>
                <c:pt idx="271">
                  <c:v>42</c:v>
                </c:pt>
                <c:pt idx="272">
                  <c:v>40</c:v>
                </c:pt>
                <c:pt idx="273">
                  <c:v>39</c:v>
                </c:pt>
                <c:pt idx="274">
                  <c:v>40</c:v>
                </c:pt>
                <c:pt idx="275">
                  <c:v>41</c:v>
                </c:pt>
                <c:pt idx="276">
                  <c:v>43</c:v>
                </c:pt>
                <c:pt idx="277">
                  <c:v>37</c:v>
                </c:pt>
                <c:pt idx="278">
                  <c:v>36</c:v>
                </c:pt>
                <c:pt idx="279">
                  <c:v>38</c:v>
                </c:pt>
                <c:pt idx="280">
                  <c:v>32</c:v>
                </c:pt>
                <c:pt idx="281">
                  <c:v>30</c:v>
                </c:pt>
                <c:pt idx="282">
                  <c:v>32</c:v>
                </c:pt>
                <c:pt idx="283">
                  <c:v>30</c:v>
                </c:pt>
                <c:pt idx="284">
                  <c:v>21</c:v>
                </c:pt>
                <c:pt idx="285">
                  <c:v>21</c:v>
                </c:pt>
                <c:pt idx="286">
                  <c:v>26</c:v>
                </c:pt>
                <c:pt idx="287">
                  <c:v>25</c:v>
                </c:pt>
                <c:pt idx="288">
                  <c:v>25</c:v>
                </c:pt>
                <c:pt idx="289">
                  <c:v>35</c:v>
                </c:pt>
                <c:pt idx="290">
                  <c:v>32</c:v>
                </c:pt>
                <c:pt idx="291">
                  <c:v>28</c:v>
                </c:pt>
                <c:pt idx="292">
                  <c:v>25</c:v>
                </c:pt>
                <c:pt idx="293">
                  <c:v>35</c:v>
                </c:pt>
                <c:pt idx="294">
                  <c:v>36</c:v>
                </c:pt>
                <c:pt idx="295">
                  <c:v>32</c:v>
                </c:pt>
                <c:pt idx="296">
                  <c:v>35</c:v>
                </c:pt>
                <c:pt idx="297">
                  <c:v>33</c:v>
                </c:pt>
                <c:pt idx="298">
                  <c:v>30</c:v>
                </c:pt>
                <c:pt idx="299">
                  <c:v>47</c:v>
                </c:pt>
                <c:pt idx="300">
                  <c:v>46</c:v>
                </c:pt>
                <c:pt idx="301">
                  <c:v>42</c:v>
                </c:pt>
                <c:pt idx="302">
                  <c:v>39</c:v>
                </c:pt>
                <c:pt idx="303">
                  <c:v>24</c:v>
                </c:pt>
                <c:pt idx="304">
                  <c:v>26</c:v>
                </c:pt>
                <c:pt idx="305">
                  <c:v>26</c:v>
                </c:pt>
                <c:pt idx="306">
                  <c:v>51</c:v>
                </c:pt>
                <c:pt idx="307">
                  <c:v>50</c:v>
                </c:pt>
                <c:pt idx="308">
                  <c:v>51</c:v>
                </c:pt>
                <c:pt idx="309">
                  <c:v>50</c:v>
                </c:pt>
                <c:pt idx="310">
                  <c:v>43</c:v>
                </c:pt>
                <c:pt idx="311">
                  <c:v>50</c:v>
                </c:pt>
                <c:pt idx="312">
                  <c:v>51</c:v>
                </c:pt>
                <c:pt idx="313">
                  <c:v>53</c:v>
                </c:pt>
                <c:pt idx="314">
                  <c:v>43</c:v>
                </c:pt>
                <c:pt idx="315">
                  <c:v>50</c:v>
                </c:pt>
                <c:pt idx="316">
                  <c:v>51</c:v>
                </c:pt>
                <c:pt idx="317">
                  <c:v>50</c:v>
                </c:pt>
                <c:pt idx="318">
                  <c:v>49</c:v>
                </c:pt>
                <c:pt idx="319">
                  <c:v>50</c:v>
                </c:pt>
                <c:pt idx="320">
                  <c:v>49</c:v>
                </c:pt>
                <c:pt idx="321">
                  <c:v>50</c:v>
                </c:pt>
                <c:pt idx="322">
                  <c:v>43</c:v>
                </c:pt>
                <c:pt idx="323">
                  <c:v>45</c:v>
                </c:pt>
                <c:pt idx="324">
                  <c:v>49</c:v>
                </c:pt>
                <c:pt idx="325">
                  <c:v>50</c:v>
                </c:pt>
                <c:pt idx="326">
                  <c:v>43</c:v>
                </c:pt>
                <c:pt idx="327">
                  <c:v>45</c:v>
                </c:pt>
                <c:pt idx="328">
                  <c:v>49</c:v>
                </c:pt>
                <c:pt idx="329">
                  <c:v>50</c:v>
                </c:pt>
                <c:pt idx="330">
                  <c:v>49</c:v>
                </c:pt>
                <c:pt idx="331">
                  <c:v>50</c:v>
                </c:pt>
                <c:pt idx="332">
                  <c:v>49</c:v>
                </c:pt>
                <c:pt idx="333">
                  <c:v>50</c:v>
                </c:pt>
                <c:pt idx="334">
                  <c:v>43</c:v>
                </c:pt>
                <c:pt idx="335">
                  <c:v>45</c:v>
                </c:pt>
                <c:pt idx="336">
                  <c:v>49</c:v>
                </c:pt>
                <c:pt idx="337">
                  <c:v>50</c:v>
                </c:pt>
                <c:pt idx="338">
                  <c:v>43</c:v>
                </c:pt>
                <c:pt idx="339">
                  <c:v>45</c:v>
                </c:pt>
                <c:pt idx="340">
                  <c:v>49</c:v>
                </c:pt>
                <c:pt idx="341">
                  <c:v>50</c:v>
                </c:pt>
                <c:pt idx="342">
                  <c:v>32</c:v>
                </c:pt>
                <c:pt idx="343">
                  <c:v>32</c:v>
                </c:pt>
                <c:pt idx="344">
                  <c:v>36</c:v>
                </c:pt>
                <c:pt idx="345">
                  <c:v>40</c:v>
                </c:pt>
                <c:pt idx="346">
                  <c:v>37</c:v>
                </c:pt>
                <c:pt idx="347">
                  <c:v>36</c:v>
                </c:pt>
                <c:pt idx="348">
                  <c:v>35</c:v>
                </c:pt>
                <c:pt idx="349">
                  <c:v>35</c:v>
                </c:pt>
                <c:pt idx="350">
                  <c:v>31</c:v>
                </c:pt>
                <c:pt idx="351">
                  <c:v>46</c:v>
                </c:pt>
                <c:pt idx="352">
                  <c:v>44</c:v>
                </c:pt>
                <c:pt idx="353">
                  <c:v>43</c:v>
                </c:pt>
                <c:pt idx="354">
                  <c:v>37</c:v>
                </c:pt>
                <c:pt idx="355">
                  <c:v>38</c:v>
                </c:pt>
                <c:pt idx="356">
                  <c:v>36</c:v>
                </c:pt>
                <c:pt idx="357">
                  <c:v>40</c:v>
                </c:pt>
                <c:pt idx="358">
                  <c:v>39</c:v>
                </c:pt>
                <c:pt idx="359">
                  <c:v>40</c:v>
                </c:pt>
                <c:pt idx="360">
                  <c:v>39</c:v>
                </c:pt>
                <c:pt idx="361">
                  <c:v>39</c:v>
                </c:pt>
                <c:pt idx="362">
                  <c:v>38</c:v>
                </c:pt>
                <c:pt idx="363">
                  <c:v>38</c:v>
                </c:pt>
                <c:pt idx="364">
                  <c:v>38</c:v>
                </c:pt>
                <c:pt idx="365">
                  <c:v>37</c:v>
                </c:pt>
                <c:pt idx="366">
                  <c:v>37</c:v>
                </c:pt>
                <c:pt idx="367">
                  <c:v>40</c:v>
                </c:pt>
                <c:pt idx="368">
                  <c:v>39</c:v>
                </c:pt>
                <c:pt idx="369">
                  <c:v>39</c:v>
                </c:pt>
                <c:pt idx="370">
                  <c:v>39</c:v>
                </c:pt>
                <c:pt idx="371">
                  <c:v>39</c:v>
                </c:pt>
                <c:pt idx="372">
                  <c:v>38</c:v>
                </c:pt>
                <c:pt idx="373">
                  <c:v>29</c:v>
                </c:pt>
                <c:pt idx="374">
                  <c:v>35</c:v>
                </c:pt>
                <c:pt idx="375">
                  <c:v>35</c:v>
                </c:pt>
                <c:pt idx="376">
                  <c:v>35</c:v>
                </c:pt>
                <c:pt idx="377">
                  <c:v>35</c:v>
                </c:pt>
                <c:pt idx="378">
                  <c:v>46</c:v>
                </c:pt>
                <c:pt idx="379">
                  <c:v>42</c:v>
                </c:pt>
                <c:pt idx="380">
                  <c:v>43</c:v>
                </c:pt>
                <c:pt idx="381">
                  <c:v>39</c:v>
                </c:pt>
                <c:pt idx="382">
                  <c:v>34</c:v>
                </c:pt>
                <c:pt idx="383">
                  <c:v>30</c:v>
                </c:pt>
                <c:pt idx="384">
                  <c:v>29</c:v>
                </c:pt>
                <c:pt idx="385">
                  <c:v>32</c:v>
                </c:pt>
                <c:pt idx="386">
                  <c:v>34</c:v>
                </c:pt>
                <c:pt idx="387">
                  <c:v>30</c:v>
                </c:pt>
                <c:pt idx="388">
                  <c:v>46</c:v>
                </c:pt>
                <c:pt idx="389">
                  <c:v>42</c:v>
                </c:pt>
                <c:pt idx="390">
                  <c:v>43</c:v>
                </c:pt>
                <c:pt idx="391">
                  <c:v>39</c:v>
                </c:pt>
                <c:pt idx="392">
                  <c:v>40</c:v>
                </c:pt>
                <c:pt idx="393">
                  <c:v>38</c:v>
                </c:pt>
                <c:pt idx="394">
                  <c:v>38</c:v>
                </c:pt>
                <c:pt idx="395">
                  <c:v>38</c:v>
                </c:pt>
                <c:pt idx="396">
                  <c:v>34</c:v>
                </c:pt>
                <c:pt idx="397">
                  <c:v>38</c:v>
                </c:pt>
                <c:pt idx="398">
                  <c:v>34</c:v>
                </c:pt>
                <c:pt idx="399">
                  <c:v>34</c:v>
                </c:pt>
                <c:pt idx="400">
                  <c:v>27</c:v>
                </c:pt>
                <c:pt idx="401">
                  <c:v>27</c:v>
                </c:pt>
                <c:pt idx="402">
                  <c:v>26</c:v>
                </c:pt>
                <c:pt idx="403">
                  <c:v>26</c:v>
                </c:pt>
                <c:pt idx="404">
                  <c:v>26</c:v>
                </c:pt>
                <c:pt idx="405">
                  <c:v>26</c:v>
                </c:pt>
                <c:pt idx="406">
                  <c:v>28</c:v>
                </c:pt>
                <c:pt idx="407">
                  <c:v>49</c:v>
                </c:pt>
                <c:pt idx="408">
                  <c:v>43</c:v>
                </c:pt>
                <c:pt idx="409">
                  <c:v>60</c:v>
                </c:pt>
                <c:pt idx="410">
                  <c:v>60</c:v>
                </c:pt>
                <c:pt idx="411">
                  <c:v>25</c:v>
                </c:pt>
                <c:pt idx="412">
                  <c:v>25</c:v>
                </c:pt>
                <c:pt idx="413">
                  <c:v>48</c:v>
                </c:pt>
                <c:pt idx="414">
                  <c:v>43</c:v>
                </c:pt>
                <c:pt idx="415">
                  <c:v>39</c:v>
                </c:pt>
                <c:pt idx="416">
                  <c:v>35</c:v>
                </c:pt>
                <c:pt idx="417">
                  <c:v>32</c:v>
                </c:pt>
                <c:pt idx="418">
                  <c:v>35</c:v>
                </c:pt>
                <c:pt idx="419">
                  <c:v>32</c:v>
                </c:pt>
                <c:pt idx="420">
                  <c:v>43</c:v>
                </c:pt>
                <c:pt idx="421">
                  <c:v>44</c:v>
                </c:pt>
                <c:pt idx="422">
                  <c:v>42</c:v>
                </c:pt>
                <c:pt idx="423">
                  <c:v>44</c:v>
                </c:pt>
                <c:pt idx="424">
                  <c:v>43</c:v>
                </c:pt>
                <c:pt idx="425">
                  <c:v>44</c:v>
                </c:pt>
                <c:pt idx="426">
                  <c:v>34</c:v>
                </c:pt>
                <c:pt idx="427">
                  <c:v>42</c:v>
                </c:pt>
                <c:pt idx="428">
                  <c:v>46</c:v>
                </c:pt>
                <c:pt idx="429">
                  <c:v>46</c:v>
                </c:pt>
                <c:pt idx="430">
                  <c:v>67</c:v>
                </c:pt>
                <c:pt idx="431">
                  <c:v>38</c:v>
                </c:pt>
                <c:pt idx="432">
                  <c:v>35</c:v>
                </c:pt>
                <c:pt idx="433">
                  <c:v>37</c:v>
                </c:pt>
                <c:pt idx="434">
                  <c:v>36</c:v>
                </c:pt>
                <c:pt idx="435">
                  <c:v>32</c:v>
                </c:pt>
              </c:numCache>
            </c:numRef>
          </c:xVal>
          <c:yVal>
            <c:numRef>
              <c:f>'EG2.7'!$G$2:$G$437</c:f>
              <c:numCache>
                <c:formatCode>General</c:formatCode>
                <c:ptCount val="436"/>
                <c:pt idx="0">
                  <c:v>166</c:v>
                </c:pt>
                <c:pt idx="1">
                  <c:v>191</c:v>
                </c:pt>
                <c:pt idx="2">
                  <c:v>113</c:v>
                </c:pt>
                <c:pt idx="3">
                  <c:v>221</c:v>
                </c:pt>
                <c:pt idx="4">
                  <c:v>212</c:v>
                </c:pt>
                <c:pt idx="5">
                  <c:v>198</c:v>
                </c:pt>
                <c:pt idx="6">
                  <c:v>202</c:v>
                </c:pt>
                <c:pt idx="7">
                  <c:v>223</c:v>
                </c:pt>
                <c:pt idx="8">
                  <c:v>235</c:v>
                </c:pt>
                <c:pt idx="9">
                  <c:v>182</c:v>
                </c:pt>
                <c:pt idx="10">
                  <c:v>196</c:v>
                </c:pt>
                <c:pt idx="11">
                  <c:v>207</c:v>
                </c:pt>
                <c:pt idx="12">
                  <c:v>315</c:v>
                </c:pt>
                <c:pt idx="13">
                  <c:v>315</c:v>
                </c:pt>
                <c:pt idx="14">
                  <c:v>297</c:v>
                </c:pt>
                <c:pt idx="15">
                  <c:v>315</c:v>
                </c:pt>
                <c:pt idx="16">
                  <c:v>297</c:v>
                </c:pt>
                <c:pt idx="17">
                  <c:v>315</c:v>
                </c:pt>
                <c:pt idx="18">
                  <c:v>315</c:v>
                </c:pt>
                <c:pt idx="19">
                  <c:v>172</c:v>
                </c:pt>
                <c:pt idx="20">
                  <c:v>198</c:v>
                </c:pt>
                <c:pt idx="21">
                  <c:v>184</c:v>
                </c:pt>
                <c:pt idx="22">
                  <c:v>198</c:v>
                </c:pt>
                <c:pt idx="23">
                  <c:v>198</c:v>
                </c:pt>
                <c:pt idx="24">
                  <c:v>184</c:v>
                </c:pt>
                <c:pt idx="25">
                  <c:v>205</c:v>
                </c:pt>
                <c:pt idx="26">
                  <c:v>218</c:v>
                </c:pt>
                <c:pt idx="27">
                  <c:v>223</c:v>
                </c:pt>
                <c:pt idx="28">
                  <c:v>223</c:v>
                </c:pt>
                <c:pt idx="29">
                  <c:v>225</c:v>
                </c:pt>
                <c:pt idx="30">
                  <c:v>223</c:v>
                </c:pt>
                <c:pt idx="31">
                  <c:v>251</c:v>
                </c:pt>
                <c:pt idx="32">
                  <c:v>320</c:v>
                </c:pt>
                <c:pt idx="33">
                  <c:v>207</c:v>
                </c:pt>
                <c:pt idx="34">
                  <c:v>207</c:v>
                </c:pt>
                <c:pt idx="35">
                  <c:v>225</c:v>
                </c:pt>
                <c:pt idx="36">
                  <c:v>179</c:v>
                </c:pt>
                <c:pt idx="37">
                  <c:v>267</c:v>
                </c:pt>
                <c:pt idx="38">
                  <c:v>297</c:v>
                </c:pt>
                <c:pt idx="39">
                  <c:v>361</c:v>
                </c:pt>
                <c:pt idx="40">
                  <c:v>315</c:v>
                </c:pt>
                <c:pt idx="41">
                  <c:v>363</c:v>
                </c:pt>
                <c:pt idx="42">
                  <c:v>297</c:v>
                </c:pt>
                <c:pt idx="43">
                  <c:v>361</c:v>
                </c:pt>
                <c:pt idx="44">
                  <c:v>315</c:v>
                </c:pt>
                <c:pt idx="45">
                  <c:v>363</c:v>
                </c:pt>
                <c:pt idx="46">
                  <c:v>269</c:v>
                </c:pt>
                <c:pt idx="47">
                  <c:v>271</c:v>
                </c:pt>
                <c:pt idx="48">
                  <c:v>255</c:v>
                </c:pt>
                <c:pt idx="49">
                  <c:v>228</c:v>
                </c:pt>
                <c:pt idx="50">
                  <c:v>251</c:v>
                </c:pt>
                <c:pt idx="51">
                  <c:v>228</c:v>
                </c:pt>
                <c:pt idx="52">
                  <c:v>251</c:v>
                </c:pt>
                <c:pt idx="53">
                  <c:v>232</c:v>
                </c:pt>
                <c:pt idx="54">
                  <c:v>246</c:v>
                </c:pt>
                <c:pt idx="55">
                  <c:v>246</c:v>
                </c:pt>
                <c:pt idx="56">
                  <c:v>260</c:v>
                </c:pt>
                <c:pt idx="57">
                  <c:v>255</c:v>
                </c:pt>
                <c:pt idx="58">
                  <c:v>182</c:v>
                </c:pt>
                <c:pt idx="59">
                  <c:v>182</c:v>
                </c:pt>
                <c:pt idx="60">
                  <c:v>205</c:v>
                </c:pt>
                <c:pt idx="61">
                  <c:v>205</c:v>
                </c:pt>
                <c:pt idx="62">
                  <c:v>260</c:v>
                </c:pt>
                <c:pt idx="63">
                  <c:v>315</c:v>
                </c:pt>
                <c:pt idx="64">
                  <c:v>281</c:v>
                </c:pt>
                <c:pt idx="65">
                  <c:v>336</c:v>
                </c:pt>
                <c:pt idx="66">
                  <c:v>283</c:v>
                </c:pt>
                <c:pt idx="67">
                  <c:v>336</c:v>
                </c:pt>
                <c:pt idx="68">
                  <c:v>336</c:v>
                </c:pt>
                <c:pt idx="69">
                  <c:v>389</c:v>
                </c:pt>
                <c:pt idx="70">
                  <c:v>166</c:v>
                </c:pt>
                <c:pt idx="71">
                  <c:v>172</c:v>
                </c:pt>
                <c:pt idx="72">
                  <c:v>172</c:v>
                </c:pt>
                <c:pt idx="73">
                  <c:v>166</c:v>
                </c:pt>
                <c:pt idx="74">
                  <c:v>172</c:v>
                </c:pt>
                <c:pt idx="75">
                  <c:v>179</c:v>
                </c:pt>
                <c:pt idx="76">
                  <c:v>179</c:v>
                </c:pt>
                <c:pt idx="77">
                  <c:v>179</c:v>
                </c:pt>
                <c:pt idx="78">
                  <c:v>189</c:v>
                </c:pt>
                <c:pt idx="79">
                  <c:v>200</c:v>
                </c:pt>
                <c:pt idx="80">
                  <c:v>198</c:v>
                </c:pt>
                <c:pt idx="81">
                  <c:v>205</c:v>
                </c:pt>
                <c:pt idx="82">
                  <c:v>202</c:v>
                </c:pt>
                <c:pt idx="83">
                  <c:v>166</c:v>
                </c:pt>
                <c:pt idx="84">
                  <c:v>172</c:v>
                </c:pt>
                <c:pt idx="85">
                  <c:v>179</c:v>
                </c:pt>
                <c:pt idx="86">
                  <c:v>189</c:v>
                </c:pt>
                <c:pt idx="87">
                  <c:v>200</c:v>
                </c:pt>
                <c:pt idx="88">
                  <c:v>198</c:v>
                </c:pt>
                <c:pt idx="89">
                  <c:v>205</c:v>
                </c:pt>
                <c:pt idx="90">
                  <c:v>172</c:v>
                </c:pt>
                <c:pt idx="91">
                  <c:v>179</c:v>
                </c:pt>
                <c:pt idx="92">
                  <c:v>202</c:v>
                </c:pt>
                <c:pt idx="93">
                  <c:v>214</c:v>
                </c:pt>
                <c:pt idx="94">
                  <c:v>246</c:v>
                </c:pt>
                <c:pt idx="95">
                  <c:v>255</c:v>
                </c:pt>
                <c:pt idx="96">
                  <c:v>202</c:v>
                </c:pt>
                <c:pt idx="97">
                  <c:v>255</c:v>
                </c:pt>
                <c:pt idx="98">
                  <c:v>246</c:v>
                </c:pt>
                <c:pt idx="99">
                  <c:v>255</c:v>
                </c:pt>
                <c:pt idx="100">
                  <c:v>214</c:v>
                </c:pt>
                <c:pt idx="101">
                  <c:v>255</c:v>
                </c:pt>
                <c:pt idx="102">
                  <c:v>255</c:v>
                </c:pt>
                <c:pt idx="103">
                  <c:v>315</c:v>
                </c:pt>
                <c:pt idx="104">
                  <c:v>161</c:v>
                </c:pt>
                <c:pt idx="105">
                  <c:v>184</c:v>
                </c:pt>
                <c:pt idx="106">
                  <c:v>182</c:v>
                </c:pt>
                <c:pt idx="107">
                  <c:v>255</c:v>
                </c:pt>
                <c:pt idx="108">
                  <c:v>255</c:v>
                </c:pt>
                <c:pt idx="109">
                  <c:v>299</c:v>
                </c:pt>
                <c:pt idx="110">
                  <c:v>278</c:v>
                </c:pt>
                <c:pt idx="111">
                  <c:v>299</c:v>
                </c:pt>
                <c:pt idx="112">
                  <c:v>278</c:v>
                </c:pt>
                <c:pt idx="113">
                  <c:v>299</c:v>
                </c:pt>
                <c:pt idx="114">
                  <c:v>278</c:v>
                </c:pt>
                <c:pt idx="115">
                  <c:v>299</c:v>
                </c:pt>
                <c:pt idx="116">
                  <c:v>278</c:v>
                </c:pt>
                <c:pt idx="117">
                  <c:v>179</c:v>
                </c:pt>
                <c:pt idx="118">
                  <c:v>225</c:v>
                </c:pt>
                <c:pt idx="119">
                  <c:v>198</c:v>
                </c:pt>
                <c:pt idx="120">
                  <c:v>221</c:v>
                </c:pt>
                <c:pt idx="121">
                  <c:v>221</c:v>
                </c:pt>
                <c:pt idx="122">
                  <c:v>281</c:v>
                </c:pt>
                <c:pt idx="123">
                  <c:v>327</c:v>
                </c:pt>
                <c:pt idx="124">
                  <c:v>239</c:v>
                </c:pt>
                <c:pt idx="125">
                  <c:v>285</c:v>
                </c:pt>
                <c:pt idx="126">
                  <c:v>179</c:v>
                </c:pt>
                <c:pt idx="127">
                  <c:v>172</c:v>
                </c:pt>
                <c:pt idx="128">
                  <c:v>242</c:v>
                </c:pt>
                <c:pt idx="129">
                  <c:v>221</c:v>
                </c:pt>
                <c:pt idx="130">
                  <c:v>242</c:v>
                </c:pt>
                <c:pt idx="131">
                  <c:v>196</c:v>
                </c:pt>
                <c:pt idx="132">
                  <c:v>193</c:v>
                </c:pt>
                <c:pt idx="133">
                  <c:v>214</c:v>
                </c:pt>
                <c:pt idx="134">
                  <c:v>196</c:v>
                </c:pt>
                <c:pt idx="135">
                  <c:v>193</c:v>
                </c:pt>
                <c:pt idx="136">
                  <c:v>191</c:v>
                </c:pt>
                <c:pt idx="137">
                  <c:v>205</c:v>
                </c:pt>
                <c:pt idx="138">
                  <c:v>202</c:v>
                </c:pt>
                <c:pt idx="139">
                  <c:v>200</c:v>
                </c:pt>
                <c:pt idx="140">
                  <c:v>214</c:v>
                </c:pt>
                <c:pt idx="141">
                  <c:v>258</c:v>
                </c:pt>
                <c:pt idx="142">
                  <c:v>340</c:v>
                </c:pt>
                <c:pt idx="143">
                  <c:v>301</c:v>
                </c:pt>
                <c:pt idx="144">
                  <c:v>340</c:v>
                </c:pt>
                <c:pt idx="145">
                  <c:v>301</c:v>
                </c:pt>
                <c:pt idx="146">
                  <c:v>340</c:v>
                </c:pt>
                <c:pt idx="147">
                  <c:v>301</c:v>
                </c:pt>
                <c:pt idx="148">
                  <c:v>297</c:v>
                </c:pt>
                <c:pt idx="149">
                  <c:v>334</c:v>
                </c:pt>
                <c:pt idx="150">
                  <c:v>253</c:v>
                </c:pt>
                <c:pt idx="151">
                  <c:v>258</c:v>
                </c:pt>
                <c:pt idx="152">
                  <c:v>255</c:v>
                </c:pt>
                <c:pt idx="153">
                  <c:v>340</c:v>
                </c:pt>
                <c:pt idx="154">
                  <c:v>301</c:v>
                </c:pt>
                <c:pt idx="155">
                  <c:v>242</c:v>
                </c:pt>
                <c:pt idx="156">
                  <c:v>225</c:v>
                </c:pt>
                <c:pt idx="157">
                  <c:v>196</c:v>
                </c:pt>
                <c:pt idx="158">
                  <c:v>285</c:v>
                </c:pt>
                <c:pt idx="159">
                  <c:v>288</c:v>
                </c:pt>
                <c:pt idx="160">
                  <c:v>281</c:v>
                </c:pt>
                <c:pt idx="161">
                  <c:v>283</c:v>
                </c:pt>
                <c:pt idx="162">
                  <c:v>281</c:v>
                </c:pt>
                <c:pt idx="163">
                  <c:v>281</c:v>
                </c:pt>
                <c:pt idx="164">
                  <c:v>267</c:v>
                </c:pt>
                <c:pt idx="165">
                  <c:v>285</c:v>
                </c:pt>
                <c:pt idx="166">
                  <c:v>288</c:v>
                </c:pt>
                <c:pt idx="167">
                  <c:v>297</c:v>
                </c:pt>
                <c:pt idx="168">
                  <c:v>334</c:v>
                </c:pt>
                <c:pt idx="169">
                  <c:v>269</c:v>
                </c:pt>
                <c:pt idx="170">
                  <c:v>202</c:v>
                </c:pt>
                <c:pt idx="171">
                  <c:v>216</c:v>
                </c:pt>
                <c:pt idx="172">
                  <c:v>147</c:v>
                </c:pt>
                <c:pt idx="173">
                  <c:v>161</c:v>
                </c:pt>
                <c:pt idx="174">
                  <c:v>235</c:v>
                </c:pt>
                <c:pt idx="175">
                  <c:v>246</c:v>
                </c:pt>
                <c:pt idx="176">
                  <c:v>221</c:v>
                </c:pt>
                <c:pt idx="177">
                  <c:v>235</c:v>
                </c:pt>
                <c:pt idx="178">
                  <c:v>232</c:v>
                </c:pt>
                <c:pt idx="179">
                  <c:v>221</c:v>
                </c:pt>
                <c:pt idx="180">
                  <c:v>246</c:v>
                </c:pt>
                <c:pt idx="181">
                  <c:v>232</c:v>
                </c:pt>
                <c:pt idx="182">
                  <c:v>260</c:v>
                </c:pt>
                <c:pt idx="183">
                  <c:v>147</c:v>
                </c:pt>
                <c:pt idx="184">
                  <c:v>237</c:v>
                </c:pt>
                <c:pt idx="185">
                  <c:v>212</c:v>
                </c:pt>
                <c:pt idx="186">
                  <c:v>218</c:v>
                </c:pt>
                <c:pt idx="187">
                  <c:v>258</c:v>
                </c:pt>
                <c:pt idx="188">
                  <c:v>294</c:v>
                </c:pt>
                <c:pt idx="189">
                  <c:v>304</c:v>
                </c:pt>
                <c:pt idx="190">
                  <c:v>205</c:v>
                </c:pt>
                <c:pt idx="191">
                  <c:v>212</c:v>
                </c:pt>
                <c:pt idx="192">
                  <c:v>258</c:v>
                </c:pt>
                <c:pt idx="193">
                  <c:v>209</c:v>
                </c:pt>
                <c:pt idx="194">
                  <c:v>246</c:v>
                </c:pt>
                <c:pt idx="195">
                  <c:v>267</c:v>
                </c:pt>
                <c:pt idx="196">
                  <c:v>267</c:v>
                </c:pt>
                <c:pt idx="197">
                  <c:v>248</c:v>
                </c:pt>
                <c:pt idx="198">
                  <c:v>269</c:v>
                </c:pt>
                <c:pt idx="199">
                  <c:v>251</c:v>
                </c:pt>
                <c:pt idx="200">
                  <c:v>269</c:v>
                </c:pt>
                <c:pt idx="201">
                  <c:v>269</c:v>
                </c:pt>
                <c:pt idx="202">
                  <c:v>269</c:v>
                </c:pt>
                <c:pt idx="203">
                  <c:v>262</c:v>
                </c:pt>
                <c:pt idx="204">
                  <c:v>255</c:v>
                </c:pt>
                <c:pt idx="205">
                  <c:v>276</c:v>
                </c:pt>
                <c:pt idx="206">
                  <c:v>271</c:v>
                </c:pt>
                <c:pt idx="207">
                  <c:v>276</c:v>
                </c:pt>
                <c:pt idx="208">
                  <c:v>271</c:v>
                </c:pt>
                <c:pt idx="209">
                  <c:v>322</c:v>
                </c:pt>
                <c:pt idx="210">
                  <c:v>375</c:v>
                </c:pt>
                <c:pt idx="211">
                  <c:v>317</c:v>
                </c:pt>
                <c:pt idx="212">
                  <c:v>345</c:v>
                </c:pt>
                <c:pt idx="213">
                  <c:v>239</c:v>
                </c:pt>
                <c:pt idx="214">
                  <c:v>294</c:v>
                </c:pt>
                <c:pt idx="215">
                  <c:v>248</c:v>
                </c:pt>
                <c:pt idx="216">
                  <c:v>248</c:v>
                </c:pt>
                <c:pt idx="217">
                  <c:v>313</c:v>
                </c:pt>
                <c:pt idx="218">
                  <c:v>306</c:v>
                </c:pt>
                <c:pt idx="219">
                  <c:v>193</c:v>
                </c:pt>
                <c:pt idx="220">
                  <c:v>193</c:v>
                </c:pt>
                <c:pt idx="221">
                  <c:v>313</c:v>
                </c:pt>
                <c:pt idx="222">
                  <c:v>306</c:v>
                </c:pt>
                <c:pt idx="223">
                  <c:v>248</c:v>
                </c:pt>
                <c:pt idx="224">
                  <c:v>248</c:v>
                </c:pt>
                <c:pt idx="225">
                  <c:v>304</c:v>
                </c:pt>
                <c:pt idx="226">
                  <c:v>297</c:v>
                </c:pt>
                <c:pt idx="227">
                  <c:v>207</c:v>
                </c:pt>
                <c:pt idx="228">
                  <c:v>218</c:v>
                </c:pt>
                <c:pt idx="229">
                  <c:v>147</c:v>
                </c:pt>
                <c:pt idx="230">
                  <c:v>281</c:v>
                </c:pt>
                <c:pt idx="231">
                  <c:v>191</c:v>
                </c:pt>
                <c:pt idx="232">
                  <c:v>207</c:v>
                </c:pt>
                <c:pt idx="233">
                  <c:v>191</c:v>
                </c:pt>
                <c:pt idx="234">
                  <c:v>212</c:v>
                </c:pt>
                <c:pt idx="235">
                  <c:v>218</c:v>
                </c:pt>
                <c:pt idx="236">
                  <c:v>212</c:v>
                </c:pt>
                <c:pt idx="237">
                  <c:v>253</c:v>
                </c:pt>
                <c:pt idx="238">
                  <c:v>248</c:v>
                </c:pt>
                <c:pt idx="239">
                  <c:v>262</c:v>
                </c:pt>
                <c:pt idx="240">
                  <c:v>262</c:v>
                </c:pt>
                <c:pt idx="241">
                  <c:v>228</c:v>
                </c:pt>
                <c:pt idx="242">
                  <c:v>334</c:v>
                </c:pt>
                <c:pt idx="243">
                  <c:v>159</c:v>
                </c:pt>
                <c:pt idx="244">
                  <c:v>255</c:v>
                </c:pt>
                <c:pt idx="245">
                  <c:v>255</c:v>
                </c:pt>
                <c:pt idx="246">
                  <c:v>308</c:v>
                </c:pt>
                <c:pt idx="247">
                  <c:v>310</c:v>
                </c:pt>
                <c:pt idx="248">
                  <c:v>294</c:v>
                </c:pt>
                <c:pt idx="249">
                  <c:v>264</c:v>
                </c:pt>
                <c:pt idx="250">
                  <c:v>200</c:v>
                </c:pt>
                <c:pt idx="251">
                  <c:v>191</c:v>
                </c:pt>
                <c:pt idx="252">
                  <c:v>195</c:v>
                </c:pt>
                <c:pt idx="253">
                  <c:v>156</c:v>
                </c:pt>
                <c:pt idx="254">
                  <c:v>186</c:v>
                </c:pt>
                <c:pt idx="255">
                  <c:v>186</c:v>
                </c:pt>
                <c:pt idx="256">
                  <c:v>209</c:v>
                </c:pt>
                <c:pt idx="257">
                  <c:v>209</c:v>
                </c:pt>
                <c:pt idx="258">
                  <c:v>207</c:v>
                </c:pt>
                <c:pt idx="259">
                  <c:v>212</c:v>
                </c:pt>
                <c:pt idx="260">
                  <c:v>209</c:v>
                </c:pt>
                <c:pt idx="261">
                  <c:v>306</c:v>
                </c:pt>
                <c:pt idx="262">
                  <c:v>313</c:v>
                </c:pt>
                <c:pt idx="263">
                  <c:v>264</c:v>
                </c:pt>
                <c:pt idx="264">
                  <c:v>271</c:v>
                </c:pt>
                <c:pt idx="265">
                  <c:v>152</c:v>
                </c:pt>
                <c:pt idx="266">
                  <c:v>182</c:v>
                </c:pt>
                <c:pt idx="267">
                  <c:v>232</c:v>
                </c:pt>
                <c:pt idx="268">
                  <c:v>264</c:v>
                </c:pt>
                <c:pt idx="269">
                  <c:v>264</c:v>
                </c:pt>
                <c:pt idx="270">
                  <c:v>202</c:v>
                </c:pt>
                <c:pt idx="271">
                  <c:v>198</c:v>
                </c:pt>
                <c:pt idx="272">
                  <c:v>207</c:v>
                </c:pt>
                <c:pt idx="273">
                  <c:v>209</c:v>
                </c:pt>
                <c:pt idx="274">
                  <c:v>207</c:v>
                </c:pt>
                <c:pt idx="275">
                  <c:v>205</c:v>
                </c:pt>
                <c:pt idx="276">
                  <c:v>172</c:v>
                </c:pt>
                <c:pt idx="277">
                  <c:v>232</c:v>
                </c:pt>
                <c:pt idx="278">
                  <c:v>235</c:v>
                </c:pt>
                <c:pt idx="279">
                  <c:v>228</c:v>
                </c:pt>
                <c:pt idx="280">
                  <c:v>260</c:v>
                </c:pt>
                <c:pt idx="281">
                  <c:v>271</c:v>
                </c:pt>
                <c:pt idx="282">
                  <c:v>260</c:v>
                </c:pt>
                <c:pt idx="283">
                  <c:v>271</c:v>
                </c:pt>
                <c:pt idx="284">
                  <c:v>370</c:v>
                </c:pt>
                <c:pt idx="285">
                  <c:v>361</c:v>
                </c:pt>
                <c:pt idx="286">
                  <c:v>308</c:v>
                </c:pt>
                <c:pt idx="287">
                  <c:v>315</c:v>
                </c:pt>
                <c:pt idx="288">
                  <c:v>320</c:v>
                </c:pt>
                <c:pt idx="289">
                  <c:v>223</c:v>
                </c:pt>
                <c:pt idx="290">
                  <c:v>244</c:v>
                </c:pt>
                <c:pt idx="291">
                  <c:v>288</c:v>
                </c:pt>
                <c:pt idx="292">
                  <c:v>315</c:v>
                </c:pt>
                <c:pt idx="293">
                  <c:v>244</c:v>
                </c:pt>
                <c:pt idx="294">
                  <c:v>242</c:v>
                </c:pt>
                <c:pt idx="295">
                  <c:v>267</c:v>
                </c:pt>
                <c:pt idx="296">
                  <c:v>235</c:v>
                </c:pt>
                <c:pt idx="297">
                  <c:v>255</c:v>
                </c:pt>
                <c:pt idx="298">
                  <c:v>288</c:v>
                </c:pt>
                <c:pt idx="299">
                  <c:v>177</c:v>
                </c:pt>
                <c:pt idx="300">
                  <c:v>179</c:v>
                </c:pt>
                <c:pt idx="301">
                  <c:v>193</c:v>
                </c:pt>
                <c:pt idx="302">
                  <c:v>214</c:v>
                </c:pt>
                <c:pt idx="303">
                  <c:v>336</c:v>
                </c:pt>
                <c:pt idx="304">
                  <c:v>317</c:v>
                </c:pt>
                <c:pt idx="305">
                  <c:v>317</c:v>
                </c:pt>
                <c:pt idx="306">
                  <c:v>152</c:v>
                </c:pt>
                <c:pt idx="307">
                  <c:v>152</c:v>
                </c:pt>
                <c:pt idx="308">
                  <c:v>152</c:v>
                </c:pt>
                <c:pt idx="309">
                  <c:v>152</c:v>
                </c:pt>
                <c:pt idx="310">
                  <c:v>170</c:v>
                </c:pt>
                <c:pt idx="311">
                  <c:v>152</c:v>
                </c:pt>
                <c:pt idx="312">
                  <c:v>150</c:v>
                </c:pt>
                <c:pt idx="313">
                  <c:v>140</c:v>
                </c:pt>
                <c:pt idx="314">
                  <c:v>170</c:v>
                </c:pt>
                <c:pt idx="315">
                  <c:v>152</c:v>
                </c:pt>
                <c:pt idx="316">
                  <c:v>152</c:v>
                </c:pt>
                <c:pt idx="317">
                  <c:v>152</c:v>
                </c:pt>
                <c:pt idx="318">
                  <c:v>161</c:v>
                </c:pt>
                <c:pt idx="319">
                  <c:v>156</c:v>
                </c:pt>
                <c:pt idx="320">
                  <c:v>161</c:v>
                </c:pt>
                <c:pt idx="321">
                  <c:v>156</c:v>
                </c:pt>
                <c:pt idx="322">
                  <c:v>177</c:v>
                </c:pt>
                <c:pt idx="323">
                  <c:v>168</c:v>
                </c:pt>
                <c:pt idx="324">
                  <c:v>161</c:v>
                </c:pt>
                <c:pt idx="325">
                  <c:v>156</c:v>
                </c:pt>
                <c:pt idx="326">
                  <c:v>177</c:v>
                </c:pt>
                <c:pt idx="327">
                  <c:v>168</c:v>
                </c:pt>
                <c:pt idx="328">
                  <c:v>161</c:v>
                </c:pt>
                <c:pt idx="329">
                  <c:v>156</c:v>
                </c:pt>
                <c:pt idx="330">
                  <c:v>161</c:v>
                </c:pt>
                <c:pt idx="331">
                  <c:v>156</c:v>
                </c:pt>
                <c:pt idx="332">
                  <c:v>161</c:v>
                </c:pt>
                <c:pt idx="333">
                  <c:v>156</c:v>
                </c:pt>
                <c:pt idx="334">
                  <c:v>177</c:v>
                </c:pt>
                <c:pt idx="335">
                  <c:v>168</c:v>
                </c:pt>
                <c:pt idx="336">
                  <c:v>161</c:v>
                </c:pt>
                <c:pt idx="337">
                  <c:v>156</c:v>
                </c:pt>
                <c:pt idx="338">
                  <c:v>177</c:v>
                </c:pt>
                <c:pt idx="339">
                  <c:v>168</c:v>
                </c:pt>
                <c:pt idx="340">
                  <c:v>161</c:v>
                </c:pt>
                <c:pt idx="341">
                  <c:v>156</c:v>
                </c:pt>
                <c:pt idx="342">
                  <c:v>251</c:v>
                </c:pt>
                <c:pt idx="343">
                  <c:v>248</c:v>
                </c:pt>
                <c:pt idx="344">
                  <c:v>232</c:v>
                </c:pt>
                <c:pt idx="345">
                  <c:v>202</c:v>
                </c:pt>
                <c:pt idx="346">
                  <c:v>221</c:v>
                </c:pt>
                <c:pt idx="347">
                  <c:v>230</c:v>
                </c:pt>
                <c:pt idx="348">
                  <c:v>228</c:v>
                </c:pt>
                <c:pt idx="349">
                  <c:v>237</c:v>
                </c:pt>
                <c:pt idx="350">
                  <c:v>258</c:v>
                </c:pt>
                <c:pt idx="351">
                  <c:v>156</c:v>
                </c:pt>
                <c:pt idx="352">
                  <c:v>170</c:v>
                </c:pt>
                <c:pt idx="353">
                  <c:v>170</c:v>
                </c:pt>
                <c:pt idx="354">
                  <c:v>218</c:v>
                </c:pt>
                <c:pt idx="355">
                  <c:v>212</c:v>
                </c:pt>
                <c:pt idx="356">
                  <c:v>218</c:v>
                </c:pt>
                <c:pt idx="357">
                  <c:v>202</c:v>
                </c:pt>
                <c:pt idx="358">
                  <c:v>214</c:v>
                </c:pt>
                <c:pt idx="359">
                  <c:v>205</c:v>
                </c:pt>
                <c:pt idx="360">
                  <c:v>214</c:v>
                </c:pt>
                <c:pt idx="361">
                  <c:v>209</c:v>
                </c:pt>
                <c:pt idx="362">
                  <c:v>218</c:v>
                </c:pt>
                <c:pt idx="363">
                  <c:v>216</c:v>
                </c:pt>
                <c:pt idx="364">
                  <c:v>221</c:v>
                </c:pt>
                <c:pt idx="365">
                  <c:v>221</c:v>
                </c:pt>
                <c:pt idx="366">
                  <c:v>225</c:v>
                </c:pt>
                <c:pt idx="367">
                  <c:v>202</c:v>
                </c:pt>
                <c:pt idx="368">
                  <c:v>214</c:v>
                </c:pt>
                <c:pt idx="369">
                  <c:v>212</c:v>
                </c:pt>
                <c:pt idx="370">
                  <c:v>216</c:v>
                </c:pt>
                <c:pt idx="371">
                  <c:v>214</c:v>
                </c:pt>
                <c:pt idx="372">
                  <c:v>218</c:v>
                </c:pt>
                <c:pt idx="373">
                  <c:v>283</c:v>
                </c:pt>
                <c:pt idx="374">
                  <c:v>237</c:v>
                </c:pt>
                <c:pt idx="375">
                  <c:v>237</c:v>
                </c:pt>
                <c:pt idx="376">
                  <c:v>237</c:v>
                </c:pt>
                <c:pt idx="377">
                  <c:v>237</c:v>
                </c:pt>
                <c:pt idx="378">
                  <c:v>182</c:v>
                </c:pt>
                <c:pt idx="379">
                  <c:v>198</c:v>
                </c:pt>
                <c:pt idx="380">
                  <c:v>193</c:v>
                </c:pt>
                <c:pt idx="381">
                  <c:v>207</c:v>
                </c:pt>
                <c:pt idx="382">
                  <c:v>239</c:v>
                </c:pt>
                <c:pt idx="383">
                  <c:v>274</c:v>
                </c:pt>
                <c:pt idx="384">
                  <c:v>278</c:v>
                </c:pt>
                <c:pt idx="385">
                  <c:v>260</c:v>
                </c:pt>
                <c:pt idx="386">
                  <c:v>218</c:v>
                </c:pt>
                <c:pt idx="387">
                  <c:v>276</c:v>
                </c:pt>
                <c:pt idx="388">
                  <c:v>182</c:v>
                </c:pt>
                <c:pt idx="389">
                  <c:v>198</c:v>
                </c:pt>
                <c:pt idx="390">
                  <c:v>193</c:v>
                </c:pt>
                <c:pt idx="391">
                  <c:v>207</c:v>
                </c:pt>
                <c:pt idx="392">
                  <c:v>218</c:v>
                </c:pt>
                <c:pt idx="393">
                  <c:v>223</c:v>
                </c:pt>
                <c:pt idx="394">
                  <c:v>228</c:v>
                </c:pt>
                <c:pt idx="395">
                  <c:v>232</c:v>
                </c:pt>
                <c:pt idx="396">
                  <c:v>255</c:v>
                </c:pt>
                <c:pt idx="397">
                  <c:v>228</c:v>
                </c:pt>
                <c:pt idx="398">
                  <c:v>258</c:v>
                </c:pt>
                <c:pt idx="399">
                  <c:v>260</c:v>
                </c:pt>
                <c:pt idx="400">
                  <c:v>327</c:v>
                </c:pt>
                <c:pt idx="401">
                  <c:v>327</c:v>
                </c:pt>
                <c:pt idx="402">
                  <c:v>352</c:v>
                </c:pt>
                <c:pt idx="403">
                  <c:v>352</c:v>
                </c:pt>
                <c:pt idx="404">
                  <c:v>350</c:v>
                </c:pt>
                <c:pt idx="405">
                  <c:v>350</c:v>
                </c:pt>
                <c:pt idx="406">
                  <c:v>317</c:v>
                </c:pt>
                <c:pt idx="407">
                  <c:v>166</c:v>
                </c:pt>
                <c:pt idx="408">
                  <c:v>186</c:v>
                </c:pt>
                <c:pt idx="409">
                  <c:v>122</c:v>
                </c:pt>
                <c:pt idx="410">
                  <c:v>122</c:v>
                </c:pt>
                <c:pt idx="411">
                  <c:v>345</c:v>
                </c:pt>
                <c:pt idx="412">
                  <c:v>345</c:v>
                </c:pt>
                <c:pt idx="413">
                  <c:v>166</c:v>
                </c:pt>
                <c:pt idx="414">
                  <c:v>191</c:v>
                </c:pt>
                <c:pt idx="415">
                  <c:v>186</c:v>
                </c:pt>
                <c:pt idx="416">
                  <c:v>223</c:v>
                </c:pt>
                <c:pt idx="417">
                  <c:v>251</c:v>
                </c:pt>
                <c:pt idx="418">
                  <c:v>223</c:v>
                </c:pt>
                <c:pt idx="419">
                  <c:v>251</c:v>
                </c:pt>
                <c:pt idx="420">
                  <c:v>179</c:v>
                </c:pt>
                <c:pt idx="421">
                  <c:v>184</c:v>
                </c:pt>
                <c:pt idx="422">
                  <c:v>184</c:v>
                </c:pt>
                <c:pt idx="423">
                  <c:v>184</c:v>
                </c:pt>
                <c:pt idx="424">
                  <c:v>191</c:v>
                </c:pt>
                <c:pt idx="425">
                  <c:v>196</c:v>
                </c:pt>
                <c:pt idx="426">
                  <c:v>246</c:v>
                </c:pt>
                <c:pt idx="427">
                  <c:v>189</c:v>
                </c:pt>
                <c:pt idx="428">
                  <c:v>177</c:v>
                </c:pt>
                <c:pt idx="429">
                  <c:v>182</c:v>
                </c:pt>
                <c:pt idx="430">
                  <c:v>101</c:v>
                </c:pt>
                <c:pt idx="431">
                  <c:v>216</c:v>
                </c:pt>
                <c:pt idx="432">
                  <c:v>214</c:v>
                </c:pt>
                <c:pt idx="433">
                  <c:v>232</c:v>
                </c:pt>
                <c:pt idx="434">
                  <c:v>214</c:v>
                </c:pt>
                <c:pt idx="435">
                  <c:v>246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03B-4C4F-9EB9-A0D80312B8F4}"/>
            </c:ext>
          </c:extLst>
        </c:ser>
        <c:ser>
          <c:idx val="1"/>
          <c:order val="1"/>
          <c:tx>
            <c:strRef>
              <c:f>'EG2.7'!$I$2</c:f>
              <c:strCache>
                <c:ptCount val="1"/>
                <c:pt idx="0">
                  <c:v>X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50000"/>
                  <a:lumOff val="50000"/>
                </a:schemeClr>
              </a:solidFill>
              <a:ln w="9525">
                <a:solidFill>
                  <a:schemeClr val="bg2">
                    <a:lumMod val="50000"/>
                    <a:lumOff val="50000"/>
                  </a:schemeClr>
                </a:solidFill>
              </a:ln>
              <a:effectLst/>
            </c:spPr>
          </c:marker>
          <c:xVal>
            <c:numRef>
              <c:f>'EG2.7'!$J$2:$J$513</c:f>
              <c:numCache>
                <c:formatCode>General</c:formatCode>
                <c:ptCount val="512"/>
                <c:pt idx="0">
                  <c:v>34</c:v>
                </c:pt>
                <c:pt idx="1">
                  <c:v>33</c:v>
                </c:pt>
                <c:pt idx="2">
                  <c:v>47</c:v>
                </c:pt>
                <c:pt idx="3">
                  <c:v>42</c:v>
                </c:pt>
                <c:pt idx="4">
                  <c:v>39</c:v>
                </c:pt>
                <c:pt idx="5">
                  <c:v>38</c:v>
                </c:pt>
                <c:pt idx="6">
                  <c:v>52</c:v>
                </c:pt>
                <c:pt idx="7">
                  <c:v>52</c:v>
                </c:pt>
                <c:pt idx="8">
                  <c:v>46</c:v>
                </c:pt>
                <c:pt idx="9">
                  <c:v>47</c:v>
                </c:pt>
                <c:pt idx="10">
                  <c:v>40</c:v>
                </c:pt>
                <c:pt idx="11">
                  <c:v>37</c:v>
                </c:pt>
                <c:pt idx="12">
                  <c:v>39</c:v>
                </c:pt>
                <c:pt idx="13">
                  <c:v>37</c:v>
                </c:pt>
                <c:pt idx="14">
                  <c:v>41</c:v>
                </c:pt>
                <c:pt idx="15">
                  <c:v>37</c:v>
                </c:pt>
                <c:pt idx="16">
                  <c:v>38</c:v>
                </c:pt>
                <c:pt idx="17">
                  <c:v>38</c:v>
                </c:pt>
                <c:pt idx="18">
                  <c:v>37</c:v>
                </c:pt>
                <c:pt idx="19">
                  <c:v>37</c:v>
                </c:pt>
                <c:pt idx="20">
                  <c:v>34</c:v>
                </c:pt>
                <c:pt idx="21">
                  <c:v>32</c:v>
                </c:pt>
                <c:pt idx="22">
                  <c:v>39</c:v>
                </c:pt>
                <c:pt idx="23">
                  <c:v>37</c:v>
                </c:pt>
                <c:pt idx="24">
                  <c:v>39</c:v>
                </c:pt>
                <c:pt idx="25">
                  <c:v>39</c:v>
                </c:pt>
                <c:pt idx="26">
                  <c:v>43</c:v>
                </c:pt>
                <c:pt idx="27">
                  <c:v>54</c:v>
                </c:pt>
                <c:pt idx="28">
                  <c:v>54</c:v>
                </c:pt>
                <c:pt idx="29">
                  <c:v>50</c:v>
                </c:pt>
                <c:pt idx="30">
                  <c:v>52</c:v>
                </c:pt>
                <c:pt idx="31">
                  <c:v>56</c:v>
                </c:pt>
                <c:pt idx="32">
                  <c:v>61</c:v>
                </c:pt>
                <c:pt idx="33">
                  <c:v>46</c:v>
                </c:pt>
                <c:pt idx="34">
                  <c:v>35</c:v>
                </c:pt>
                <c:pt idx="35">
                  <c:v>41</c:v>
                </c:pt>
                <c:pt idx="36">
                  <c:v>34</c:v>
                </c:pt>
                <c:pt idx="37">
                  <c:v>26</c:v>
                </c:pt>
                <c:pt idx="38">
                  <c:v>25</c:v>
                </c:pt>
                <c:pt idx="39">
                  <c:v>23</c:v>
                </c:pt>
                <c:pt idx="40">
                  <c:v>24</c:v>
                </c:pt>
                <c:pt idx="41">
                  <c:v>23</c:v>
                </c:pt>
                <c:pt idx="42">
                  <c:v>24</c:v>
                </c:pt>
                <c:pt idx="43">
                  <c:v>23</c:v>
                </c:pt>
                <c:pt idx="44">
                  <c:v>23</c:v>
                </c:pt>
                <c:pt idx="45">
                  <c:v>22</c:v>
                </c:pt>
                <c:pt idx="46">
                  <c:v>23</c:v>
                </c:pt>
                <c:pt idx="47">
                  <c:v>22</c:v>
                </c:pt>
                <c:pt idx="48">
                  <c:v>45</c:v>
                </c:pt>
                <c:pt idx="49">
                  <c:v>41</c:v>
                </c:pt>
                <c:pt idx="50">
                  <c:v>49</c:v>
                </c:pt>
                <c:pt idx="51">
                  <c:v>53</c:v>
                </c:pt>
                <c:pt idx="52">
                  <c:v>39</c:v>
                </c:pt>
                <c:pt idx="53">
                  <c:v>40</c:v>
                </c:pt>
                <c:pt idx="54">
                  <c:v>34</c:v>
                </c:pt>
                <c:pt idx="55">
                  <c:v>32</c:v>
                </c:pt>
                <c:pt idx="56">
                  <c:v>31</c:v>
                </c:pt>
                <c:pt idx="57">
                  <c:v>31</c:v>
                </c:pt>
                <c:pt idx="58">
                  <c:v>50</c:v>
                </c:pt>
                <c:pt idx="59">
                  <c:v>55</c:v>
                </c:pt>
                <c:pt idx="60">
                  <c:v>51</c:v>
                </c:pt>
                <c:pt idx="61">
                  <c:v>50</c:v>
                </c:pt>
                <c:pt idx="62">
                  <c:v>50</c:v>
                </c:pt>
                <c:pt idx="63">
                  <c:v>55</c:v>
                </c:pt>
                <c:pt idx="64">
                  <c:v>51</c:v>
                </c:pt>
                <c:pt idx="65">
                  <c:v>50</c:v>
                </c:pt>
                <c:pt idx="66">
                  <c:v>49</c:v>
                </c:pt>
                <c:pt idx="67">
                  <c:v>49</c:v>
                </c:pt>
                <c:pt idx="68">
                  <c:v>49</c:v>
                </c:pt>
                <c:pt idx="69">
                  <c:v>49</c:v>
                </c:pt>
                <c:pt idx="70">
                  <c:v>56</c:v>
                </c:pt>
                <c:pt idx="71">
                  <c:v>56</c:v>
                </c:pt>
                <c:pt idx="72">
                  <c:v>30</c:v>
                </c:pt>
                <c:pt idx="73">
                  <c:v>30</c:v>
                </c:pt>
                <c:pt idx="74">
                  <c:v>30</c:v>
                </c:pt>
                <c:pt idx="75">
                  <c:v>30</c:v>
                </c:pt>
                <c:pt idx="76">
                  <c:v>34</c:v>
                </c:pt>
                <c:pt idx="77">
                  <c:v>33</c:v>
                </c:pt>
                <c:pt idx="78">
                  <c:v>48</c:v>
                </c:pt>
                <c:pt idx="79">
                  <c:v>50</c:v>
                </c:pt>
                <c:pt idx="80">
                  <c:v>43</c:v>
                </c:pt>
                <c:pt idx="81">
                  <c:v>44</c:v>
                </c:pt>
                <c:pt idx="82">
                  <c:v>41</c:v>
                </c:pt>
                <c:pt idx="83">
                  <c:v>42</c:v>
                </c:pt>
                <c:pt idx="84">
                  <c:v>42</c:v>
                </c:pt>
                <c:pt idx="85">
                  <c:v>42</c:v>
                </c:pt>
                <c:pt idx="86">
                  <c:v>44</c:v>
                </c:pt>
                <c:pt idx="87">
                  <c:v>42</c:v>
                </c:pt>
                <c:pt idx="88">
                  <c:v>36</c:v>
                </c:pt>
                <c:pt idx="89">
                  <c:v>39</c:v>
                </c:pt>
                <c:pt idx="90">
                  <c:v>33</c:v>
                </c:pt>
                <c:pt idx="91">
                  <c:v>39</c:v>
                </c:pt>
                <c:pt idx="92">
                  <c:v>44</c:v>
                </c:pt>
                <c:pt idx="93">
                  <c:v>35</c:v>
                </c:pt>
                <c:pt idx="94">
                  <c:v>42</c:v>
                </c:pt>
                <c:pt idx="95">
                  <c:v>44</c:v>
                </c:pt>
                <c:pt idx="96">
                  <c:v>42</c:v>
                </c:pt>
                <c:pt idx="97">
                  <c:v>39</c:v>
                </c:pt>
                <c:pt idx="98">
                  <c:v>33</c:v>
                </c:pt>
                <c:pt idx="99">
                  <c:v>36</c:v>
                </c:pt>
                <c:pt idx="100">
                  <c:v>39</c:v>
                </c:pt>
                <c:pt idx="101">
                  <c:v>44</c:v>
                </c:pt>
                <c:pt idx="102">
                  <c:v>36</c:v>
                </c:pt>
                <c:pt idx="103">
                  <c:v>39</c:v>
                </c:pt>
                <c:pt idx="104">
                  <c:v>33</c:v>
                </c:pt>
                <c:pt idx="105">
                  <c:v>39</c:v>
                </c:pt>
                <c:pt idx="106">
                  <c:v>39</c:v>
                </c:pt>
                <c:pt idx="107">
                  <c:v>44</c:v>
                </c:pt>
                <c:pt idx="108">
                  <c:v>52</c:v>
                </c:pt>
                <c:pt idx="109">
                  <c:v>50</c:v>
                </c:pt>
                <c:pt idx="110">
                  <c:v>50</c:v>
                </c:pt>
                <c:pt idx="111">
                  <c:v>49</c:v>
                </c:pt>
                <c:pt idx="112">
                  <c:v>45</c:v>
                </c:pt>
                <c:pt idx="113">
                  <c:v>48</c:v>
                </c:pt>
                <c:pt idx="114">
                  <c:v>58</c:v>
                </c:pt>
                <c:pt idx="115">
                  <c:v>59</c:v>
                </c:pt>
                <c:pt idx="116">
                  <c:v>31</c:v>
                </c:pt>
                <c:pt idx="117">
                  <c:v>34</c:v>
                </c:pt>
                <c:pt idx="118">
                  <c:v>36</c:v>
                </c:pt>
                <c:pt idx="119">
                  <c:v>37</c:v>
                </c:pt>
                <c:pt idx="120">
                  <c:v>34</c:v>
                </c:pt>
                <c:pt idx="121">
                  <c:v>36</c:v>
                </c:pt>
                <c:pt idx="122">
                  <c:v>49</c:v>
                </c:pt>
                <c:pt idx="123">
                  <c:v>49</c:v>
                </c:pt>
                <c:pt idx="124">
                  <c:v>50</c:v>
                </c:pt>
                <c:pt idx="125">
                  <c:v>54</c:v>
                </c:pt>
                <c:pt idx="126">
                  <c:v>49</c:v>
                </c:pt>
                <c:pt idx="127">
                  <c:v>50</c:v>
                </c:pt>
                <c:pt idx="128">
                  <c:v>58</c:v>
                </c:pt>
                <c:pt idx="129">
                  <c:v>49</c:v>
                </c:pt>
                <c:pt idx="130">
                  <c:v>47</c:v>
                </c:pt>
                <c:pt idx="131">
                  <c:v>47</c:v>
                </c:pt>
                <c:pt idx="132">
                  <c:v>53</c:v>
                </c:pt>
                <c:pt idx="133">
                  <c:v>23</c:v>
                </c:pt>
                <c:pt idx="134">
                  <c:v>22</c:v>
                </c:pt>
                <c:pt idx="135">
                  <c:v>23</c:v>
                </c:pt>
                <c:pt idx="136">
                  <c:v>18</c:v>
                </c:pt>
                <c:pt idx="137">
                  <c:v>21</c:v>
                </c:pt>
                <c:pt idx="138">
                  <c:v>43</c:v>
                </c:pt>
                <c:pt idx="139">
                  <c:v>39</c:v>
                </c:pt>
                <c:pt idx="140">
                  <c:v>36</c:v>
                </c:pt>
                <c:pt idx="141">
                  <c:v>32</c:v>
                </c:pt>
                <c:pt idx="142">
                  <c:v>46</c:v>
                </c:pt>
                <c:pt idx="143">
                  <c:v>42</c:v>
                </c:pt>
                <c:pt idx="144">
                  <c:v>45</c:v>
                </c:pt>
                <c:pt idx="145">
                  <c:v>43</c:v>
                </c:pt>
                <c:pt idx="146">
                  <c:v>40</c:v>
                </c:pt>
                <c:pt idx="147">
                  <c:v>25</c:v>
                </c:pt>
                <c:pt idx="148">
                  <c:v>40</c:v>
                </c:pt>
                <c:pt idx="149">
                  <c:v>31</c:v>
                </c:pt>
                <c:pt idx="150">
                  <c:v>34</c:v>
                </c:pt>
                <c:pt idx="151">
                  <c:v>32</c:v>
                </c:pt>
                <c:pt idx="152">
                  <c:v>31</c:v>
                </c:pt>
                <c:pt idx="153">
                  <c:v>31</c:v>
                </c:pt>
                <c:pt idx="154">
                  <c:v>26</c:v>
                </c:pt>
                <c:pt idx="155">
                  <c:v>29</c:v>
                </c:pt>
                <c:pt idx="156">
                  <c:v>30</c:v>
                </c:pt>
                <c:pt idx="157">
                  <c:v>23</c:v>
                </c:pt>
                <c:pt idx="158">
                  <c:v>32</c:v>
                </c:pt>
                <c:pt idx="159">
                  <c:v>32</c:v>
                </c:pt>
                <c:pt idx="160">
                  <c:v>27</c:v>
                </c:pt>
                <c:pt idx="161">
                  <c:v>27</c:v>
                </c:pt>
                <c:pt idx="162">
                  <c:v>29</c:v>
                </c:pt>
                <c:pt idx="163">
                  <c:v>29</c:v>
                </c:pt>
                <c:pt idx="164">
                  <c:v>26</c:v>
                </c:pt>
                <c:pt idx="165">
                  <c:v>27</c:v>
                </c:pt>
                <c:pt idx="166">
                  <c:v>22</c:v>
                </c:pt>
                <c:pt idx="167">
                  <c:v>52</c:v>
                </c:pt>
                <c:pt idx="168">
                  <c:v>53</c:v>
                </c:pt>
                <c:pt idx="169">
                  <c:v>63</c:v>
                </c:pt>
                <c:pt idx="170">
                  <c:v>59</c:v>
                </c:pt>
                <c:pt idx="171">
                  <c:v>50</c:v>
                </c:pt>
                <c:pt idx="172">
                  <c:v>36</c:v>
                </c:pt>
                <c:pt idx="173">
                  <c:v>33</c:v>
                </c:pt>
                <c:pt idx="174">
                  <c:v>32</c:v>
                </c:pt>
                <c:pt idx="175">
                  <c:v>46</c:v>
                </c:pt>
                <c:pt idx="176">
                  <c:v>53</c:v>
                </c:pt>
                <c:pt idx="177">
                  <c:v>53</c:v>
                </c:pt>
                <c:pt idx="178">
                  <c:v>51</c:v>
                </c:pt>
                <c:pt idx="179">
                  <c:v>59</c:v>
                </c:pt>
                <c:pt idx="180">
                  <c:v>51</c:v>
                </c:pt>
                <c:pt idx="181">
                  <c:v>53</c:v>
                </c:pt>
                <c:pt idx="182">
                  <c:v>48</c:v>
                </c:pt>
                <c:pt idx="183">
                  <c:v>49</c:v>
                </c:pt>
                <c:pt idx="184">
                  <c:v>54</c:v>
                </c:pt>
                <c:pt idx="185">
                  <c:v>45</c:v>
                </c:pt>
                <c:pt idx="186">
                  <c:v>60</c:v>
                </c:pt>
                <c:pt idx="187">
                  <c:v>43</c:v>
                </c:pt>
                <c:pt idx="188">
                  <c:v>42</c:v>
                </c:pt>
                <c:pt idx="189">
                  <c:v>36</c:v>
                </c:pt>
                <c:pt idx="190">
                  <c:v>36</c:v>
                </c:pt>
                <c:pt idx="191">
                  <c:v>41</c:v>
                </c:pt>
                <c:pt idx="192">
                  <c:v>46</c:v>
                </c:pt>
                <c:pt idx="193">
                  <c:v>36</c:v>
                </c:pt>
                <c:pt idx="194">
                  <c:v>42</c:v>
                </c:pt>
                <c:pt idx="195">
                  <c:v>37</c:v>
                </c:pt>
                <c:pt idx="196">
                  <c:v>42</c:v>
                </c:pt>
                <c:pt idx="197">
                  <c:v>41</c:v>
                </c:pt>
                <c:pt idx="198">
                  <c:v>40</c:v>
                </c:pt>
                <c:pt idx="199">
                  <c:v>40</c:v>
                </c:pt>
                <c:pt idx="200">
                  <c:v>34</c:v>
                </c:pt>
                <c:pt idx="201">
                  <c:v>32</c:v>
                </c:pt>
                <c:pt idx="202">
                  <c:v>26</c:v>
                </c:pt>
                <c:pt idx="203">
                  <c:v>25</c:v>
                </c:pt>
                <c:pt idx="204">
                  <c:v>23</c:v>
                </c:pt>
                <c:pt idx="205">
                  <c:v>24</c:v>
                </c:pt>
                <c:pt idx="206">
                  <c:v>23</c:v>
                </c:pt>
                <c:pt idx="207">
                  <c:v>24</c:v>
                </c:pt>
                <c:pt idx="208">
                  <c:v>23</c:v>
                </c:pt>
                <c:pt idx="209">
                  <c:v>23</c:v>
                </c:pt>
                <c:pt idx="210">
                  <c:v>22</c:v>
                </c:pt>
                <c:pt idx="211">
                  <c:v>23</c:v>
                </c:pt>
                <c:pt idx="212">
                  <c:v>22</c:v>
                </c:pt>
                <c:pt idx="213">
                  <c:v>34</c:v>
                </c:pt>
                <c:pt idx="214">
                  <c:v>32</c:v>
                </c:pt>
                <c:pt idx="215">
                  <c:v>31</c:v>
                </c:pt>
                <c:pt idx="216">
                  <c:v>31</c:v>
                </c:pt>
                <c:pt idx="217">
                  <c:v>46</c:v>
                </c:pt>
                <c:pt idx="218">
                  <c:v>35</c:v>
                </c:pt>
                <c:pt idx="219">
                  <c:v>41</c:v>
                </c:pt>
                <c:pt idx="220">
                  <c:v>34</c:v>
                </c:pt>
                <c:pt idx="221">
                  <c:v>30</c:v>
                </c:pt>
                <c:pt idx="222">
                  <c:v>30</c:v>
                </c:pt>
                <c:pt idx="223">
                  <c:v>30</c:v>
                </c:pt>
                <c:pt idx="224">
                  <c:v>30</c:v>
                </c:pt>
                <c:pt idx="225">
                  <c:v>51</c:v>
                </c:pt>
                <c:pt idx="226">
                  <c:v>50</c:v>
                </c:pt>
                <c:pt idx="227">
                  <c:v>49</c:v>
                </c:pt>
                <c:pt idx="228">
                  <c:v>50</c:v>
                </c:pt>
                <c:pt idx="229">
                  <c:v>46</c:v>
                </c:pt>
                <c:pt idx="230">
                  <c:v>40</c:v>
                </c:pt>
                <c:pt idx="231">
                  <c:v>71</c:v>
                </c:pt>
                <c:pt idx="232">
                  <c:v>56</c:v>
                </c:pt>
                <c:pt idx="233">
                  <c:v>55</c:v>
                </c:pt>
                <c:pt idx="234">
                  <c:v>51</c:v>
                </c:pt>
                <c:pt idx="235">
                  <c:v>40</c:v>
                </c:pt>
                <c:pt idx="236">
                  <c:v>44</c:v>
                </c:pt>
                <c:pt idx="237">
                  <c:v>43</c:v>
                </c:pt>
                <c:pt idx="238">
                  <c:v>56</c:v>
                </c:pt>
                <c:pt idx="239">
                  <c:v>55</c:v>
                </c:pt>
                <c:pt idx="240">
                  <c:v>52</c:v>
                </c:pt>
                <c:pt idx="241">
                  <c:v>50</c:v>
                </c:pt>
                <c:pt idx="242">
                  <c:v>40</c:v>
                </c:pt>
                <c:pt idx="243">
                  <c:v>36</c:v>
                </c:pt>
                <c:pt idx="244">
                  <c:v>34</c:v>
                </c:pt>
                <c:pt idx="245">
                  <c:v>29</c:v>
                </c:pt>
                <c:pt idx="246">
                  <c:v>54</c:v>
                </c:pt>
                <c:pt idx="247">
                  <c:v>53</c:v>
                </c:pt>
                <c:pt idx="248">
                  <c:v>47</c:v>
                </c:pt>
                <c:pt idx="249">
                  <c:v>49</c:v>
                </c:pt>
                <c:pt idx="250">
                  <c:v>39</c:v>
                </c:pt>
                <c:pt idx="251">
                  <c:v>45</c:v>
                </c:pt>
                <c:pt idx="252">
                  <c:v>49</c:v>
                </c:pt>
                <c:pt idx="253">
                  <c:v>58</c:v>
                </c:pt>
                <c:pt idx="254">
                  <c:v>58</c:v>
                </c:pt>
                <c:pt idx="255">
                  <c:v>51</c:v>
                </c:pt>
                <c:pt idx="256">
                  <c:v>50</c:v>
                </c:pt>
                <c:pt idx="257">
                  <c:v>45</c:v>
                </c:pt>
                <c:pt idx="258">
                  <c:v>48</c:v>
                </c:pt>
                <c:pt idx="259">
                  <c:v>37</c:v>
                </c:pt>
                <c:pt idx="260">
                  <c:v>35</c:v>
                </c:pt>
                <c:pt idx="261">
                  <c:v>39</c:v>
                </c:pt>
                <c:pt idx="262">
                  <c:v>34</c:v>
                </c:pt>
                <c:pt idx="263">
                  <c:v>36</c:v>
                </c:pt>
                <c:pt idx="264">
                  <c:v>41</c:v>
                </c:pt>
                <c:pt idx="265">
                  <c:v>39</c:v>
                </c:pt>
                <c:pt idx="266">
                  <c:v>40</c:v>
                </c:pt>
                <c:pt idx="267">
                  <c:v>36</c:v>
                </c:pt>
                <c:pt idx="268">
                  <c:v>36</c:v>
                </c:pt>
                <c:pt idx="269">
                  <c:v>41</c:v>
                </c:pt>
                <c:pt idx="270">
                  <c:v>44</c:v>
                </c:pt>
                <c:pt idx="271">
                  <c:v>40</c:v>
                </c:pt>
                <c:pt idx="272">
                  <c:v>40</c:v>
                </c:pt>
                <c:pt idx="273">
                  <c:v>38</c:v>
                </c:pt>
                <c:pt idx="274">
                  <c:v>39</c:v>
                </c:pt>
                <c:pt idx="275">
                  <c:v>37</c:v>
                </c:pt>
                <c:pt idx="276">
                  <c:v>36</c:v>
                </c:pt>
                <c:pt idx="277">
                  <c:v>35</c:v>
                </c:pt>
                <c:pt idx="278">
                  <c:v>40</c:v>
                </c:pt>
                <c:pt idx="279">
                  <c:v>43</c:v>
                </c:pt>
                <c:pt idx="280">
                  <c:v>40</c:v>
                </c:pt>
                <c:pt idx="281">
                  <c:v>40</c:v>
                </c:pt>
                <c:pt idx="282">
                  <c:v>38</c:v>
                </c:pt>
                <c:pt idx="283">
                  <c:v>40</c:v>
                </c:pt>
                <c:pt idx="284">
                  <c:v>32</c:v>
                </c:pt>
                <c:pt idx="285">
                  <c:v>29</c:v>
                </c:pt>
                <c:pt idx="286">
                  <c:v>34</c:v>
                </c:pt>
                <c:pt idx="287">
                  <c:v>40</c:v>
                </c:pt>
                <c:pt idx="288">
                  <c:v>43</c:v>
                </c:pt>
                <c:pt idx="289">
                  <c:v>40</c:v>
                </c:pt>
                <c:pt idx="290">
                  <c:v>40</c:v>
                </c:pt>
                <c:pt idx="291">
                  <c:v>38</c:v>
                </c:pt>
                <c:pt idx="292">
                  <c:v>40</c:v>
                </c:pt>
                <c:pt idx="293">
                  <c:v>32</c:v>
                </c:pt>
                <c:pt idx="294">
                  <c:v>30</c:v>
                </c:pt>
                <c:pt idx="295">
                  <c:v>30</c:v>
                </c:pt>
                <c:pt idx="296">
                  <c:v>28</c:v>
                </c:pt>
                <c:pt idx="297">
                  <c:v>29</c:v>
                </c:pt>
                <c:pt idx="298">
                  <c:v>38</c:v>
                </c:pt>
                <c:pt idx="299">
                  <c:v>51</c:v>
                </c:pt>
                <c:pt idx="300">
                  <c:v>53</c:v>
                </c:pt>
                <c:pt idx="301">
                  <c:v>51</c:v>
                </c:pt>
                <c:pt idx="302">
                  <c:v>50</c:v>
                </c:pt>
                <c:pt idx="303">
                  <c:v>42</c:v>
                </c:pt>
                <c:pt idx="304">
                  <c:v>41</c:v>
                </c:pt>
                <c:pt idx="305">
                  <c:v>50</c:v>
                </c:pt>
                <c:pt idx="306">
                  <c:v>49</c:v>
                </c:pt>
                <c:pt idx="307">
                  <c:v>43</c:v>
                </c:pt>
                <c:pt idx="308">
                  <c:v>42</c:v>
                </c:pt>
                <c:pt idx="309">
                  <c:v>49</c:v>
                </c:pt>
                <c:pt idx="310">
                  <c:v>47</c:v>
                </c:pt>
                <c:pt idx="311">
                  <c:v>44</c:v>
                </c:pt>
                <c:pt idx="312">
                  <c:v>50</c:v>
                </c:pt>
                <c:pt idx="313">
                  <c:v>54</c:v>
                </c:pt>
                <c:pt idx="314">
                  <c:v>53</c:v>
                </c:pt>
                <c:pt idx="315">
                  <c:v>53</c:v>
                </c:pt>
                <c:pt idx="316">
                  <c:v>45</c:v>
                </c:pt>
                <c:pt idx="317">
                  <c:v>46</c:v>
                </c:pt>
                <c:pt idx="318">
                  <c:v>34</c:v>
                </c:pt>
                <c:pt idx="319">
                  <c:v>40</c:v>
                </c:pt>
                <c:pt idx="320">
                  <c:v>35</c:v>
                </c:pt>
                <c:pt idx="321">
                  <c:v>36</c:v>
                </c:pt>
                <c:pt idx="322">
                  <c:v>34</c:v>
                </c:pt>
                <c:pt idx="323">
                  <c:v>43</c:v>
                </c:pt>
                <c:pt idx="324">
                  <c:v>43</c:v>
                </c:pt>
                <c:pt idx="325">
                  <c:v>43</c:v>
                </c:pt>
                <c:pt idx="326">
                  <c:v>43</c:v>
                </c:pt>
                <c:pt idx="327">
                  <c:v>40</c:v>
                </c:pt>
                <c:pt idx="328">
                  <c:v>36</c:v>
                </c:pt>
                <c:pt idx="329">
                  <c:v>34</c:v>
                </c:pt>
                <c:pt idx="330">
                  <c:v>37</c:v>
                </c:pt>
                <c:pt idx="331">
                  <c:v>59</c:v>
                </c:pt>
                <c:pt idx="332">
                  <c:v>55</c:v>
                </c:pt>
                <c:pt idx="333">
                  <c:v>44</c:v>
                </c:pt>
                <c:pt idx="334">
                  <c:v>34</c:v>
                </c:pt>
                <c:pt idx="335">
                  <c:v>37</c:v>
                </c:pt>
                <c:pt idx="336">
                  <c:v>36</c:v>
                </c:pt>
                <c:pt idx="337">
                  <c:v>37</c:v>
                </c:pt>
                <c:pt idx="338">
                  <c:v>32</c:v>
                </c:pt>
                <c:pt idx="339">
                  <c:v>40</c:v>
                </c:pt>
                <c:pt idx="340">
                  <c:v>34</c:v>
                </c:pt>
                <c:pt idx="341">
                  <c:v>32</c:v>
                </c:pt>
                <c:pt idx="342">
                  <c:v>48</c:v>
                </c:pt>
                <c:pt idx="343">
                  <c:v>36</c:v>
                </c:pt>
                <c:pt idx="344">
                  <c:v>53</c:v>
                </c:pt>
                <c:pt idx="345">
                  <c:v>25</c:v>
                </c:pt>
                <c:pt idx="346">
                  <c:v>46</c:v>
                </c:pt>
                <c:pt idx="347">
                  <c:v>50</c:v>
                </c:pt>
                <c:pt idx="348">
                  <c:v>46</c:v>
                </c:pt>
                <c:pt idx="349">
                  <c:v>44</c:v>
                </c:pt>
                <c:pt idx="350">
                  <c:v>43</c:v>
                </c:pt>
                <c:pt idx="351">
                  <c:v>34</c:v>
                </c:pt>
                <c:pt idx="352">
                  <c:v>31</c:v>
                </c:pt>
                <c:pt idx="353">
                  <c:v>49</c:v>
                </c:pt>
                <c:pt idx="354">
                  <c:v>50</c:v>
                </c:pt>
                <c:pt idx="355">
                  <c:v>60</c:v>
                </c:pt>
                <c:pt idx="356">
                  <c:v>59</c:v>
                </c:pt>
                <c:pt idx="357">
                  <c:v>55</c:v>
                </c:pt>
                <c:pt idx="358">
                  <c:v>56</c:v>
                </c:pt>
                <c:pt idx="359">
                  <c:v>59</c:v>
                </c:pt>
                <c:pt idx="360">
                  <c:v>58</c:v>
                </c:pt>
                <c:pt idx="361">
                  <c:v>58</c:v>
                </c:pt>
                <c:pt idx="362">
                  <c:v>52</c:v>
                </c:pt>
                <c:pt idx="363">
                  <c:v>56</c:v>
                </c:pt>
                <c:pt idx="364">
                  <c:v>58</c:v>
                </c:pt>
                <c:pt idx="365">
                  <c:v>42</c:v>
                </c:pt>
                <c:pt idx="366">
                  <c:v>42</c:v>
                </c:pt>
                <c:pt idx="367">
                  <c:v>55</c:v>
                </c:pt>
                <c:pt idx="368">
                  <c:v>53</c:v>
                </c:pt>
                <c:pt idx="369">
                  <c:v>58</c:v>
                </c:pt>
                <c:pt idx="370">
                  <c:v>49</c:v>
                </c:pt>
                <c:pt idx="371">
                  <c:v>50</c:v>
                </c:pt>
                <c:pt idx="372">
                  <c:v>41</c:v>
                </c:pt>
                <c:pt idx="373">
                  <c:v>46</c:v>
                </c:pt>
                <c:pt idx="374">
                  <c:v>48</c:v>
                </c:pt>
                <c:pt idx="375">
                  <c:v>64</c:v>
                </c:pt>
                <c:pt idx="376">
                  <c:v>61</c:v>
                </c:pt>
                <c:pt idx="377">
                  <c:v>45</c:v>
                </c:pt>
                <c:pt idx="378">
                  <c:v>42</c:v>
                </c:pt>
                <c:pt idx="379">
                  <c:v>44</c:v>
                </c:pt>
                <c:pt idx="380">
                  <c:v>45</c:v>
                </c:pt>
                <c:pt idx="381">
                  <c:v>42</c:v>
                </c:pt>
                <c:pt idx="382">
                  <c:v>55</c:v>
                </c:pt>
                <c:pt idx="383">
                  <c:v>46</c:v>
                </c:pt>
                <c:pt idx="384">
                  <c:v>25</c:v>
                </c:pt>
                <c:pt idx="385">
                  <c:v>31</c:v>
                </c:pt>
                <c:pt idx="386">
                  <c:v>33</c:v>
                </c:pt>
                <c:pt idx="387">
                  <c:v>33</c:v>
                </c:pt>
                <c:pt idx="388">
                  <c:v>30</c:v>
                </c:pt>
                <c:pt idx="389">
                  <c:v>30</c:v>
                </c:pt>
                <c:pt idx="390">
                  <c:v>33</c:v>
                </c:pt>
                <c:pt idx="391">
                  <c:v>40</c:v>
                </c:pt>
                <c:pt idx="392">
                  <c:v>40</c:v>
                </c:pt>
                <c:pt idx="393">
                  <c:v>35</c:v>
                </c:pt>
                <c:pt idx="394">
                  <c:v>47</c:v>
                </c:pt>
                <c:pt idx="395">
                  <c:v>46</c:v>
                </c:pt>
                <c:pt idx="396">
                  <c:v>56</c:v>
                </c:pt>
                <c:pt idx="397">
                  <c:v>51</c:v>
                </c:pt>
                <c:pt idx="398">
                  <c:v>26</c:v>
                </c:pt>
                <c:pt idx="399">
                  <c:v>23</c:v>
                </c:pt>
                <c:pt idx="400">
                  <c:v>59</c:v>
                </c:pt>
                <c:pt idx="401">
                  <c:v>52</c:v>
                </c:pt>
                <c:pt idx="402">
                  <c:v>28</c:v>
                </c:pt>
                <c:pt idx="403">
                  <c:v>28</c:v>
                </c:pt>
                <c:pt idx="404">
                  <c:v>28</c:v>
                </c:pt>
                <c:pt idx="405">
                  <c:v>31</c:v>
                </c:pt>
                <c:pt idx="406">
                  <c:v>35</c:v>
                </c:pt>
                <c:pt idx="407">
                  <c:v>36</c:v>
                </c:pt>
                <c:pt idx="408">
                  <c:v>26</c:v>
                </c:pt>
                <c:pt idx="409">
                  <c:v>29</c:v>
                </c:pt>
                <c:pt idx="410">
                  <c:v>33</c:v>
                </c:pt>
                <c:pt idx="411">
                  <c:v>37</c:v>
                </c:pt>
                <c:pt idx="412">
                  <c:v>60</c:v>
                </c:pt>
                <c:pt idx="413">
                  <c:v>45</c:v>
                </c:pt>
                <c:pt idx="414">
                  <c:v>44</c:v>
                </c:pt>
                <c:pt idx="415">
                  <c:v>39</c:v>
                </c:pt>
                <c:pt idx="416">
                  <c:v>39</c:v>
                </c:pt>
                <c:pt idx="417">
                  <c:v>48</c:v>
                </c:pt>
                <c:pt idx="418">
                  <c:v>48</c:v>
                </c:pt>
                <c:pt idx="419">
                  <c:v>46</c:v>
                </c:pt>
                <c:pt idx="420">
                  <c:v>40</c:v>
                </c:pt>
                <c:pt idx="421">
                  <c:v>51</c:v>
                </c:pt>
                <c:pt idx="422">
                  <c:v>48</c:v>
                </c:pt>
                <c:pt idx="423">
                  <c:v>51</c:v>
                </c:pt>
                <c:pt idx="424">
                  <c:v>48</c:v>
                </c:pt>
                <c:pt idx="425">
                  <c:v>46</c:v>
                </c:pt>
                <c:pt idx="426">
                  <c:v>41</c:v>
                </c:pt>
                <c:pt idx="427">
                  <c:v>35</c:v>
                </c:pt>
                <c:pt idx="428">
                  <c:v>43</c:v>
                </c:pt>
                <c:pt idx="429">
                  <c:v>40</c:v>
                </c:pt>
                <c:pt idx="430">
                  <c:v>34</c:v>
                </c:pt>
                <c:pt idx="431">
                  <c:v>30</c:v>
                </c:pt>
                <c:pt idx="432">
                  <c:v>47</c:v>
                </c:pt>
                <c:pt idx="433">
                  <c:v>42</c:v>
                </c:pt>
                <c:pt idx="434">
                  <c:v>47</c:v>
                </c:pt>
                <c:pt idx="435">
                  <c:v>30</c:v>
                </c:pt>
                <c:pt idx="436">
                  <c:v>30</c:v>
                </c:pt>
                <c:pt idx="437">
                  <c:v>44</c:v>
                </c:pt>
                <c:pt idx="438">
                  <c:v>51</c:v>
                </c:pt>
                <c:pt idx="439">
                  <c:v>43</c:v>
                </c:pt>
                <c:pt idx="440">
                  <c:v>58</c:v>
                </c:pt>
                <c:pt idx="441">
                  <c:v>55</c:v>
                </c:pt>
                <c:pt idx="442">
                  <c:v>52</c:v>
                </c:pt>
                <c:pt idx="443">
                  <c:v>54</c:v>
                </c:pt>
                <c:pt idx="444">
                  <c:v>58</c:v>
                </c:pt>
                <c:pt idx="445">
                  <c:v>54</c:v>
                </c:pt>
                <c:pt idx="446">
                  <c:v>61</c:v>
                </c:pt>
                <c:pt idx="447">
                  <c:v>58</c:v>
                </c:pt>
                <c:pt idx="448">
                  <c:v>45</c:v>
                </c:pt>
                <c:pt idx="449">
                  <c:v>46</c:v>
                </c:pt>
                <c:pt idx="450">
                  <c:v>30</c:v>
                </c:pt>
                <c:pt idx="451">
                  <c:v>27</c:v>
                </c:pt>
                <c:pt idx="452">
                  <c:v>39</c:v>
                </c:pt>
                <c:pt idx="453">
                  <c:v>36</c:v>
                </c:pt>
                <c:pt idx="454">
                  <c:v>34</c:v>
                </c:pt>
                <c:pt idx="455">
                  <c:v>39</c:v>
                </c:pt>
                <c:pt idx="456">
                  <c:v>39</c:v>
                </c:pt>
                <c:pt idx="457">
                  <c:v>71</c:v>
                </c:pt>
                <c:pt idx="458">
                  <c:v>71</c:v>
                </c:pt>
                <c:pt idx="459">
                  <c:v>59</c:v>
                </c:pt>
                <c:pt idx="460">
                  <c:v>44</c:v>
                </c:pt>
                <c:pt idx="461">
                  <c:v>42</c:v>
                </c:pt>
                <c:pt idx="462">
                  <c:v>41</c:v>
                </c:pt>
                <c:pt idx="463">
                  <c:v>24</c:v>
                </c:pt>
                <c:pt idx="464">
                  <c:v>36</c:v>
                </c:pt>
                <c:pt idx="465">
                  <c:v>32</c:v>
                </c:pt>
                <c:pt idx="466">
                  <c:v>36</c:v>
                </c:pt>
                <c:pt idx="467">
                  <c:v>38</c:v>
                </c:pt>
                <c:pt idx="468">
                  <c:v>29</c:v>
                </c:pt>
                <c:pt idx="469">
                  <c:v>32</c:v>
                </c:pt>
                <c:pt idx="470">
                  <c:v>31</c:v>
                </c:pt>
                <c:pt idx="471">
                  <c:v>29</c:v>
                </c:pt>
                <c:pt idx="472">
                  <c:v>27</c:v>
                </c:pt>
                <c:pt idx="473">
                  <c:v>28</c:v>
                </c:pt>
                <c:pt idx="474">
                  <c:v>27</c:v>
                </c:pt>
                <c:pt idx="475">
                  <c:v>26</c:v>
                </c:pt>
                <c:pt idx="476">
                  <c:v>26</c:v>
                </c:pt>
                <c:pt idx="477">
                  <c:v>24</c:v>
                </c:pt>
                <c:pt idx="478">
                  <c:v>41</c:v>
                </c:pt>
                <c:pt idx="479">
                  <c:v>37</c:v>
                </c:pt>
                <c:pt idx="480">
                  <c:v>40</c:v>
                </c:pt>
                <c:pt idx="481">
                  <c:v>36</c:v>
                </c:pt>
                <c:pt idx="482">
                  <c:v>51</c:v>
                </c:pt>
                <c:pt idx="483">
                  <c:v>54</c:v>
                </c:pt>
                <c:pt idx="484">
                  <c:v>47</c:v>
                </c:pt>
                <c:pt idx="485">
                  <c:v>47</c:v>
                </c:pt>
                <c:pt idx="486">
                  <c:v>40</c:v>
                </c:pt>
                <c:pt idx="487">
                  <c:v>44</c:v>
                </c:pt>
                <c:pt idx="488">
                  <c:v>46</c:v>
                </c:pt>
                <c:pt idx="489">
                  <c:v>39</c:v>
                </c:pt>
                <c:pt idx="490">
                  <c:v>43</c:v>
                </c:pt>
                <c:pt idx="491">
                  <c:v>46</c:v>
                </c:pt>
                <c:pt idx="492">
                  <c:v>50</c:v>
                </c:pt>
                <c:pt idx="493">
                  <c:v>50</c:v>
                </c:pt>
                <c:pt idx="494">
                  <c:v>42</c:v>
                </c:pt>
                <c:pt idx="495">
                  <c:v>47</c:v>
                </c:pt>
                <c:pt idx="496">
                  <c:v>49</c:v>
                </c:pt>
                <c:pt idx="497">
                  <c:v>50</c:v>
                </c:pt>
                <c:pt idx="498">
                  <c:v>42</c:v>
                </c:pt>
                <c:pt idx="499">
                  <c:v>43</c:v>
                </c:pt>
                <c:pt idx="500">
                  <c:v>35</c:v>
                </c:pt>
                <c:pt idx="501">
                  <c:v>43</c:v>
                </c:pt>
                <c:pt idx="502">
                  <c:v>40</c:v>
                </c:pt>
                <c:pt idx="503">
                  <c:v>35</c:v>
                </c:pt>
                <c:pt idx="504">
                  <c:v>42</c:v>
                </c:pt>
                <c:pt idx="505">
                  <c:v>35</c:v>
                </c:pt>
                <c:pt idx="506">
                  <c:v>38</c:v>
                </c:pt>
                <c:pt idx="507">
                  <c:v>34</c:v>
                </c:pt>
                <c:pt idx="508">
                  <c:v>35</c:v>
                </c:pt>
                <c:pt idx="509">
                  <c:v>34</c:v>
                </c:pt>
                <c:pt idx="510">
                  <c:v>36</c:v>
                </c:pt>
                <c:pt idx="511">
                  <c:v>33</c:v>
                </c:pt>
              </c:numCache>
            </c:numRef>
          </c:xVal>
          <c:yVal>
            <c:numRef>
              <c:f>'EG2.7'!$K$2:$K$513</c:f>
              <c:numCache>
                <c:formatCode>General</c:formatCode>
                <c:ptCount val="512"/>
                <c:pt idx="0">
                  <c:v>248</c:v>
                </c:pt>
                <c:pt idx="1">
                  <c:v>253</c:v>
                </c:pt>
                <c:pt idx="2">
                  <c:v>166</c:v>
                </c:pt>
                <c:pt idx="3">
                  <c:v>182</c:v>
                </c:pt>
                <c:pt idx="4">
                  <c:v>230</c:v>
                </c:pt>
                <c:pt idx="5">
                  <c:v>232</c:v>
                </c:pt>
                <c:pt idx="6">
                  <c:v>161</c:v>
                </c:pt>
                <c:pt idx="7">
                  <c:v>161</c:v>
                </c:pt>
                <c:pt idx="8">
                  <c:v>191</c:v>
                </c:pt>
                <c:pt idx="9">
                  <c:v>179</c:v>
                </c:pt>
                <c:pt idx="10">
                  <c:v>216</c:v>
                </c:pt>
                <c:pt idx="11">
                  <c:v>225</c:v>
                </c:pt>
                <c:pt idx="12">
                  <c:v>223</c:v>
                </c:pt>
                <c:pt idx="13">
                  <c:v>228</c:v>
                </c:pt>
                <c:pt idx="14">
                  <c:v>216</c:v>
                </c:pt>
                <c:pt idx="15">
                  <c:v>225</c:v>
                </c:pt>
                <c:pt idx="16">
                  <c:v>218</c:v>
                </c:pt>
                <c:pt idx="17">
                  <c:v>225</c:v>
                </c:pt>
                <c:pt idx="18">
                  <c:v>223</c:v>
                </c:pt>
                <c:pt idx="19">
                  <c:v>228</c:v>
                </c:pt>
                <c:pt idx="20">
                  <c:v>246</c:v>
                </c:pt>
                <c:pt idx="21">
                  <c:v>258</c:v>
                </c:pt>
                <c:pt idx="22">
                  <c:v>228</c:v>
                </c:pt>
                <c:pt idx="23">
                  <c:v>237</c:v>
                </c:pt>
                <c:pt idx="24">
                  <c:v>223</c:v>
                </c:pt>
                <c:pt idx="25">
                  <c:v>235</c:v>
                </c:pt>
                <c:pt idx="26">
                  <c:v>209</c:v>
                </c:pt>
                <c:pt idx="27">
                  <c:v>152</c:v>
                </c:pt>
                <c:pt idx="28">
                  <c:v>152</c:v>
                </c:pt>
                <c:pt idx="29">
                  <c:v>175</c:v>
                </c:pt>
                <c:pt idx="30">
                  <c:v>159</c:v>
                </c:pt>
                <c:pt idx="31">
                  <c:v>150</c:v>
                </c:pt>
                <c:pt idx="32">
                  <c:v>138</c:v>
                </c:pt>
                <c:pt idx="33">
                  <c:v>179</c:v>
                </c:pt>
                <c:pt idx="34">
                  <c:v>242</c:v>
                </c:pt>
                <c:pt idx="35">
                  <c:v>200</c:v>
                </c:pt>
                <c:pt idx="36">
                  <c:v>253</c:v>
                </c:pt>
                <c:pt idx="37">
                  <c:v>306</c:v>
                </c:pt>
                <c:pt idx="38">
                  <c:v>324</c:v>
                </c:pt>
                <c:pt idx="39">
                  <c:v>334</c:v>
                </c:pt>
                <c:pt idx="40">
                  <c:v>336</c:v>
                </c:pt>
                <c:pt idx="41">
                  <c:v>334</c:v>
                </c:pt>
                <c:pt idx="42">
                  <c:v>336</c:v>
                </c:pt>
                <c:pt idx="43">
                  <c:v>334</c:v>
                </c:pt>
                <c:pt idx="44">
                  <c:v>368</c:v>
                </c:pt>
                <c:pt idx="45">
                  <c:v>384</c:v>
                </c:pt>
                <c:pt idx="46">
                  <c:v>370</c:v>
                </c:pt>
                <c:pt idx="47">
                  <c:v>386</c:v>
                </c:pt>
                <c:pt idx="48">
                  <c:v>191</c:v>
                </c:pt>
                <c:pt idx="49">
                  <c:v>212</c:v>
                </c:pt>
                <c:pt idx="50">
                  <c:v>170</c:v>
                </c:pt>
                <c:pt idx="51">
                  <c:v>156</c:v>
                </c:pt>
                <c:pt idx="52">
                  <c:v>212</c:v>
                </c:pt>
                <c:pt idx="53">
                  <c:v>205</c:v>
                </c:pt>
                <c:pt idx="54">
                  <c:v>239</c:v>
                </c:pt>
                <c:pt idx="55">
                  <c:v>253</c:v>
                </c:pt>
                <c:pt idx="56">
                  <c:v>253</c:v>
                </c:pt>
                <c:pt idx="57">
                  <c:v>262</c:v>
                </c:pt>
                <c:pt idx="58">
                  <c:v>156</c:v>
                </c:pt>
                <c:pt idx="59">
                  <c:v>145</c:v>
                </c:pt>
                <c:pt idx="60">
                  <c:v>163</c:v>
                </c:pt>
                <c:pt idx="61">
                  <c:v>156</c:v>
                </c:pt>
                <c:pt idx="62">
                  <c:v>156</c:v>
                </c:pt>
                <c:pt idx="63">
                  <c:v>145</c:v>
                </c:pt>
                <c:pt idx="64">
                  <c:v>163</c:v>
                </c:pt>
                <c:pt idx="65">
                  <c:v>156</c:v>
                </c:pt>
                <c:pt idx="66">
                  <c:v>163</c:v>
                </c:pt>
                <c:pt idx="67">
                  <c:v>154</c:v>
                </c:pt>
                <c:pt idx="68">
                  <c:v>163</c:v>
                </c:pt>
                <c:pt idx="69">
                  <c:v>154</c:v>
                </c:pt>
                <c:pt idx="70">
                  <c:v>136</c:v>
                </c:pt>
                <c:pt idx="71">
                  <c:v>131</c:v>
                </c:pt>
                <c:pt idx="72">
                  <c:v>278</c:v>
                </c:pt>
                <c:pt idx="73">
                  <c:v>278</c:v>
                </c:pt>
                <c:pt idx="74">
                  <c:v>278</c:v>
                </c:pt>
                <c:pt idx="75">
                  <c:v>278</c:v>
                </c:pt>
                <c:pt idx="76">
                  <c:v>248</c:v>
                </c:pt>
                <c:pt idx="77">
                  <c:v>253</c:v>
                </c:pt>
                <c:pt idx="78">
                  <c:v>163</c:v>
                </c:pt>
                <c:pt idx="79">
                  <c:v>156</c:v>
                </c:pt>
                <c:pt idx="80">
                  <c:v>177</c:v>
                </c:pt>
                <c:pt idx="81">
                  <c:v>205</c:v>
                </c:pt>
                <c:pt idx="82">
                  <c:v>202</c:v>
                </c:pt>
                <c:pt idx="83">
                  <c:v>214</c:v>
                </c:pt>
                <c:pt idx="84">
                  <c:v>209</c:v>
                </c:pt>
                <c:pt idx="85">
                  <c:v>193</c:v>
                </c:pt>
                <c:pt idx="86">
                  <c:v>200</c:v>
                </c:pt>
                <c:pt idx="87">
                  <c:v>209</c:v>
                </c:pt>
                <c:pt idx="88">
                  <c:v>260</c:v>
                </c:pt>
                <c:pt idx="89">
                  <c:v>218</c:v>
                </c:pt>
                <c:pt idx="90">
                  <c:v>269</c:v>
                </c:pt>
                <c:pt idx="91">
                  <c:v>218</c:v>
                </c:pt>
                <c:pt idx="92">
                  <c:v>205</c:v>
                </c:pt>
                <c:pt idx="93">
                  <c:v>242</c:v>
                </c:pt>
                <c:pt idx="94">
                  <c:v>193</c:v>
                </c:pt>
                <c:pt idx="95">
                  <c:v>200</c:v>
                </c:pt>
                <c:pt idx="96">
                  <c:v>209</c:v>
                </c:pt>
                <c:pt idx="97">
                  <c:v>223</c:v>
                </c:pt>
                <c:pt idx="98">
                  <c:v>264</c:v>
                </c:pt>
                <c:pt idx="99">
                  <c:v>260</c:v>
                </c:pt>
                <c:pt idx="100">
                  <c:v>223</c:v>
                </c:pt>
                <c:pt idx="101">
                  <c:v>205</c:v>
                </c:pt>
                <c:pt idx="102">
                  <c:v>260</c:v>
                </c:pt>
                <c:pt idx="103">
                  <c:v>218</c:v>
                </c:pt>
                <c:pt idx="104">
                  <c:v>269</c:v>
                </c:pt>
                <c:pt idx="105">
                  <c:v>218</c:v>
                </c:pt>
                <c:pt idx="106">
                  <c:v>223</c:v>
                </c:pt>
                <c:pt idx="107">
                  <c:v>205</c:v>
                </c:pt>
                <c:pt idx="108">
                  <c:v>159</c:v>
                </c:pt>
                <c:pt idx="109">
                  <c:v>170</c:v>
                </c:pt>
                <c:pt idx="110">
                  <c:v>172</c:v>
                </c:pt>
                <c:pt idx="111">
                  <c:v>168</c:v>
                </c:pt>
                <c:pt idx="112">
                  <c:v>182</c:v>
                </c:pt>
                <c:pt idx="113">
                  <c:v>172</c:v>
                </c:pt>
                <c:pt idx="114">
                  <c:v>143</c:v>
                </c:pt>
                <c:pt idx="115">
                  <c:v>140</c:v>
                </c:pt>
                <c:pt idx="116">
                  <c:v>292</c:v>
                </c:pt>
                <c:pt idx="117">
                  <c:v>244</c:v>
                </c:pt>
                <c:pt idx="118">
                  <c:v>237</c:v>
                </c:pt>
                <c:pt idx="119">
                  <c:v>221</c:v>
                </c:pt>
                <c:pt idx="120">
                  <c:v>251</c:v>
                </c:pt>
                <c:pt idx="121">
                  <c:v>242</c:v>
                </c:pt>
                <c:pt idx="122">
                  <c:v>152</c:v>
                </c:pt>
                <c:pt idx="123">
                  <c:v>152</c:v>
                </c:pt>
                <c:pt idx="124">
                  <c:v>154</c:v>
                </c:pt>
                <c:pt idx="125">
                  <c:v>138</c:v>
                </c:pt>
                <c:pt idx="126">
                  <c:v>152</c:v>
                </c:pt>
                <c:pt idx="127">
                  <c:v>154</c:v>
                </c:pt>
                <c:pt idx="128">
                  <c:v>131</c:v>
                </c:pt>
                <c:pt idx="129">
                  <c:v>152</c:v>
                </c:pt>
                <c:pt idx="130">
                  <c:v>172</c:v>
                </c:pt>
                <c:pt idx="131">
                  <c:v>163</c:v>
                </c:pt>
                <c:pt idx="132">
                  <c:v>113</c:v>
                </c:pt>
                <c:pt idx="133">
                  <c:v>329</c:v>
                </c:pt>
                <c:pt idx="134">
                  <c:v>350</c:v>
                </c:pt>
                <c:pt idx="135">
                  <c:v>340</c:v>
                </c:pt>
                <c:pt idx="136">
                  <c:v>435</c:v>
                </c:pt>
                <c:pt idx="137">
                  <c:v>375</c:v>
                </c:pt>
                <c:pt idx="138">
                  <c:v>193</c:v>
                </c:pt>
                <c:pt idx="139">
                  <c:v>216</c:v>
                </c:pt>
                <c:pt idx="140">
                  <c:v>230</c:v>
                </c:pt>
                <c:pt idx="141">
                  <c:v>244</c:v>
                </c:pt>
                <c:pt idx="142">
                  <c:v>179</c:v>
                </c:pt>
                <c:pt idx="143">
                  <c:v>189</c:v>
                </c:pt>
                <c:pt idx="144">
                  <c:v>186</c:v>
                </c:pt>
                <c:pt idx="145">
                  <c:v>184</c:v>
                </c:pt>
                <c:pt idx="146">
                  <c:v>198</c:v>
                </c:pt>
                <c:pt idx="147">
                  <c:v>324</c:v>
                </c:pt>
                <c:pt idx="148">
                  <c:v>205</c:v>
                </c:pt>
                <c:pt idx="149">
                  <c:v>260</c:v>
                </c:pt>
                <c:pt idx="150">
                  <c:v>239</c:v>
                </c:pt>
                <c:pt idx="151">
                  <c:v>251</c:v>
                </c:pt>
                <c:pt idx="152">
                  <c:v>255</c:v>
                </c:pt>
                <c:pt idx="153">
                  <c:v>258</c:v>
                </c:pt>
                <c:pt idx="154">
                  <c:v>324</c:v>
                </c:pt>
                <c:pt idx="155">
                  <c:v>278</c:v>
                </c:pt>
                <c:pt idx="156">
                  <c:v>271</c:v>
                </c:pt>
                <c:pt idx="157">
                  <c:v>356</c:v>
                </c:pt>
                <c:pt idx="158">
                  <c:v>248</c:v>
                </c:pt>
                <c:pt idx="159">
                  <c:v>248</c:v>
                </c:pt>
                <c:pt idx="160">
                  <c:v>294</c:v>
                </c:pt>
                <c:pt idx="161">
                  <c:v>294</c:v>
                </c:pt>
                <c:pt idx="162">
                  <c:v>269</c:v>
                </c:pt>
                <c:pt idx="163">
                  <c:v>269</c:v>
                </c:pt>
                <c:pt idx="164">
                  <c:v>301</c:v>
                </c:pt>
                <c:pt idx="165">
                  <c:v>301</c:v>
                </c:pt>
                <c:pt idx="166">
                  <c:v>368</c:v>
                </c:pt>
                <c:pt idx="167">
                  <c:v>150</c:v>
                </c:pt>
                <c:pt idx="168">
                  <c:v>150</c:v>
                </c:pt>
                <c:pt idx="169">
                  <c:v>126</c:v>
                </c:pt>
                <c:pt idx="170">
                  <c:v>136</c:v>
                </c:pt>
                <c:pt idx="171">
                  <c:v>156</c:v>
                </c:pt>
                <c:pt idx="172">
                  <c:v>230</c:v>
                </c:pt>
                <c:pt idx="173">
                  <c:v>244</c:v>
                </c:pt>
                <c:pt idx="174">
                  <c:v>258</c:v>
                </c:pt>
                <c:pt idx="175">
                  <c:v>175</c:v>
                </c:pt>
                <c:pt idx="176">
                  <c:v>152</c:v>
                </c:pt>
                <c:pt idx="177">
                  <c:v>152</c:v>
                </c:pt>
                <c:pt idx="178">
                  <c:v>156</c:v>
                </c:pt>
                <c:pt idx="179">
                  <c:v>140</c:v>
                </c:pt>
                <c:pt idx="180">
                  <c:v>168</c:v>
                </c:pt>
                <c:pt idx="181">
                  <c:v>159</c:v>
                </c:pt>
                <c:pt idx="182">
                  <c:v>177</c:v>
                </c:pt>
                <c:pt idx="183">
                  <c:v>177</c:v>
                </c:pt>
                <c:pt idx="184">
                  <c:v>156</c:v>
                </c:pt>
                <c:pt idx="185">
                  <c:v>184</c:v>
                </c:pt>
                <c:pt idx="186">
                  <c:v>104</c:v>
                </c:pt>
                <c:pt idx="187">
                  <c:v>202</c:v>
                </c:pt>
                <c:pt idx="188">
                  <c:v>212</c:v>
                </c:pt>
                <c:pt idx="189">
                  <c:v>230</c:v>
                </c:pt>
                <c:pt idx="190">
                  <c:v>255</c:v>
                </c:pt>
                <c:pt idx="191">
                  <c:v>209</c:v>
                </c:pt>
                <c:pt idx="192">
                  <c:v>179</c:v>
                </c:pt>
                <c:pt idx="193">
                  <c:v>237</c:v>
                </c:pt>
                <c:pt idx="194">
                  <c:v>207</c:v>
                </c:pt>
                <c:pt idx="195">
                  <c:v>225</c:v>
                </c:pt>
                <c:pt idx="196">
                  <c:v>189</c:v>
                </c:pt>
                <c:pt idx="197">
                  <c:v>198</c:v>
                </c:pt>
                <c:pt idx="198">
                  <c:v>200</c:v>
                </c:pt>
                <c:pt idx="199">
                  <c:v>207</c:v>
                </c:pt>
                <c:pt idx="200">
                  <c:v>248</c:v>
                </c:pt>
                <c:pt idx="201">
                  <c:v>258</c:v>
                </c:pt>
                <c:pt idx="202">
                  <c:v>306</c:v>
                </c:pt>
                <c:pt idx="203">
                  <c:v>324</c:v>
                </c:pt>
                <c:pt idx="204">
                  <c:v>334</c:v>
                </c:pt>
                <c:pt idx="205">
                  <c:v>336</c:v>
                </c:pt>
                <c:pt idx="206">
                  <c:v>334</c:v>
                </c:pt>
                <c:pt idx="207">
                  <c:v>336</c:v>
                </c:pt>
                <c:pt idx="208">
                  <c:v>334</c:v>
                </c:pt>
                <c:pt idx="209">
                  <c:v>368</c:v>
                </c:pt>
                <c:pt idx="210">
                  <c:v>384</c:v>
                </c:pt>
                <c:pt idx="211">
                  <c:v>370</c:v>
                </c:pt>
                <c:pt idx="212">
                  <c:v>386</c:v>
                </c:pt>
                <c:pt idx="213">
                  <c:v>239</c:v>
                </c:pt>
                <c:pt idx="214">
                  <c:v>253</c:v>
                </c:pt>
                <c:pt idx="215">
                  <c:v>253</c:v>
                </c:pt>
                <c:pt idx="216">
                  <c:v>262</c:v>
                </c:pt>
                <c:pt idx="217">
                  <c:v>179</c:v>
                </c:pt>
                <c:pt idx="218">
                  <c:v>242</c:v>
                </c:pt>
                <c:pt idx="219">
                  <c:v>200</c:v>
                </c:pt>
                <c:pt idx="220">
                  <c:v>253</c:v>
                </c:pt>
                <c:pt idx="221">
                  <c:v>278</c:v>
                </c:pt>
                <c:pt idx="222">
                  <c:v>278</c:v>
                </c:pt>
                <c:pt idx="223">
                  <c:v>278</c:v>
                </c:pt>
                <c:pt idx="224">
                  <c:v>278</c:v>
                </c:pt>
                <c:pt idx="225">
                  <c:v>154</c:v>
                </c:pt>
                <c:pt idx="226">
                  <c:v>159</c:v>
                </c:pt>
                <c:pt idx="227">
                  <c:v>170</c:v>
                </c:pt>
                <c:pt idx="228">
                  <c:v>182</c:v>
                </c:pt>
                <c:pt idx="229">
                  <c:v>189</c:v>
                </c:pt>
                <c:pt idx="230">
                  <c:v>218</c:v>
                </c:pt>
                <c:pt idx="231">
                  <c:v>87</c:v>
                </c:pt>
                <c:pt idx="232">
                  <c:v>138</c:v>
                </c:pt>
                <c:pt idx="233">
                  <c:v>140</c:v>
                </c:pt>
                <c:pt idx="234">
                  <c:v>150</c:v>
                </c:pt>
                <c:pt idx="235">
                  <c:v>214</c:v>
                </c:pt>
                <c:pt idx="236">
                  <c:v>179</c:v>
                </c:pt>
                <c:pt idx="237">
                  <c:v>186</c:v>
                </c:pt>
                <c:pt idx="238">
                  <c:v>120</c:v>
                </c:pt>
                <c:pt idx="239">
                  <c:v>133</c:v>
                </c:pt>
                <c:pt idx="240">
                  <c:v>145</c:v>
                </c:pt>
                <c:pt idx="241">
                  <c:v>150</c:v>
                </c:pt>
                <c:pt idx="242">
                  <c:v>212</c:v>
                </c:pt>
                <c:pt idx="243">
                  <c:v>230</c:v>
                </c:pt>
                <c:pt idx="244">
                  <c:v>242</c:v>
                </c:pt>
                <c:pt idx="245">
                  <c:v>271</c:v>
                </c:pt>
                <c:pt idx="246">
                  <c:v>150</c:v>
                </c:pt>
                <c:pt idx="247">
                  <c:v>150</c:v>
                </c:pt>
                <c:pt idx="248">
                  <c:v>168</c:v>
                </c:pt>
                <c:pt idx="249">
                  <c:v>168</c:v>
                </c:pt>
                <c:pt idx="250">
                  <c:v>221</c:v>
                </c:pt>
                <c:pt idx="251">
                  <c:v>193</c:v>
                </c:pt>
                <c:pt idx="252">
                  <c:v>168</c:v>
                </c:pt>
                <c:pt idx="253">
                  <c:v>120</c:v>
                </c:pt>
                <c:pt idx="254">
                  <c:v>120</c:v>
                </c:pt>
                <c:pt idx="255">
                  <c:v>150</c:v>
                </c:pt>
                <c:pt idx="256">
                  <c:v>156</c:v>
                </c:pt>
                <c:pt idx="257">
                  <c:v>175</c:v>
                </c:pt>
                <c:pt idx="258">
                  <c:v>168</c:v>
                </c:pt>
                <c:pt idx="259">
                  <c:v>225</c:v>
                </c:pt>
                <c:pt idx="260">
                  <c:v>232</c:v>
                </c:pt>
                <c:pt idx="261">
                  <c:v>205</c:v>
                </c:pt>
                <c:pt idx="262">
                  <c:v>230</c:v>
                </c:pt>
                <c:pt idx="263">
                  <c:v>221</c:v>
                </c:pt>
                <c:pt idx="264">
                  <c:v>184</c:v>
                </c:pt>
                <c:pt idx="265">
                  <c:v>200</c:v>
                </c:pt>
                <c:pt idx="266">
                  <c:v>198</c:v>
                </c:pt>
                <c:pt idx="267">
                  <c:v>207</c:v>
                </c:pt>
                <c:pt idx="268">
                  <c:v>209</c:v>
                </c:pt>
                <c:pt idx="269">
                  <c:v>168</c:v>
                </c:pt>
                <c:pt idx="270">
                  <c:v>189</c:v>
                </c:pt>
                <c:pt idx="271">
                  <c:v>209</c:v>
                </c:pt>
                <c:pt idx="272">
                  <c:v>198</c:v>
                </c:pt>
                <c:pt idx="273">
                  <c:v>216</c:v>
                </c:pt>
                <c:pt idx="274">
                  <c:v>202</c:v>
                </c:pt>
                <c:pt idx="275">
                  <c:v>218</c:v>
                </c:pt>
                <c:pt idx="276">
                  <c:v>216</c:v>
                </c:pt>
                <c:pt idx="277">
                  <c:v>232</c:v>
                </c:pt>
                <c:pt idx="278">
                  <c:v>195</c:v>
                </c:pt>
                <c:pt idx="279">
                  <c:v>182</c:v>
                </c:pt>
                <c:pt idx="280">
                  <c:v>195</c:v>
                </c:pt>
                <c:pt idx="281">
                  <c:v>186</c:v>
                </c:pt>
                <c:pt idx="282">
                  <c:v>202</c:v>
                </c:pt>
                <c:pt idx="283">
                  <c:v>186</c:v>
                </c:pt>
                <c:pt idx="284">
                  <c:v>221</c:v>
                </c:pt>
                <c:pt idx="285">
                  <c:v>299</c:v>
                </c:pt>
                <c:pt idx="286">
                  <c:v>244</c:v>
                </c:pt>
                <c:pt idx="287">
                  <c:v>195</c:v>
                </c:pt>
                <c:pt idx="288">
                  <c:v>182</c:v>
                </c:pt>
                <c:pt idx="289">
                  <c:v>195</c:v>
                </c:pt>
                <c:pt idx="290">
                  <c:v>186</c:v>
                </c:pt>
                <c:pt idx="291">
                  <c:v>202</c:v>
                </c:pt>
                <c:pt idx="292">
                  <c:v>186</c:v>
                </c:pt>
                <c:pt idx="293">
                  <c:v>221</c:v>
                </c:pt>
                <c:pt idx="294">
                  <c:v>258</c:v>
                </c:pt>
                <c:pt idx="295">
                  <c:v>258</c:v>
                </c:pt>
                <c:pt idx="296">
                  <c:v>269</c:v>
                </c:pt>
                <c:pt idx="297">
                  <c:v>269</c:v>
                </c:pt>
                <c:pt idx="298">
                  <c:v>218</c:v>
                </c:pt>
                <c:pt idx="299">
                  <c:v>161</c:v>
                </c:pt>
                <c:pt idx="300">
                  <c:v>156</c:v>
                </c:pt>
                <c:pt idx="301">
                  <c:v>166</c:v>
                </c:pt>
                <c:pt idx="302">
                  <c:v>166</c:v>
                </c:pt>
                <c:pt idx="303">
                  <c:v>193</c:v>
                </c:pt>
                <c:pt idx="304">
                  <c:v>193</c:v>
                </c:pt>
                <c:pt idx="305">
                  <c:v>166</c:v>
                </c:pt>
                <c:pt idx="306">
                  <c:v>168</c:v>
                </c:pt>
                <c:pt idx="307">
                  <c:v>186</c:v>
                </c:pt>
                <c:pt idx="308">
                  <c:v>191</c:v>
                </c:pt>
                <c:pt idx="309">
                  <c:v>166</c:v>
                </c:pt>
                <c:pt idx="310">
                  <c:v>170</c:v>
                </c:pt>
                <c:pt idx="311">
                  <c:v>198</c:v>
                </c:pt>
                <c:pt idx="312">
                  <c:v>172</c:v>
                </c:pt>
                <c:pt idx="313">
                  <c:v>150</c:v>
                </c:pt>
                <c:pt idx="314">
                  <c:v>150</c:v>
                </c:pt>
                <c:pt idx="315">
                  <c:v>147</c:v>
                </c:pt>
                <c:pt idx="316">
                  <c:v>182</c:v>
                </c:pt>
                <c:pt idx="317">
                  <c:v>184</c:v>
                </c:pt>
                <c:pt idx="318">
                  <c:v>242</c:v>
                </c:pt>
                <c:pt idx="319">
                  <c:v>205</c:v>
                </c:pt>
                <c:pt idx="320">
                  <c:v>225</c:v>
                </c:pt>
                <c:pt idx="321">
                  <c:v>218</c:v>
                </c:pt>
                <c:pt idx="322">
                  <c:v>237</c:v>
                </c:pt>
                <c:pt idx="323">
                  <c:v>175</c:v>
                </c:pt>
                <c:pt idx="324">
                  <c:v>177</c:v>
                </c:pt>
                <c:pt idx="325">
                  <c:v>177</c:v>
                </c:pt>
                <c:pt idx="326">
                  <c:v>172</c:v>
                </c:pt>
                <c:pt idx="327">
                  <c:v>198</c:v>
                </c:pt>
                <c:pt idx="328">
                  <c:v>225</c:v>
                </c:pt>
                <c:pt idx="329">
                  <c:v>225</c:v>
                </c:pt>
                <c:pt idx="330">
                  <c:v>214</c:v>
                </c:pt>
                <c:pt idx="331">
                  <c:v>106</c:v>
                </c:pt>
                <c:pt idx="332">
                  <c:v>110</c:v>
                </c:pt>
                <c:pt idx="333">
                  <c:v>191</c:v>
                </c:pt>
                <c:pt idx="334">
                  <c:v>235</c:v>
                </c:pt>
                <c:pt idx="335">
                  <c:v>221</c:v>
                </c:pt>
                <c:pt idx="336">
                  <c:v>237</c:v>
                </c:pt>
                <c:pt idx="337">
                  <c:v>225</c:v>
                </c:pt>
                <c:pt idx="338">
                  <c:v>258</c:v>
                </c:pt>
                <c:pt idx="339">
                  <c:v>202</c:v>
                </c:pt>
                <c:pt idx="340">
                  <c:v>246</c:v>
                </c:pt>
                <c:pt idx="341">
                  <c:v>244</c:v>
                </c:pt>
                <c:pt idx="342">
                  <c:v>177</c:v>
                </c:pt>
                <c:pt idx="343">
                  <c:v>228</c:v>
                </c:pt>
                <c:pt idx="344">
                  <c:v>120</c:v>
                </c:pt>
                <c:pt idx="345">
                  <c:v>324</c:v>
                </c:pt>
                <c:pt idx="346">
                  <c:v>159</c:v>
                </c:pt>
                <c:pt idx="347">
                  <c:v>156</c:v>
                </c:pt>
                <c:pt idx="348">
                  <c:v>168</c:v>
                </c:pt>
                <c:pt idx="349">
                  <c:v>168</c:v>
                </c:pt>
                <c:pt idx="350">
                  <c:v>177</c:v>
                </c:pt>
                <c:pt idx="351">
                  <c:v>248</c:v>
                </c:pt>
                <c:pt idx="352">
                  <c:v>255</c:v>
                </c:pt>
                <c:pt idx="353">
                  <c:v>150</c:v>
                </c:pt>
                <c:pt idx="354">
                  <c:v>145</c:v>
                </c:pt>
                <c:pt idx="355">
                  <c:v>133</c:v>
                </c:pt>
                <c:pt idx="356">
                  <c:v>136</c:v>
                </c:pt>
                <c:pt idx="357">
                  <c:v>143</c:v>
                </c:pt>
                <c:pt idx="358">
                  <c:v>143</c:v>
                </c:pt>
                <c:pt idx="359">
                  <c:v>136</c:v>
                </c:pt>
                <c:pt idx="360">
                  <c:v>136</c:v>
                </c:pt>
                <c:pt idx="361">
                  <c:v>138</c:v>
                </c:pt>
                <c:pt idx="362">
                  <c:v>152</c:v>
                </c:pt>
                <c:pt idx="363">
                  <c:v>140</c:v>
                </c:pt>
                <c:pt idx="364">
                  <c:v>138</c:v>
                </c:pt>
                <c:pt idx="365">
                  <c:v>189</c:v>
                </c:pt>
                <c:pt idx="366">
                  <c:v>193</c:v>
                </c:pt>
                <c:pt idx="367">
                  <c:v>150</c:v>
                </c:pt>
                <c:pt idx="368">
                  <c:v>159</c:v>
                </c:pt>
                <c:pt idx="369">
                  <c:v>140</c:v>
                </c:pt>
                <c:pt idx="370">
                  <c:v>161</c:v>
                </c:pt>
                <c:pt idx="371">
                  <c:v>163</c:v>
                </c:pt>
                <c:pt idx="372">
                  <c:v>189</c:v>
                </c:pt>
                <c:pt idx="373">
                  <c:v>168</c:v>
                </c:pt>
                <c:pt idx="374">
                  <c:v>168</c:v>
                </c:pt>
                <c:pt idx="375">
                  <c:v>113</c:v>
                </c:pt>
                <c:pt idx="376">
                  <c:v>122</c:v>
                </c:pt>
                <c:pt idx="377">
                  <c:v>168</c:v>
                </c:pt>
                <c:pt idx="378">
                  <c:v>179</c:v>
                </c:pt>
                <c:pt idx="379">
                  <c:v>172</c:v>
                </c:pt>
                <c:pt idx="380">
                  <c:v>175</c:v>
                </c:pt>
                <c:pt idx="381">
                  <c:v>177</c:v>
                </c:pt>
                <c:pt idx="382">
                  <c:v>147</c:v>
                </c:pt>
                <c:pt idx="383">
                  <c:v>184</c:v>
                </c:pt>
                <c:pt idx="384">
                  <c:v>338</c:v>
                </c:pt>
                <c:pt idx="385">
                  <c:v>246</c:v>
                </c:pt>
                <c:pt idx="386">
                  <c:v>225</c:v>
                </c:pt>
                <c:pt idx="387">
                  <c:v>253</c:v>
                </c:pt>
                <c:pt idx="388">
                  <c:v>276</c:v>
                </c:pt>
                <c:pt idx="389">
                  <c:v>262</c:v>
                </c:pt>
                <c:pt idx="390">
                  <c:v>235</c:v>
                </c:pt>
                <c:pt idx="391">
                  <c:v>184</c:v>
                </c:pt>
                <c:pt idx="392">
                  <c:v>170</c:v>
                </c:pt>
                <c:pt idx="393">
                  <c:v>221</c:v>
                </c:pt>
                <c:pt idx="394">
                  <c:v>163</c:v>
                </c:pt>
                <c:pt idx="395">
                  <c:v>168</c:v>
                </c:pt>
                <c:pt idx="396">
                  <c:v>136</c:v>
                </c:pt>
                <c:pt idx="397">
                  <c:v>152</c:v>
                </c:pt>
                <c:pt idx="398">
                  <c:v>317</c:v>
                </c:pt>
                <c:pt idx="399">
                  <c:v>350</c:v>
                </c:pt>
                <c:pt idx="400">
                  <c:v>126</c:v>
                </c:pt>
                <c:pt idx="401">
                  <c:v>150</c:v>
                </c:pt>
                <c:pt idx="402">
                  <c:v>288</c:v>
                </c:pt>
                <c:pt idx="403">
                  <c:v>276</c:v>
                </c:pt>
                <c:pt idx="404">
                  <c:v>301</c:v>
                </c:pt>
                <c:pt idx="405">
                  <c:v>274</c:v>
                </c:pt>
                <c:pt idx="406">
                  <c:v>239</c:v>
                </c:pt>
                <c:pt idx="407">
                  <c:v>225</c:v>
                </c:pt>
                <c:pt idx="408">
                  <c:v>313</c:v>
                </c:pt>
                <c:pt idx="409">
                  <c:v>285</c:v>
                </c:pt>
                <c:pt idx="410">
                  <c:v>253</c:v>
                </c:pt>
                <c:pt idx="411">
                  <c:v>230</c:v>
                </c:pt>
                <c:pt idx="412">
                  <c:v>117</c:v>
                </c:pt>
                <c:pt idx="413">
                  <c:v>179</c:v>
                </c:pt>
                <c:pt idx="414">
                  <c:v>179</c:v>
                </c:pt>
                <c:pt idx="415">
                  <c:v>196</c:v>
                </c:pt>
                <c:pt idx="416">
                  <c:v>193</c:v>
                </c:pt>
                <c:pt idx="417">
                  <c:v>156</c:v>
                </c:pt>
                <c:pt idx="418">
                  <c:v>154</c:v>
                </c:pt>
                <c:pt idx="419">
                  <c:v>170</c:v>
                </c:pt>
                <c:pt idx="420">
                  <c:v>193</c:v>
                </c:pt>
                <c:pt idx="421">
                  <c:v>152</c:v>
                </c:pt>
                <c:pt idx="422">
                  <c:v>166</c:v>
                </c:pt>
                <c:pt idx="423">
                  <c:v>152</c:v>
                </c:pt>
                <c:pt idx="424">
                  <c:v>166</c:v>
                </c:pt>
                <c:pt idx="425">
                  <c:v>170</c:v>
                </c:pt>
                <c:pt idx="426">
                  <c:v>196</c:v>
                </c:pt>
                <c:pt idx="427">
                  <c:v>232</c:v>
                </c:pt>
                <c:pt idx="428">
                  <c:v>177</c:v>
                </c:pt>
                <c:pt idx="429">
                  <c:v>193</c:v>
                </c:pt>
                <c:pt idx="430">
                  <c:v>235</c:v>
                </c:pt>
                <c:pt idx="431">
                  <c:v>262</c:v>
                </c:pt>
                <c:pt idx="432">
                  <c:v>166</c:v>
                </c:pt>
                <c:pt idx="433">
                  <c:v>182</c:v>
                </c:pt>
                <c:pt idx="434">
                  <c:v>150</c:v>
                </c:pt>
                <c:pt idx="435">
                  <c:v>258</c:v>
                </c:pt>
                <c:pt idx="436">
                  <c:v>258</c:v>
                </c:pt>
                <c:pt idx="437">
                  <c:v>191</c:v>
                </c:pt>
                <c:pt idx="438">
                  <c:v>161</c:v>
                </c:pt>
                <c:pt idx="439">
                  <c:v>191</c:v>
                </c:pt>
                <c:pt idx="440">
                  <c:v>108</c:v>
                </c:pt>
                <c:pt idx="441">
                  <c:v>113</c:v>
                </c:pt>
                <c:pt idx="442">
                  <c:v>150</c:v>
                </c:pt>
                <c:pt idx="443">
                  <c:v>140</c:v>
                </c:pt>
                <c:pt idx="444">
                  <c:v>136</c:v>
                </c:pt>
                <c:pt idx="445">
                  <c:v>145</c:v>
                </c:pt>
                <c:pt idx="446">
                  <c:v>131</c:v>
                </c:pt>
                <c:pt idx="447">
                  <c:v>133</c:v>
                </c:pt>
                <c:pt idx="448">
                  <c:v>168</c:v>
                </c:pt>
                <c:pt idx="449">
                  <c:v>161</c:v>
                </c:pt>
                <c:pt idx="450">
                  <c:v>260</c:v>
                </c:pt>
                <c:pt idx="451">
                  <c:v>281</c:v>
                </c:pt>
                <c:pt idx="452">
                  <c:v>205</c:v>
                </c:pt>
                <c:pt idx="453">
                  <c:v>221</c:v>
                </c:pt>
                <c:pt idx="454">
                  <c:v>230</c:v>
                </c:pt>
                <c:pt idx="455">
                  <c:v>161</c:v>
                </c:pt>
                <c:pt idx="456">
                  <c:v>159</c:v>
                </c:pt>
                <c:pt idx="457">
                  <c:v>87</c:v>
                </c:pt>
                <c:pt idx="458">
                  <c:v>87</c:v>
                </c:pt>
                <c:pt idx="459">
                  <c:v>104</c:v>
                </c:pt>
                <c:pt idx="460">
                  <c:v>177</c:v>
                </c:pt>
                <c:pt idx="461">
                  <c:v>186</c:v>
                </c:pt>
                <c:pt idx="462">
                  <c:v>189</c:v>
                </c:pt>
                <c:pt idx="463">
                  <c:v>340</c:v>
                </c:pt>
                <c:pt idx="464">
                  <c:v>225</c:v>
                </c:pt>
                <c:pt idx="465">
                  <c:v>251</c:v>
                </c:pt>
                <c:pt idx="466">
                  <c:v>216</c:v>
                </c:pt>
                <c:pt idx="467">
                  <c:v>202</c:v>
                </c:pt>
                <c:pt idx="468">
                  <c:v>262</c:v>
                </c:pt>
                <c:pt idx="469">
                  <c:v>239</c:v>
                </c:pt>
                <c:pt idx="470">
                  <c:v>237</c:v>
                </c:pt>
                <c:pt idx="471">
                  <c:v>269</c:v>
                </c:pt>
                <c:pt idx="472">
                  <c:v>283</c:v>
                </c:pt>
                <c:pt idx="473">
                  <c:v>271</c:v>
                </c:pt>
                <c:pt idx="474">
                  <c:v>288</c:v>
                </c:pt>
                <c:pt idx="475">
                  <c:v>313</c:v>
                </c:pt>
                <c:pt idx="476">
                  <c:v>306</c:v>
                </c:pt>
                <c:pt idx="477">
                  <c:v>329</c:v>
                </c:pt>
                <c:pt idx="478">
                  <c:v>198</c:v>
                </c:pt>
                <c:pt idx="479">
                  <c:v>221</c:v>
                </c:pt>
                <c:pt idx="480">
                  <c:v>202</c:v>
                </c:pt>
                <c:pt idx="481">
                  <c:v>225</c:v>
                </c:pt>
                <c:pt idx="482">
                  <c:v>140</c:v>
                </c:pt>
                <c:pt idx="483">
                  <c:v>138</c:v>
                </c:pt>
                <c:pt idx="484">
                  <c:v>166</c:v>
                </c:pt>
                <c:pt idx="485">
                  <c:v>170</c:v>
                </c:pt>
                <c:pt idx="486">
                  <c:v>193</c:v>
                </c:pt>
                <c:pt idx="487">
                  <c:v>191</c:v>
                </c:pt>
                <c:pt idx="488">
                  <c:v>170</c:v>
                </c:pt>
                <c:pt idx="489">
                  <c:v>200</c:v>
                </c:pt>
                <c:pt idx="490">
                  <c:v>189</c:v>
                </c:pt>
                <c:pt idx="491">
                  <c:v>189</c:v>
                </c:pt>
                <c:pt idx="492">
                  <c:v>163</c:v>
                </c:pt>
                <c:pt idx="493">
                  <c:v>161</c:v>
                </c:pt>
                <c:pt idx="494">
                  <c:v>186</c:v>
                </c:pt>
                <c:pt idx="495">
                  <c:v>177</c:v>
                </c:pt>
                <c:pt idx="496">
                  <c:v>168</c:v>
                </c:pt>
                <c:pt idx="497">
                  <c:v>168</c:v>
                </c:pt>
                <c:pt idx="498">
                  <c:v>191</c:v>
                </c:pt>
                <c:pt idx="499">
                  <c:v>196</c:v>
                </c:pt>
                <c:pt idx="500">
                  <c:v>242</c:v>
                </c:pt>
                <c:pt idx="501">
                  <c:v>193</c:v>
                </c:pt>
                <c:pt idx="502">
                  <c:v>202</c:v>
                </c:pt>
                <c:pt idx="503">
                  <c:v>230</c:v>
                </c:pt>
                <c:pt idx="504">
                  <c:v>205</c:v>
                </c:pt>
                <c:pt idx="505">
                  <c:v>230</c:v>
                </c:pt>
                <c:pt idx="506">
                  <c:v>223</c:v>
                </c:pt>
                <c:pt idx="507">
                  <c:v>237</c:v>
                </c:pt>
                <c:pt idx="508">
                  <c:v>230</c:v>
                </c:pt>
                <c:pt idx="509">
                  <c:v>237</c:v>
                </c:pt>
                <c:pt idx="510">
                  <c:v>225</c:v>
                </c:pt>
                <c:pt idx="511">
                  <c:v>258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03B-4C4F-9EB9-A0D80312B8F4}"/>
            </c:ext>
          </c:extLst>
        </c:ser>
        <c:ser>
          <c:idx val="2"/>
          <c:order val="2"/>
          <c:tx>
            <c:strRef>
              <c:f>'EG2.7'!$M$2</c:f>
              <c:strCache>
                <c:ptCount val="1"/>
                <c:pt idx="0">
                  <c:v>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9525">
                <a:solidFill>
                  <a:srgbClr val="00B0F0"/>
                </a:solidFill>
              </a:ln>
              <a:effectLst/>
            </c:spPr>
          </c:marker>
          <c:xVal>
            <c:numRef>
              <c:f>'EG2.7'!$N$2:$N$92</c:f>
              <c:numCache>
                <c:formatCode>General</c:formatCode>
                <c:ptCount val="91"/>
                <c:pt idx="0">
                  <c:v>27</c:v>
                </c:pt>
                <c:pt idx="1">
                  <c:v>25</c:v>
                </c:pt>
                <c:pt idx="2">
                  <c:v>20</c:v>
                </c:pt>
                <c:pt idx="3">
                  <c:v>18</c:v>
                </c:pt>
                <c:pt idx="4">
                  <c:v>25</c:v>
                </c:pt>
                <c:pt idx="5">
                  <c:v>24</c:v>
                </c:pt>
                <c:pt idx="6">
                  <c:v>19</c:v>
                </c:pt>
                <c:pt idx="7">
                  <c:v>18</c:v>
                </c:pt>
                <c:pt idx="8">
                  <c:v>18</c:v>
                </c:pt>
                <c:pt idx="9">
                  <c:v>17</c:v>
                </c:pt>
                <c:pt idx="10">
                  <c:v>18</c:v>
                </c:pt>
                <c:pt idx="11">
                  <c:v>17</c:v>
                </c:pt>
                <c:pt idx="12">
                  <c:v>16</c:v>
                </c:pt>
                <c:pt idx="13">
                  <c:v>16</c:v>
                </c:pt>
                <c:pt idx="14">
                  <c:v>29</c:v>
                </c:pt>
                <c:pt idx="15">
                  <c:v>23</c:v>
                </c:pt>
                <c:pt idx="16">
                  <c:v>24</c:v>
                </c:pt>
                <c:pt idx="17">
                  <c:v>22</c:v>
                </c:pt>
                <c:pt idx="18">
                  <c:v>23</c:v>
                </c:pt>
                <c:pt idx="19">
                  <c:v>23</c:v>
                </c:pt>
                <c:pt idx="20">
                  <c:v>23</c:v>
                </c:pt>
                <c:pt idx="21">
                  <c:v>23</c:v>
                </c:pt>
                <c:pt idx="22">
                  <c:v>23</c:v>
                </c:pt>
                <c:pt idx="23">
                  <c:v>30</c:v>
                </c:pt>
                <c:pt idx="24">
                  <c:v>30</c:v>
                </c:pt>
                <c:pt idx="25">
                  <c:v>28</c:v>
                </c:pt>
                <c:pt idx="26">
                  <c:v>32</c:v>
                </c:pt>
                <c:pt idx="27">
                  <c:v>25</c:v>
                </c:pt>
                <c:pt idx="28">
                  <c:v>30</c:v>
                </c:pt>
                <c:pt idx="29">
                  <c:v>28</c:v>
                </c:pt>
                <c:pt idx="30">
                  <c:v>26</c:v>
                </c:pt>
                <c:pt idx="31">
                  <c:v>32</c:v>
                </c:pt>
                <c:pt idx="32">
                  <c:v>34</c:v>
                </c:pt>
                <c:pt idx="33">
                  <c:v>25</c:v>
                </c:pt>
                <c:pt idx="34">
                  <c:v>25</c:v>
                </c:pt>
                <c:pt idx="35">
                  <c:v>26</c:v>
                </c:pt>
                <c:pt idx="36">
                  <c:v>17</c:v>
                </c:pt>
                <c:pt idx="37">
                  <c:v>17</c:v>
                </c:pt>
                <c:pt idx="38">
                  <c:v>16</c:v>
                </c:pt>
                <c:pt idx="39">
                  <c:v>16</c:v>
                </c:pt>
                <c:pt idx="40">
                  <c:v>18</c:v>
                </c:pt>
                <c:pt idx="41">
                  <c:v>26</c:v>
                </c:pt>
                <c:pt idx="42">
                  <c:v>24</c:v>
                </c:pt>
                <c:pt idx="43">
                  <c:v>24</c:v>
                </c:pt>
                <c:pt idx="44">
                  <c:v>24</c:v>
                </c:pt>
                <c:pt idx="45">
                  <c:v>20</c:v>
                </c:pt>
                <c:pt idx="46">
                  <c:v>20</c:v>
                </c:pt>
                <c:pt idx="47">
                  <c:v>22</c:v>
                </c:pt>
                <c:pt idx="48">
                  <c:v>22</c:v>
                </c:pt>
                <c:pt idx="49">
                  <c:v>19</c:v>
                </c:pt>
                <c:pt idx="50">
                  <c:v>19</c:v>
                </c:pt>
                <c:pt idx="51">
                  <c:v>40</c:v>
                </c:pt>
                <c:pt idx="52">
                  <c:v>40</c:v>
                </c:pt>
                <c:pt idx="53">
                  <c:v>38</c:v>
                </c:pt>
                <c:pt idx="54">
                  <c:v>40</c:v>
                </c:pt>
                <c:pt idx="55">
                  <c:v>30</c:v>
                </c:pt>
                <c:pt idx="56">
                  <c:v>27</c:v>
                </c:pt>
                <c:pt idx="57">
                  <c:v>19</c:v>
                </c:pt>
                <c:pt idx="58">
                  <c:v>18</c:v>
                </c:pt>
                <c:pt idx="59">
                  <c:v>18</c:v>
                </c:pt>
                <c:pt idx="60">
                  <c:v>17</c:v>
                </c:pt>
                <c:pt idx="61">
                  <c:v>18</c:v>
                </c:pt>
                <c:pt idx="62">
                  <c:v>17</c:v>
                </c:pt>
                <c:pt idx="63">
                  <c:v>16</c:v>
                </c:pt>
                <c:pt idx="64">
                  <c:v>16</c:v>
                </c:pt>
                <c:pt idx="65">
                  <c:v>23</c:v>
                </c:pt>
                <c:pt idx="66">
                  <c:v>24</c:v>
                </c:pt>
                <c:pt idx="67">
                  <c:v>22</c:v>
                </c:pt>
                <c:pt idx="68">
                  <c:v>23</c:v>
                </c:pt>
                <c:pt idx="69">
                  <c:v>25</c:v>
                </c:pt>
                <c:pt idx="70">
                  <c:v>24</c:v>
                </c:pt>
                <c:pt idx="71">
                  <c:v>23</c:v>
                </c:pt>
                <c:pt idx="72">
                  <c:v>23</c:v>
                </c:pt>
                <c:pt idx="73">
                  <c:v>20</c:v>
                </c:pt>
                <c:pt idx="74">
                  <c:v>18</c:v>
                </c:pt>
                <c:pt idx="75">
                  <c:v>23</c:v>
                </c:pt>
                <c:pt idx="76">
                  <c:v>23</c:v>
                </c:pt>
                <c:pt idx="77">
                  <c:v>24</c:v>
                </c:pt>
                <c:pt idx="78">
                  <c:v>24</c:v>
                </c:pt>
                <c:pt idx="79">
                  <c:v>24</c:v>
                </c:pt>
                <c:pt idx="80">
                  <c:v>25</c:v>
                </c:pt>
                <c:pt idx="81">
                  <c:v>22</c:v>
                </c:pt>
                <c:pt idx="82">
                  <c:v>19</c:v>
                </c:pt>
                <c:pt idx="83">
                  <c:v>19</c:v>
                </c:pt>
                <c:pt idx="84">
                  <c:v>22</c:v>
                </c:pt>
                <c:pt idx="85">
                  <c:v>20</c:v>
                </c:pt>
                <c:pt idx="86">
                  <c:v>18</c:v>
                </c:pt>
                <c:pt idx="87">
                  <c:v>30</c:v>
                </c:pt>
                <c:pt idx="88">
                  <c:v>24</c:v>
                </c:pt>
                <c:pt idx="89">
                  <c:v>24</c:v>
                </c:pt>
                <c:pt idx="90">
                  <c:v>23</c:v>
                </c:pt>
              </c:numCache>
            </c:numRef>
          </c:xVal>
          <c:yVal>
            <c:numRef>
              <c:f>'EG2.7'!$O$2:$O$92</c:f>
              <c:numCache>
                <c:formatCode>General</c:formatCode>
                <c:ptCount val="91"/>
                <c:pt idx="0">
                  <c:v>221</c:v>
                </c:pt>
                <c:pt idx="1">
                  <c:v>234</c:v>
                </c:pt>
                <c:pt idx="2">
                  <c:v>286</c:v>
                </c:pt>
                <c:pt idx="3">
                  <c:v>317</c:v>
                </c:pt>
                <c:pt idx="4">
                  <c:v>230</c:v>
                </c:pt>
                <c:pt idx="5">
                  <c:v>242</c:v>
                </c:pt>
                <c:pt idx="6">
                  <c:v>298</c:v>
                </c:pt>
                <c:pt idx="7">
                  <c:v>306</c:v>
                </c:pt>
                <c:pt idx="8">
                  <c:v>306</c:v>
                </c:pt>
                <c:pt idx="9">
                  <c:v>323</c:v>
                </c:pt>
                <c:pt idx="10">
                  <c:v>306</c:v>
                </c:pt>
                <c:pt idx="11">
                  <c:v>323</c:v>
                </c:pt>
                <c:pt idx="12">
                  <c:v>368</c:v>
                </c:pt>
                <c:pt idx="13">
                  <c:v>370</c:v>
                </c:pt>
                <c:pt idx="14">
                  <c:v>202</c:v>
                </c:pt>
                <c:pt idx="15">
                  <c:v>238</c:v>
                </c:pt>
                <c:pt idx="16">
                  <c:v>238</c:v>
                </c:pt>
                <c:pt idx="17">
                  <c:v>251</c:v>
                </c:pt>
                <c:pt idx="18">
                  <c:v>246</c:v>
                </c:pt>
                <c:pt idx="19">
                  <c:v>261</c:v>
                </c:pt>
                <c:pt idx="20">
                  <c:v>261</c:v>
                </c:pt>
                <c:pt idx="21">
                  <c:v>261</c:v>
                </c:pt>
                <c:pt idx="22">
                  <c:v>261</c:v>
                </c:pt>
                <c:pt idx="23">
                  <c:v>203</c:v>
                </c:pt>
                <c:pt idx="24">
                  <c:v>203</c:v>
                </c:pt>
                <c:pt idx="25">
                  <c:v>208</c:v>
                </c:pt>
                <c:pt idx="26">
                  <c:v>195</c:v>
                </c:pt>
                <c:pt idx="27">
                  <c:v>238</c:v>
                </c:pt>
                <c:pt idx="28">
                  <c:v>203</c:v>
                </c:pt>
                <c:pt idx="29">
                  <c:v>208</c:v>
                </c:pt>
                <c:pt idx="30">
                  <c:v>222</c:v>
                </c:pt>
                <c:pt idx="31">
                  <c:v>195</c:v>
                </c:pt>
                <c:pt idx="32">
                  <c:v>171</c:v>
                </c:pt>
                <c:pt idx="33">
                  <c:v>221</c:v>
                </c:pt>
                <c:pt idx="34">
                  <c:v>232</c:v>
                </c:pt>
                <c:pt idx="35">
                  <c:v>230</c:v>
                </c:pt>
                <c:pt idx="36">
                  <c:v>312</c:v>
                </c:pt>
                <c:pt idx="37">
                  <c:v>320</c:v>
                </c:pt>
                <c:pt idx="38">
                  <c:v>330</c:v>
                </c:pt>
                <c:pt idx="39">
                  <c:v>342</c:v>
                </c:pt>
                <c:pt idx="40">
                  <c:v>307</c:v>
                </c:pt>
                <c:pt idx="41">
                  <c:v>224</c:v>
                </c:pt>
                <c:pt idx="42">
                  <c:v>237</c:v>
                </c:pt>
                <c:pt idx="43">
                  <c:v>234</c:v>
                </c:pt>
                <c:pt idx="44">
                  <c:v>234</c:v>
                </c:pt>
                <c:pt idx="45">
                  <c:v>280</c:v>
                </c:pt>
                <c:pt idx="46">
                  <c:v>280</c:v>
                </c:pt>
                <c:pt idx="47">
                  <c:v>256</c:v>
                </c:pt>
                <c:pt idx="48">
                  <c:v>256</c:v>
                </c:pt>
                <c:pt idx="49">
                  <c:v>285</c:v>
                </c:pt>
                <c:pt idx="50">
                  <c:v>283</c:v>
                </c:pt>
                <c:pt idx="51">
                  <c:v>141</c:v>
                </c:pt>
                <c:pt idx="52">
                  <c:v>142</c:v>
                </c:pt>
                <c:pt idx="53">
                  <c:v>146</c:v>
                </c:pt>
                <c:pt idx="54">
                  <c:v>141</c:v>
                </c:pt>
                <c:pt idx="55">
                  <c:v>203</c:v>
                </c:pt>
                <c:pt idx="56">
                  <c:v>222</c:v>
                </c:pt>
                <c:pt idx="57">
                  <c:v>298</c:v>
                </c:pt>
                <c:pt idx="58">
                  <c:v>306</c:v>
                </c:pt>
                <c:pt idx="59">
                  <c:v>306</c:v>
                </c:pt>
                <c:pt idx="60">
                  <c:v>323</c:v>
                </c:pt>
                <c:pt idx="61">
                  <c:v>306</c:v>
                </c:pt>
                <c:pt idx="62">
                  <c:v>323</c:v>
                </c:pt>
                <c:pt idx="63">
                  <c:v>368</c:v>
                </c:pt>
                <c:pt idx="64">
                  <c:v>370</c:v>
                </c:pt>
                <c:pt idx="65">
                  <c:v>238</c:v>
                </c:pt>
                <c:pt idx="66">
                  <c:v>238</c:v>
                </c:pt>
                <c:pt idx="67">
                  <c:v>251</c:v>
                </c:pt>
                <c:pt idx="68">
                  <c:v>246</c:v>
                </c:pt>
                <c:pt idx="69">
                  <c:v>230</c:v>
                </c:pt>
                <c:pt idx="70">
                  <c:v>242</c:v>
                </c:pt>
                <c:pt idx="71">
                  <c:v>261</c:v>
                </c:pt>
                <c:pt idx="72">
                  <c:v>261</c:v>
                </c:pt>
                <c:pt idx="73">
                  <c:v>286</c:v>
                </c:pt>
                <c:pt idx="74">
                  <c:v>317</c:v>
                </c:pt>
                <c:pt idx="75">
                  <c:v>261</c:v>
                </c:pt>
                <c:pt idx="76">
                  <c:v>261</c:v>
                </c:pt>
                <c:pt idx="77">
                  <c:v>258</c:v>
                </c:pt>
                <c:pt idx="78">
                  <c:v>248</c:v>
                </c:pt>
                <c:pt idx="79">
                  <c:v>248</c:v>
                </c:pt>
                <c:pt idx="80">
                  <c:v>221</c:v>
                </c:pt>
                <c:pt idx="81">
                  <c:v>245</c:v>
                </c:pt>
                <c:pt idx="82">
                  <c:v>306</c:v>
                </c:pt>
                <c:pt idx="83">
                  <c:v>306</c:v>
                </c:pt>
                <c:pt idx="84">
                  <c:v>246</c:v>
                </c:pt>
                <c:pt idx="85">
                  <c:v>296</c:v>
                </c:pt>
                <c:pt idx="86">
                  <c:v>307</c:v>
                </c:pt>
                <c:pt idx="87">
                  <c:v>197</c:v>
                </c:pt>
                <c:pt idx="88">
                  <c:v>226</c:v>
                </c:pt>
                <c:pt idx="89">
                  <c:v>238</c:v>
                </c:pt>
                <c:pt idx="90">
                  <c:v>253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03B-4C4F-9EB9-A0D80312B8F4}"/>
            </c:ext>
          </c:extLst>
        </c:ser>
        <c:ser>
          <c:idx val="3"/>
          <c:order val="3"/>
          <c:tx>
            <c:strRef>
              <c:f>'EG2.7'!$Q$2</c:f>
              <c:strCache>
                <c:ptCount val="1"/>
                <c:pt idx="0">
                  <c:v>D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92D050"/>
              </a:solidFill>
              <a:ln w="9525">
                <a:solidFill>
                  <a:srgbClr val="92D050"/>
                </a:solidFill>
              </a:ln>
              <a:effectLst/>
            </c:spPr>
          </c:marker>
          <c:xVal>
            <c:numRef>
              <c:f>'EG2.7'!$R$2:$R$28</c:f>
              <c:numCache>
                <c:formatCode>General</c:formatCode>
                <c:ptCount val="27"/>
                <c:pt idx="0">
                  <c:v>53</c:v>
                </c:pt>
                <c:pt idx="1">
                  <c:v>53</c:v>
                </c:pt>
                <c:pt idx="2">
                  <c:v>53</c:v>
                </c:pt>
                <c:pt idx="3">
                  <c:v>52</c:v>
                </c:pt>
                <c:pt idx="4">
                  <c:v>44</c:v>
                </c:pt>
                <c:pt idx="5">
                  <c:v>40</c:v>
                </c:pt>
                <c:pt idx="6">
                  <c:v>63</c:v>
                </c:pt>
                <c:pt idx="7">
                  <c:v>63</c:v>
                </c:pt>
                <c:pt idx="8">
                  <c:v>53</c:v>
                </c:pt>
                <c:pt idx="9">
                  <c:v>67</c:v>
                </c:pt>
                <c:pt idx="10">
                  <c:v>40</c:v>
                </c:pt>
                <c:pt idx="11">
                  <c:v>60</c:v>
                </c:pt>
                <c:pt idx="12">
                  <c:v>33</c:v>
                </c:pt>
                <c:pt idx="13">
                  <c:v>48</c:v>
                </c:pt>
                <c:pt idx="14">
                  <c:v>40</c:v>
                </c:pt>
                <c:pt idx="15">
                  <c:v>42</c:v>
                </c:pt>
                <c:pt idx="16">
                  <c:v>40</c:v>
                </c:pt>
                <c:pt idx="17">
                  <c:v>38</c:v>
                </c:pt>
                <c:pt idx="18">
                  <c:v>56</c:v>
                </c:pt>
                <c:pt idx="19">
                  <c:v>59</c:v>
                </c:pt>
                <c:pt idx="20">
                  <c:v>58</c:v>
                </c:pt>
                <c:pt idx="21">
                  <c:v>61</c:v>
                </c:pt>
                <c:pt idx="22">
                  <c:v>60</c:v>
                </c:pt>
                <c:pt idx="23">
                  <c:v>61</c:v>
                </c:pt>
                <c:pt idx="24">
                  <c:v>58</c:v>
                </c:pt>
                <c:pt idx="25">
                  <c:v>64</c:v>
                </c:pt>
                <c:pt idx="26">
                  <c:v>42</c:v>
                </c:pt>
              </c:numCache>
            </c:numRef>
          </c:xVal>
          <c:yVal>
            <c:numRef>
              <c:f>'EG2.7'!$S$2:$S$28</c:f>
              <c:numCache>
                <c:formatCode>General</c:formatCode>
                <c:ptCount val="27"/>
                <c:pt idx="0">
                  <c:v>192</c:v>
                </c:pt>
                <c:pt idx="1">
                  <c:v>192</c:v>
                </c:pt>
                <c:pt idx="2">
                  <c:v>194</c:v>
                </c:pt>
                <c:pt idx="3">
                  <c:v>194</c:v>
                </c:pt>
                <c:pt idx="4">
                  <c:v>211</c:v>
                </c:pt>
                <c:pt idx="5">
                  <c:v>256</c:v>
                </c:pt>
                <c:pt idx="6">
                  <c:v>151</c:v>
                </c:pt>
                <c:pt idx="7">
                  <c:v>151</c:v>
                </c:pt>
                <c:pt idx="8">
                  <c:v>181</c:v>
                </c:pt>
                <c:pt idx="9">
                  <c:v>162</c:v>
                </c:pt>
                <c:pt idx="10">
                  <c:v>232</c:v>
                </c:pt>
                <c:pt idx="11">
                  <c:v>165</c:v>
                </c:pt>
                <c:pt idx="12">
                  <c:v>281</c:v>
                </c:pt>
                <c:pt idx="13">
                  <c:v>194</c:v>
                </c:pt>
                <c:pt idx="14">
                  <c:v>240</c:v>
                </c:pt>
                <c:pt idx="15">
                  <c:v>243</c:v>
                </c:pt>
                <c:pt idx="16">
                  <c:v>238</c:v>
                </c:pt>
                <c:pt idx="17">
                  <c:v>248</c:v>
                </c:pt>
                <c:pt idx="18">
                  <c:v>165</c:v>
                </c:pt>
                <c:pt idx="19">
                  <c:v>165</c:v>
                </c:pt>
                <c:pt idx="20">
                  <c:v>162</c:v>
                </c:pt>
                <c:pt idx="21">
                  <c:v>157</c:v>
                </c:pt>
                <c:pt idx="22">
                  <c:v>157</c:v>
                </c:pt>
                <c:pt idx="23">
                  <c:v>157</c:v>
                </c:pt>
                <c:pt idx="24">
                  <c:v>162</c:v>
                </c:pt>
                <c:pt idx="25">
                  <c:v>154</c:v>
                </c:pt>
                <c:pt idx="26">
                  <c:v>243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103B-4C4F-9EB9-A0D80312B8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4635951"/>
        <c:axId val="1118188127"/>
      </c:scatterChart>
      <c:valAx>
        <c:axId val="97463595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Hwy (mpg)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8188127"/>
        <c:crosses val="autoZero"/>
        <c:crossBetween val="midCat"/>
      </c:valAx>
      <c:valAx>
        <c:axId val="111818812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Emissions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463595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'f2.7'!$B$1</c:f>
              <c:strCache>
                <c:ptCount val="1"/>
                <c:pt idx="0">
                  <c:v>Y</c:v>
                </c:pt>
              </c:strCache>
            </c:strRef>
          </c:tx>
          <c:spPr>
            <a:ln w="19050">
              <a:noFill/>
            </a:ln>
          </c:spPr>
          <c:xVal>
            <c:numRef>
              <c:f>'f2.7'!$A$2:$A$26</c:f>
              <c:numCache>
                <c:formatCode>0</c:formatCode>
                <c:ptCount val="25"/>
                <c:pt idx="0">
                  <c:v>107.96028356598342</c:v>
                </c:pt>
                <c:pt idx="1">
                  <c:v>78.761522616779374</c:v>
                </c:pt>
                <c:pt idx="2">
                  <c:v>88.327204912461909</c:v>
                </c:pt>
                <c:pt idx="3">
                  <c:v>93.045383029798245</c:v>
                </c:pt>
                <c:pt idx="4">
                  <c:v>90.905139617575912</c:v>
                </c:pt>
                <c:pt idx="5">
                  <c:v>99.265850425370957</c:v>
                </c:pt>
                <c:pt idx="6">
                  <c:v>116.01458209846612</c:v>
                </c:pt>
                <c:pt idx="7">
                  <c:v>84.296427772892187</c:v>
                </c:pt>
                <c:pt idx="8">
                  <c:v>102.56386983320408</c:v>
                </c:pt>
                <c:pt idx="9">
                  <c:v>103.65848805396304</c:v>
                </c:pt>
                <c:pt idx="10">
                  <c:v>103.45484733358948</c:v>
                </c:pt>
                <c:pt idx="11">
                  <c:v>69.115345913933169</c:v>
                </c:pt>
                <c:pt idx="12">
                  <c:v>119.7414813699404</c:v>
                </c:pt>
                <c:pt idx="13">
                  <c:v>111.31168912955057</c:v>
                </c:pt>
                <c:pt idx="14">
                  <c:v>87.346048151649697</c:v>
                </c:pt>
                <c:pt idx="15">
                  <c:v>84.754696466738451</c:v>
                </c:pt>
                <c:pt idx="16">
                  <c:v>106.30202746168385</c:v>
                </c:pt>
                <c:pt idx="17">
                  <c:v>123.89761235491561</c:v>
                </c:pt>
                <c:pt idx="18">
                  <c:v>97.440517820626539</c:v>
                </c:pt>
                <c:pt idx="19">
                  <c:v>94.416772767671233</c:v>
                </c:pt>
                <c:pt idx="20">
                  <c:v>101.05533528812312</c:v>
                </c:pt>
                <c:pt idx="21">
                  <c:v>94.856242380683383</c:v>
                </c:pt>
                <c:pt idx="22">
                  <c:v>96.691378677527311</c:v>
                </c:pt>
                <c:pt idx="23">
                  <c:v>100.48490678376299</c:v>
                </c:pt>
                <c:pt idx="24">
                  <c:v>110.84032266820817</c:v>
                </c:pt>
              </c:numCache>
            </c:numRef>
          </c:xVal>
          <c:yVal>
            <c:numRef>
              <c:f>'f2.7'!$B$2:$B$26</c:f>
              <c:numCache>
                <c:formatCode>0</c:formatCode>
                <c:ptCount val="25"/>
                <c:pt idx="0">
                  <c:v>94.018099649474038</c:v>
                </c:pt>
                <c:pt idx="1">
                  <c:v>81.179647058468873</c:v>
                </c:pt>
                <c:pt idx="2">
                  <c:v>64.191458175830803</c:v>
                </c:pt>
                <c:pt idx="3">
                  <c:v>111.35169632317726</c:v>
                </c:pt>
                <c:pt idx="4">
                  <c:v>92.384314434975124</c:v>
                </c:pt>
                <c:pt idx="5">
                  <c:v>92.994608321717521</c:v>
                </c:pt>
                <c:pt idx="6">
                  <c:v>134.23037828654847</c:v>
                </c:pt>
                <c:pt idx="7">
                  <c:v>73.593051749574101</c:v>
                </c:pt>
                <c:pt idx="8">
                  <c:v>91.329238476009863</c:v>
                </c:pt>
                <c:pt idx="9">
                  <c:v>93.319604795588916</c:v>
                </c:pt>
                <c:pt idx="10">
                  <c:v>110.97779517616239</c:v>
                </c:pt>
                <c:pt idx="11">
                  <c:v>64.489149575656171</c:v>
                </c:pt>
                <c:pt idx="12">
                  <c:v>120.81075592372252</c:v>
                </c:pt>
                <c:pt idx="13">
                  <c:v>112.14441947893717</c:v>
                </c:pt>
                <c:pt idx="14">
                  <c:v>94.19959411514948</c:v>
                </c:pt>
                <c:pt idx="15">
                  <c:v>99.633379893416674</c:v>
                </c:pt>
                <c:pt idx="16">
                  <c:v>97.528542998061809</c:v>
                </c:pt>
                <c:pt idx="17">
                  <c:v>127.43933366818942</c:v>
                </c:pt>
                <c:pt idx="18">
                  <c:v>108.24757018941982</c:v>
                </c:pt>
                <c:pt idx="19">
                  <c:v>91.927902342478419</c:v>
                </c:pt>
                <c:pt idx="20">
                  <c:v>100.56937699582025</c:v>
                </c:pt>
                <c:pt idx="21">
                  <c:v>114.84998776086988</c:v>
                </c:pt>
                <c:pt idx="22">
                  <c:v>100.25260541001609</c:v>
                </c:pt>
                <c:pt idx="23">
                  <c:v>96.178592981649828</c:v>
                </c:pt>
                <c:pt idx="24">
                  <c:v>99.360313864003174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49E-E240-8536-3B9FF8B85FB5}"/>
            </c:ext>
          </c:extLst>
        </c:ser>
        <c:ser>
          <c:idx val="0"/>
          <c:order val="1"/>
          <c:tx>
            <c:strRef>
              <c:f>'f2.7'!$B$1</c:f>
              <c:strCache>
                <c:ptCount val="1"/>
                <c:pt idx="0">
                  <c:v>Y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'f2.7'!$A$2:$A$67</c:f>
              <c:numCache>
                <c:formatCode>0</c:formatCode>
                <c:ptCount val="66"/>
                <c:pt idx="0">
                  <c:v>107.96028356598342</c:v>
                </c:pt>
                <c:pt idx="1">
                  <c:v>78.761522616779374</c:v>
                </c:pt>
                <c:pt idx="2">
                  <c:v>88.327204912461909</c:v>
                </c:pt>
                <c:pt idx="3">
                  <c:v>93.045383029798245</c:v>
                </c:pt>
                <c:pt idx="4">
                  <c:v>90.905139617575912</c:v>
                </c:pt>
                <c:pt idx="5">
                  <c:v>99.265850425370957</c:v>
                </c:pt>
                <c:pt idx="6">
                  <c:v>116.01458209846612</c:v>
                </c:pt>
                <c:pt idx="7">
                  <c:v>84.296427772892187</c:v>
                </c:pt>
                <c:pt idx="8">
                  <c:v>102.56386983320408</c:v>
                </c:pt>
                <c:pt idx="9">
                  <c:v>103.65848805396304</c:v>
                </c:pt>
                <c:pt idx="10">
                  <c:v>103.45484733358948</c:v>
                </c:pt>
                <c:pt idx="11">
                  <c:v>69.115345913933169</c:v>
                </c:pt>
                <c:pt idx="12">
                  <c:v>119.7414813699404</c:v>
                </c:pt>
                <c:pt idx="13">
                  <c:v>111.31168912955057</c:v>
                </c:pt>
                <c:pt idx="14">
                  <c:v>87.346048151649697</c:v>
                </c:pt>
                <c:pt idx="15">
                  <c:v>84.754696466738451</c:v>
                </c:pt>
                <c:pt idx="16">
                  <c:v>106.30202746168385</c:v>
                </c:pt>
                <c:pt idx="17">
                  <c:v>123.89761235491561</c:v>
                </c:pt>
                <c:pt idx="18">
                  <c:v>97.440517820626539</c:v>
                </c:pt>
                <c:pt idx="19">
                  <c:v>94.416772767671233</c:v>
                </c:pt>
                <c:pt idx="20">
                  <c:v>101.05533528812312</c:v>
                </c:pt>
                <c:pt idx="21">
                  <c:v>94.856242380683383</c:v>
                </c:pt>
                <c:pt idx="22">
                  <c:v>96.691378677527311</c:v>
                </c:pt>
                <c:pt idx="23">
                  <c:v>100.48490678376299</c:v>
                </c:pt>
                <c:pt idx="24">
                  <c:v>110.84032266820817</c:v>
                </c:pt>
                <c:pt idx="25">
                  <c:v>106.86935821301464</c:v>
                </c:pt>
                <c:pt idx="26">
                  <c:v>101.86210490106087</c:v>
                </c:pt>
                <c:pt idx="27">
                  <c:v>105.96830174561742</c:v>
                </c:pt>
                <c:pt idx="28">
                  <c:v>119.10787556195973</c:v>
                </c:pt>
                <c:pt idx="29">
                  <c:v>115.73773627005552</c:v>
                </c:pt>
                <c:pt idx="30">
                  <c:v>115.39896554624411</c:v>
                </c:pt>
                <c:pt idx="31">
                  <c:v>101.98046548866921</c:v>
                </c:pt>
                <c:pt idx="32">
                  <c:v>98.268984595079388</c:v>
                </c:pt>
                <c:pt idx="33">
                  <c:v>110.5965770524364</c:v>
                </c:pt>
                <c:pt idx="34">
                  <c:v>95.543803001832998</c:v>
                </c:pt>
                <c:pt idx="35">
                  <c:v>92.754050336123811</c:v>
                </c:pt>
                <c:pt idx="36">
                  <c:v>116.14896136282591</c:v>
                </c:pt>
                <c:pt idx="37">
                  <c:v>89.821943265099918</c:v>
                </c:pt>
                <c:pt idx="38">
                  <c:v>99.981054591974058</c:v>
                </c:pt>
                <c:pt idx="39">
                  <c:v>94.379067600623685</c:v>
                </c:pt>
                <c:pt idx="40">
                  <c:v>91.423503916185595</c:v>
                </c:pt>
                <c:pt idx="41">
                  <c:v>86.92563193043533</c:v>
                </c:pt>
                <c:pt idx="42">
                  <c:v>94.259179416418931</c:v>
                </c:pt>
                <c:pt idx="43">
                  <c:v>103.54489162896868</c:v>
                </c:pt>
                <c:pt idx="44">
                  <c:v>90.93030771075351</c:v>
                </c:pt>
                <c:pt idx="45">
                  <c:v>98.635303874120439</c:v>
                </c:pt>
                <c:pt idx="46">
                  <c:v>94.688105038869764</c:v>
                </c:pt>
                <c:pt idx="47">
                  <c:v>127.37404037988887</c:v>
                </c:pt>
                <c:pt idx="48">
                  <c:v>97.281524791806419</c:v>
                </c:pt>
                <c:pt idx="49">
                  <c:v>106.6602419181398</c:v>
                </c:pt>
                <c:pt idx="50">
                  <c:v>103.52272513999293</c:v>
                </c:pt>
                <c:pt idx="51">
                  <c:v>103.06943249697558</c:v>
                </c:pt>
                <c:pt idx="52">
                  <c:v>105.97216652652668</c:v>
                </c:pt>
                <c:pt idx="53">
                  <c:v>82.361752079961263</c:v>
                </c:pt>
                <c:pt idx="54">
                  <c:v>88.404074941329952</c:v>
                </c:pt>
                <c:pt idx="55">
                  <c:v>112.61215155201762</c:v>
                </c:pt>
                <c:pt idx="56">
                  <c:v>96.93097922494654</c:v>
                </c:pt>
                <c:pt idx="57">
                  <c:v>99.043410762987705</c:v>
                </c:pt>
                <c:pt idx="58">
                  <c:v>96.515407693423938</c:v>
                </c:pt>
                <c:pt idx="59">
                  <c:v>112.35199191762419</c:v>
                </c:pt>
                <c:pt idx="60">
                  <c:v>100.95283051616578</c:v>
                </c:pt>
                <c:pt idx="61">
                  <c:v>88.104297748140269</c:v>
                </c:pt>
                <c:pt idx="62">
                  <c:v>99.492263041431571</c:v>
                </c:pt>
                <c:pt idx="63">
                  <c:v>101.85710739988805</c:v>
                </c:pt>
                <c:pt idx="64">
                  <c:v>102.62245909094935</c:v>
                </c:pt>
                <c:pt idx="65">
                  <c:v>111.38510085997072</c:v>
                </c:pt>
              </c:numCache>
            </c:numRef>
          </c:xVal>
          <c:yVal>
            <c:numRef>
              <c:f>'f2.7'!$B$2:$B$67</c:f>
              <c:numCache>
                <c:formatCode>0</c:formatCode>
                <c:ptCount val="66"/>
                <c:pt idx="0">
                  <c:v>94.018099649474038</c:v>
                </c:pt>
                <c:pt idx="1">
                  <c:v>81.179647058468873</c:v>
                </c:pt>
                <c:pt idx="2">
                  <c:v>64.191458175830803</c:v>
                </c:pt>
                <c:pt idx="3">
                  <c:v>111.35169632317726</c:v>
                </c:pt>
                <c:pt idx="4">
                  <c:v>92.384314434975124</c:v>
                </c:pt>
                <c:pt idx="5">
                  <c:v>92.994608321717521</c:v>
                </c:pt>
                <c:pt idx="6">
                  <c:v>134.23037828654847</c:v>
                </c:pt>
                <c:pt idx="7">
                  <c:v>73.593051749574101</c:v>
                </c:pt>
                <c:pt idx="8">
                  <c:v>91.329238476009863</c:v>
                </c:pt>
                <c:pt idx="9">
                  <c:v>93.319604795588916</c:v>
                </c:pt>
                <c:pt idx="10">
                  <c:v>110.97779517616239</c:v>
                </c:pt>
                <c:pt idx="11">
                  <c:v>64.489149575656171</c:v>
                </c:pt>
                <c:pt idx="12">
                  <c:v>120.81075592372252</c:v>
                </c:pt>
                <c:pt idx="13">
                  <c:v>112.14441947893717</c:v>
                </c:pt>
                <c:pt idx="14">
                  <c:v>94.19959411514948</c:v>
                </c:pt>
                <c:pt idx="15">
                  <c:v>99.633379893416674</c:v>
                </c:pt>
                <c:pt idx="16">
                  <c:v>97.528542998061809</c:v>
                </c:pt>
                <c:pt idx="17">
                  <c:v>127.43933366818942</c:v>
                </c:pt>
                <c:pt idx="18">
                  <c:v>108.24757018941982</c:v>
                </c:pt>
                <c:pt idx="19">
                  <c:v>91.927902342478419</c:v>
                </c:pt>
                <c:pt idx="20">
                  <c:v>100.56937699582025</c:v>
                </c:pt>
                <c:pt idx="21">
                  <c:v>114.84998776086988</c:v>
                </c:pt>
                <c:pt idx="22">
                  <c:v>100.25260541001609</c:v>
                </c:pt>
                <c:pt idx="23">
                  <c:v>96.178592981649828</c:v>
                </c:pt>
                <c:pt idx="24">
                  <c:v>99.360313864003174</c:v>
                </c:pt>
                <c:pt idx="25">
                  <c:v>98.346618043471295</c:v>
                </c:pt>
                <c:pt idx="26">
                  <c:v>98.724321711232705</c:v>
                </c:pt>
                <c:pt idx="27">
                  <c:v>100.6266850291601</c:v>
                </c:pt>
                <c:pt idx="28">
                  <c:v>139.27706798473264</c:v>
                </c:pt>
                <c:pt idx="29">
                  <c:v>111.97762063979378</c:v>
                </c:pt>
                <c:pt idx="30">
                  <c:v>126.06711946714339</c:v>
                </c:pt>
                <c:pt idx="31">
                  <c:v>114.47753488874963</c:v>
                </c:pt>
                <c:pt idx="32">
                  <c:v>104.74172674289836</c:v>
                </c:pt>
                <c:pt idx="33">
                  <c:v>111.29167345395345</c:v>
                </c:pt>
                <c:pt idx="34">
                  <c:v>92.501763443774394</c:v>
                </c:pt>
                <c:pt idx="35">
                  <c:v>94.447006680707943</c:v>
                </c:pt>
                <c:pt idx="36">
                  <c:v>132.54645003539764</c:v>
                </c:pt>
                <c:pt idx="37">
                  <c:v>99.151167728313794</c:v>
                </c:pt>
                <c:pt idx="38">
                  <c:v>102.88666579191396</c:v>
                </c:pt>
                <c:pt idx="39">
                  <c:v>103.03126576832196</c:v>
                </c:pt>
                <c:pt idx="40">
                  <c:v>80.725827276900105</c:v>
                </c:pt>
                <c:pt idx="41">
                  <c:v>79.546925944872726</c:v>
                </c:pt>
                <c:pt idx="42">
                  <c:v>87.010040361974035</c:v>
                </c:pt>
                <c:pt idx="43">
                  <c:v>112.12719621541827</c:v>
                </c:pt>
                <c:pt idx="44">
                  <c:v>96.259899961160514</c:v>
                </c:pt>
                <c:pt idx="45">
                  <c:v>99.765171974363824</c:v>
                </c:pt>
                <c:pt idx="46">
                  <c:v>113.48511165560723</c:v>
                </c:pt>
                <c:pt idx="47">
                  <c:v>136.3025312996848</c:v>
                </c:pt>
                <c:pt idx="48">
                  <c:v>102.30739982933954</c:v>
                </c:pt>
                <c:pt idx="49">
                  <c:v>117.377857169251</c:v>
                </c:pt>
                <c:pt idx="50">
                  <c:v>104.76771996278489</c:v>
                </c:pt>
                <c:pt idx="51">
                  <c:v>88.133954542401852</c:v>
                </c:pt>
                <c:pt idx="52">
                  <c:v>94.55742382502504</c:v>
                </c:pt>
                <c:pt idx="53">
                  <c:v>73.194915992523761</c:v>
                </c:pt>
                <c:pt idx="54">
                  <c:v>91.173194942405246</c:v>
                </c:pt>
                <c:pt idx="55">
                  <c:v>129.80771796645064</c:v>
                </c:pt>
                <c:pt idx="56">
                  <c:v>103.64724157174696</c:v>
                </c:pt>
                <c:pt idx="57">
                  <c:v>95.91112411411207</c:v>
                </c:pt>
                <c:pt idx="58">
                  <c:v>91.587559327594008</c:v>
                </c:pt>
                <c:pt idx="59">
                  <c:v>112.86897506683574</c:v>
                </c:pt>
                <c:pt idx="60">
                  <c:v>100.62838511662247</c:v>
                </c:pt>
                <c:pt idx="61">
                  <c:v>87.772574479417585</c:v>
                </c:pt>
                <c:pt idx="62">
                  <c:v>102.42349225835233</c:v>
                </c:pt>
                <c:pt idx="63">
                  <c:v>112.45777100172013</c:v>
                </c:pt>
                <c:pt idx="64">
                  <c:v>87.814970279036103</c:v>
                </c:pt>
                <c:pt idx="65">
                  <c:v>110.14452366604782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49E-E240-8536-3B9FF8B85F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5151311"/>
        <c:axId val="1169329663"/>
      </c:scatterChart>
      <c:valAx>
        <c:axId val="975151311"/>
        <c:scaling>
          <c:orientation val="minMax"/>
          <c:min val="6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strRef>
              <c:f>'f2.7'!$A$1</c:f>
              <c:strCache>
                <c:ptCount val="1"/>
                <c:pt idx="0">
                  <c:v>X</c:v>
                </c:pt>
              </c:strCache>
            </c:strRef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9329663"/>
        <c:crosses val="autoZero"/>
        <c:crossBetween val="midCat"/>
      </c:valAx>
      <c:valAx>
        <c:axId val="1169329663"/>
        <c:scaling>
          <c:orientation val="minMax"/>
          <c:min val="5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strRef>
              <c:f>'f2.7'!$B$1</c:f>
              <c:strCache>
                <c:ptCount val="1"/>
                <c:pt idx="0">
                  <c:v>Y</c:v>
                </c:pt>
              </c:strCache>
            </c:strRef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5151311"/>
        <c:crosses val="autoZero"/>
        <c:crossBetween val="midCat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'f2.7'!$B$1</c:f>
              <c:strCache>
                <c:ptCount val="1"/>
                <c:pt idx="0">
                  <c:v>Y</c:v>
                </c:pt>
              </c:strCache>
            </c:strRef>
          </c:tx>
          <c:spPr>
            <a:ln w="19050">
              <a:noFill/>
            </a:ln>
          </c:spPr>
          <c:xVal>
            <c:numRef>
              <c:f>'f2.7'!$A$2:$A$26</c:f>
              <c:numCache>
                <c:formatCode>0</c:formatCode>
                <c:ptCount val="25"/>
                <c:pt idx="0">
                  <c:v>107.96028356598342</c:v>
                </c:pt>
                <c:pt idx="1">
                  <c:v>78.761522616779374</c:v>
                </c:pt>
                <c:pt idx="2">
                  <c:v>88.327204912461909</c:v>
                </c:pt>
                <c:pt idx="3">
                  <c:v>93.045383029798245</c:v>
                </c:pt>
                <c:pt idx="4">
                  <c:v>90.905139617575912</c:v>
                </c:pt>
                <c:pt idx="5">
                  <c:v>99.265850425370957</c:v>
                </c:pt>
                <c:pt idx="6">
                  <c:v>116.01458209846612</c:v>
                </c:pt>
                <c:pt idx="7">
                  <c:v>84.296427772892187</c:v>
                </c:pt>
                <c:pt idx="8">
                  <c:v>102.56386983320408</c:v>
                </c:pt>
                <c:pt idx="9">
                  <c:v>103.65848805396304</c:v>
                </c:pt>
                <c:pt idx="10">
                  <c:v>103.45484733358948</c:v>
                </c:pt>
                <c:pt idx="11">
                  <c:v>69.115345913933169</c:v>
                </c:pt>
                <c:pt idx="12">
                  <c:v>119.7414813699404</c:v>
                </c:pt>
                <c:pt idx="13">
                  <c:v>111.31168912955057</c:v>
                </c:pt>
                <c:pt idx="14">
                  <c:v>87.346048151649697</c:v>
                </c:pt>
                <c:pt idx="15">
                  <c:v>84.754696466738451</c:v>
                </c:pt>
                <c:pt idx="16">
                  <c:v>106.30202746168385</c:v>
                </c:pt>
                <c:pt idx="17">
                  <c:v>123.89761235491561</c:v>
                </c:pt>
                <c:pt idx="18">
                  <c:v>97.440517820626539</c:v>
                </c:pt>
                <c:pt idx="19">
                  <c:v>94.416772767671233</c:v>
                </c:pt>
                <c:pt idx="20">
                  <c:v>101.05533528812312</c:v>
                </c:pt>
                <c:pt idx="21">
                  <c:v>94.856242380683383</c:v>
                </c:pt>
                <c:pt idx="22">
                  <c:v>96.691378677527311</c:v>
                </c:pt>
                <c:pt idx="23">
                  <c:v>100.48490678376299</c:v>
                </c:pt>
                <c:pt idx="24">
                  <c:v>110.84032266820817</c:v>
                </c:pt>
              </c:numCache>
            </c:numRef>
          </c:xVal>
          <c:yVal>
            <c:numRef>
              <c:f>'f2.7'!$B$2:$B$26</c:f>
              <c:numCache>
                <c:formatCode>0</c:formatCode>
                <c:ptCount val="25"/>
                <c:pt idx="0">
                  <c:v>94.018099649474038</c:v>
                </c:pt>
                <c:pt idx="1">
                  <c:v>81.179647058468873</c:v>
                </c:pt>
                <c:pt idx="2">
                  <c:v>64.191458175830803</c:v>
                </c:pt>
                <c:pt idx="3">
                  <c:v>111.35169632317726</c:v>
                </c:pt>
                <c:pt idx="4">
                  <c:v>92.384314434975124</c:v>
                </c:pt>
                <c:pt idx="5">
                  <c:v>92.994608321717521</c:v>
                </c:pt>
                <c:pt idx="6">
                  <c:v>134.23037828654847</c:v>
                </c:pt>
                <c:pt idx="7">
                  <c:v>73.593051749574101</c:v>
                </c:pt>
                <c:pt idx="8">
                  <c:v>91.329238476009863</c:v>
                </c:pt>
                <c:pt idx="9">
                  <c:v>93.319604795588916</c:v>
                </c:pt>
                <c:pt idx="10">
                  <c:v>110.97779517616239</c:v>
                </c:pt>
                <c:pt idx="11">
                  <c:v>64.489149575656171</c:v>
                </c:pt>
                <c:pt idx="12">
                  <c:v>120.81075592372252</c:v>
                </c:pt>
                <c:pt idx="13">
                  <c:v>112.14441947893717</c:v>
                </c:pt>
                <c:pt idx="14">
                  <c:v>94.19959411514948</c:v>
                </c:pt>
                <c:pt idx="15">
                  <c:v>99.633379893416674</c:v>
                </c:pt>
                <c:pt idx="16">
                  <c:v>97.528542998061809</c:v>
                </c:pt>
                <c:pt idx="17">
                  <c:v>127.43933366818942</c:v>
                </c:pt>
                <c:pt idx="18">
                  <c:v>108.24757018941982</c:v>
                </c:pt>
                <c:pt idx="19">
                  <c:v>91.927902342478419</c:v>
                </c:pt>
                <c:pt idx="20">
                  <c:v>100.56937699582025</c:v>
                </c:pt>
                <c:pt idx="21">
                  <c:v>114.84998776086988</c:v>
                </c:pt>
                <c:pt idx="22">
                  <c:v>100.25260541001609</c:v>
                </c:pt>
                <c:pt idx="23">
                  <c:v>96.178592981649828</c:v>
                </c:pt>
                <c:pt idx="24">
                  <c:v>99.360313864003174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FD0-694A-8312-5E4D582082B6}"/>
            </c:ext>
          </c:extLst>
        </c:ser>
        <c:ser>
          <c:idx val="0"/>
          <c:order val="1"/>
          <c:tx>
            <c:strRef>
              <c:f>'f2.7'!$B$1</c:f>
              <c:strCache>
                <c:ptCount val="1"/>
                <c:pt idx="0">
                  <c:v>Y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'f2.7'!$A$2:$A$26</c:f>
              <c:numCache>
                <c:formatCode>0</c:formatCode>
                <c:ptCount val="25"/>
                <c:pt idx="0">
                  <c:v>107.96028356598342</c:v>
                </c:pt>
                <c:pt idx="1">
                  <c:v>78.761522616779374</c:v>
                </c:pt>
                <c:pt idx="2">
                  <c:v>88.327204912461909</c:v>
                </c:pt>
                <c:pt idx="3">
                  <c:v>93.045383029798245</c:v>
                </c:pt>
                <c:pt idx="4">
                  <c:v>90.905139617575912</c:v>
                </c:pt>
                <c:pt idx="5">
                  <c:v>99.265850425370957</c:v>
                </c:pt>
                <c:pt idx="6">
                  <c:v>116.01458209846612</c:v>
                </c:pt>
                <c:pt idx="7">
                  <c:v>84.296427772892187</c:v>
                </c:pt>
                <c:pt idx="8">
                  <c:v>102.56386983320408</c:v>
                </c:pt>
                <c:pt idx="9">
                  <c:v>103.65848805396304</c:v>
                </c:pt>
                <c:pt idx="10">
                  <c:v>103.45484733358948</c:v>
                </c:pt>
                <c:pt idx="11">
                  <c:v>69.115345913933169</c:v>
                </c:pt>
                <c:pt idx="12">
                  <c:v>119.7414813699404</c:v>
                </c:pt>
                <c:pt idx="13">
                  <c:v>111.31168912955057</c:v>
                </c:pt>
                <c:pt idx="14">
                  <c:v>87.346048151649697</c:v>
                </c:pt>
                <c:pt idx="15">
                  <c:v>84.754696466738451</c:v>
                </c:pt>
                <c:pt idx="16">
                  <c:v>106.30202746168385</c:v>
                </c:pt>
                <c:pt idx="17">
                  <c:v>123.89761235491561</c:v>
                </c:pt>
                <c:pt idx="18">
                  <c:v>97.440517820626539</c:v>
                </c:pt>
                <c:pt idx="19">
                  <c:v>94.416772767671233</c:v>
                </c:pt>
                <c:pt idx="20">
                  <c:v>101.05533528812312</c:v>
                </c:pt>
                <c:pt idx="21">
                  <c:v>94.856242380683383</c:v>
                </c:pt>
                <c:pt idx="22">
                  <c:v>96.691378677527311</c:v>
                </c:pt>
                <c:pt idx="23">
                  <c:v>100.48490678376299</c:v>
                </c:pt>
                <c:pt idx="24">
                  <c:v>110.84032266820817</c:v>
                </c:pt>
              </c:numCache>
            </c:numRef>
          </c:xVal>
          <c:yVal>
            <c:numRef>
              <c:f>'f2.7'!$B$2:$B$26</c:f>
              <c:numCache>
                <c:formatCode>0</c:formatCode>
                <c:ptCount val="25"/>
                <c:pt idx="0">
                  <c:v>94.018099649474038</c:v>
                </c:pt>
                <c:pt idx="1">
                  <c:v>81.179647058468873</c:v>
                </c:pt>
                <c:pt idx="2">
                  <c:v>64.191458175830803</c:v>
                </c:pt>
                <c:pt idx="3">
                  <c:v>111.35169632317726</c:v>
                </c:pt>
                <c:pt idx="4">
                  <c:v>92.384314434975124</c:v>
                </c:pt>
                <c:pt idx="5">
                  <c:v>92.994608321717521</c:v>
                </c:pt>
                <c:pt idx="6">
                  <c:v>134.23037828654847</c:v>
                </c:pt>
                <c:pt idx="7">
                  <c:v>73.593051749574101</c:v>
                </c:pt>
                <c:pt idx="8">
                  <c:v>91.329238476009863</c:v>
                </c:pt>
                <c:pt idx="9">
                  <c:v>93.319604795588916</c:v>
                </c:pt>
                <c:pt idx="10">
                  <c:v>110.97779517616239</c:v>
                </c:pt>
                <c:pt idx="11">
                  <c:v>64.489149575656171</c:v>
                </c:pt>
                <c:pt idx="12">
                  <c:v>120.81075592372252</c:v>
                </c:pt>
                <c:pt idx="13">
                  <c:v>112.14441947893717</c:v>
                </c:pt>
                <c:pt idx="14">
                  <c:v>94.19959411514948</c:v>
                </c:pt>
                <c:pt idx="15">
                  <c:v>99.633379893416674</c:v>
                </c:pt>
                <c:pt idx="16">
                  <c:v>97.528542998061809</c:v>
                </c:pt>
                <c:pt idx="17">
                  <c:v>127.43933366818942</c:v>
                </c:pt>
                <c:pt idx="18">
                  <c:v>108.24757018941982</c:v>
                </c:pt>
                <c:pt idx="19">
                  <c:v>91.927902342478419</c:v>
                </c:pt>
                <c:pt idx="20">
                  <c:v>100.56937699582025</c:v>
                </c:pt>
                <c:pt idx="21">
                  <c:v>114.84998776086988</c:v>
                </c:pt>
                <c:pt idx="22">
                  <c:v>100.25260541001609</c:v>
                </c:pt>
                <c:pt idx="23">
                  <c:v>96.178592981649828</c:v>
                </c:pt>
                <c:pt idx="24">
                  <c:v>99.360313864003174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FD0-694A-8312-5E4D582082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5151311"/>
        <c:axId val="1169329663"/>
      </c:scatterChart>
      <c:valAx>
        <c:axId val="975151311"/>
        <c:scaling>
          <c:orientation val="minMax"/>
          <c:max val="200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strRef>
              <c:f>'f2.7'!$A$1</c:f>
              <c:strCache>
                <c:ptCount val="1"/>
                <c:pt idx="0">
                  <c:v>X</c:v>
                </c:pt>
              </c:strCache>
            </c:strRef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9329663"/>
        <c:crosses val="autoZero"/>
        <c:crossBetween val="midCat"/>
      </c:valAx>
      <c:valAx>
        <c:axId val="1169329663"/>
        <c:scaling>
          <c:orientation val="minMax"/>
          <c:max val="200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strRef>
              <c:f>'f2.7'!$B$1</c:f>
              <c:strCache>
                <c:ptCount val="1"/>
                <c:pt idx="0">
                  <c:v>Y</c:v>
                </c:pt>
              </c:strCache>
            </c:strRef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5151311"/>
        <c:crosses val="autoZero"/>
        <c:crossBetween val="midCat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'EG2.9'!$C$1</c:f>
              <c:strCache>
                <c:ptCount val="1"/>
                <c:pt idx="0">
                  <c:v>AssetsPerPerson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olid"/>
              </a:ln>
              <a:effectLst/>
            </c:spPr>
            <c:trendlineType val="linear"/>
            <c:dispRSqr val="0"/>
            <c:dispEq val="0"/>
          </c:trendline>
          <c:xVal>
            <c:numRef>
              <c:f>'EG2.9'!$B$2:$B$16</c:f>
              <c:numCache>
                <c:formatCode>0.0</c:formatCode>
                <c:ptCount val="15"/>
                <c:pt idx="0">
                  <c:v>43.8</c:v>
                </c:pt>
                <c:pt idx="1">
                  <c:v>47.4</c:v>
                </c:pt>
                <c:pt idx="2">
                  <c:v>47.9</c:v>
                </c:pt>
                <c:pt idx="3">
                  <c:v>40</c:v>
                </c:pt>
                <c:pt idx="4">
                  <c:v>45.4</c:v>
                </c:pt>
                <c:pt idx="5">
                  <c:v>67.400000000000006</c:v>
                </c:pt>
                <c:pt idx="6">
                  <c:v>52</c:v>
                </c:pt>
                <c:pt idx="7">
                  <c:v>38.6</c:v>
                </c:pt>
                <c:pt idx="8">
                  <c:v>62.6</c:v>
                </c:pt>
                <c:pt idx="9">
                  <c:v>46</c:v>
                </c:pt>
                <c:pt idx="10">
                  <c:v>44.7</c:v>
                </c:pt>
                <c:pt idx="11">
                  <c:v>47.1</c:v>
                </c:pt>
                <c:pt idx="12">
                  <c:v>52.8</c:v>
                </c:pt>
                <c:pt idx="13">
                  <c:v>35.299999999999997</c:v>
                </c:pt>
                <c:pt idx="14">
                  <c:v>61.8</c:v>
                </c:pt>
              </c:numCache>
            </c:numRef>
          </c:xVal>
          <c:yVal>
            <c:numRef>
              <c:f>'EG2.9'!$C$2:$C$16</c:f>
              <c:numCache>
                <c:formatCode>0</c:formatCode>
                <c:ptCount val="15"/>
                <c:pt idx="0">
                  <c:v>199</c:v>
                </c:pt>
                <c:pt idx="1">
                  <c:v>166</c:v>
                </c:pt>
                <c:pt idx="2">
                  <c:v>191</c:v>
                </c:pt>
                <c:pt idx="3">
                  <c:v>168</c:v>
                </c:pt>
                <c:pt idx="4">
                  <c:v>170</c:v>
                </c:pt>
                <c:pt idx="5">
                  <c:v>358</c:v>
                </c:pt>
                <c:pt idx="6">
                  <c:v>242</c:v>
                </c:pt>
                <c:pt idx="7">
                  <c:v>176</c:v>
                </c:pt>
                <c:pt idx="8">
                  <c:v>224</c:v>
                </c:pt>
                <c:pt idx="9">
                  <c:v>149</c:v>
                </c:pt>
                <c:pt idx="10">
                  <c:v>145</c:v>
                </c:pt>
                <c:pt idx="11">
                  <c:v>167</c:v>
                </c:pt>
                <c:pt idx="12">
                  <c:v>169</c:v>
                </c:pt>
                <c:pt idx="13">
                  <c:v>152</c:v>
                </c:pt>
                <c:pt idx="14">
                  <c:v>214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EDE-C64C-A759-CF6FDE601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7248560"/>
        <c:axId val="266742560"/>
      </c:scatterChart>
      <c:valAx>
        <c:axId val="267248560"/>
        <c:scaling>
          <c:orientation val="minMax"/>
          <c:min val="30"/>
        </c:scaling>
        <c:delete val="0"/>
        <c:axPos val="b"/>
        <c:title>
          <c:tx>
            <c:strRef>
              <c:f>'EG2.9'!$B$1</c:f>
              <c:strCache>
                <c:ptCount val="1"/>
                <c:pt idx="0">
                  <c:v>PerCapitaGDP</c:v>
                </c:pt>
              </c:strCache>
            </c:strRef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6742560"/>
        <c:crosses val="autoZero"/>
        <c:crossBetween val="midCat"/>
      </c:valAx>
      <c:valAx>
        <c:axId val="266742560"/>
        <c:scaling>
          <c:orientation val="minMax"/>
          <c:min val="100"/>
        </c:scaling>
        <c:delete val="0"/>
        <c:axPos val="l"/>
        <c:title>
          <c:tx>
            <c:strRef>
              <c:f>'EG2.9'!$C$1</c:f>
              <c:strCache>
                <c:ptCount val="1"/>
                <c:pt idx="0">
                  <c:v>AssetsPerPerson</c:v>
                </c:pt>
              </c:strCache>
            </c:strRef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72485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'EG2.9'!$C$1</c:f>
              <c:strCache>
                <c:ptCount val="1"/>
                <c:pt idx="0">
                  <c:v>AssetsPerPerson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olid"/>
              </a:ln>
              <a:effectLst/>
            </c:spPr>
            <c:trendlineType val="linear"/>
            <c:forward val="3"/>
            <c:backward val="2"/>
            <c:dispRSqr val="0"/>
            <c:dispEq val="0"/>
          </c:trendline>
          <c:xVal>
            <c:numRef>
              <c:f>('EG2.9'!$B$8,'EG2.9'!$B$10,'EG2.9'!$B$14,'EG2.9'!$B$16)</c:f>
              <c:numCache>
                <c:formatCode>0.0</c:formatCode>
                <c:ptCount val="4"/>
                <c:pt idx="0">
                  <c:v>52</c:v>
                </c:pt>
                <c:pt idx="1">
                  <c:v>62.6</c:v>
                </c:pt>
                <c:pt idx="2">
                  <c:v>52.8</c:v>
                </c:pt>
                <c:pt idx="3">
                  <c:v>61.8</c:v>
                </c:pt>
              </c:numCache>
            </c:numRef>
          </c:xVal>
          <c:yVal>
            <c:numRef>
              <c:f>('EG2.9'!$C$8,'EG2.9'!$C$10,'EG2.9'!$C$14,'EG2.9'!$C$16)</c:f>
              <c:numCache>
                <c:formatCode>0</c:formatCode>
                <c:ptCount val="4"/>
                <c:pt idx="0">
                  <c:v>242</c:v>
                </c:pt>
                <c:pt idx="1">
                  <c:v>224</c:v>
                </c:pt>
                <c:pt idx="2">
                  <c:v>169</c:v>
                </c:pt>
                <c:pt idx="3">
                  <c:v>214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798-8749-8797-9AFBFF1954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92260704"/>
        <c:axId val="1032689424"/>
      </c:scatterChart>
      <c:valAx>
        <c:axId val="992260704"/>
        <c:scaling>
          <c:orientation val="minMax"/>
          <c:max val="65"/>
          <c:min val="50"/>
        </c:scaling>
        <c:delete val="0"/>
        <c:axPos val="b"/>
        <c:title>
          <c:tx>
            <c:strRef>
              <c:f>'EG2.9'!$B$1</c:f>
              <c:strCache>
                <c:ptCount val="1"/>
                <c:pt idx="0">
                  <c:v>PerCapitaGDP</c:v>
                </c:pt>
              </c:strCache>
            </c:strRef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98C379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ABB2BF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ABB2B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2689424"/>
        <c:crosses val="autoZero"/>
        <c:crossBetween val="midCat"/>
      </c:valAx>
      <c:valAx>
        <c:axId val="1032689424"/>
        <c:scaling>
          <c:orientation val="minMax"/>
          <c:max val="250"/>
          <c:min val="150"/>
        </c:scaling>
        <c:delete val="0"/>
        <c:axPos val="l"/>
        <c:title>
          <c:tx>
            <c:strRef>
              <c:f>'EG2.9'!$C$1</c:f>
              <c:strCache>
                <c:ptCount val="1"/>
                <c:pt idx="0">
                  <c:v>AssetsPerPerson</c:v>
                </c:pt>
              </c:strCache>
            </c:strRef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98C379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ABB2BF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ABB2B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22607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292D34"/>
    </a:solidFill>
    <a:ln w="9525" cap="flat" cmpd="sng" algn="ctr">
      <a:solidFill>
        <a:srgbClr val="292D34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'EG-2.3'!$G$1</c:f>
              <c:strCache>
                <c:ptCount val="1"/>
                <c:pt idx="0">
                  <c:v>Population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'EG-2.3'!$D$2:$D$51</c:f>
              <c:numCache>
                <c:formatCode>General</c:formatCode>
                <c:ptCount val="50"/>
                <c:pt idx="0">
                  <c:v>13.2</c:v>
                </c:pt>
                <c:pt idx="1">
                  <c:v>3.8</c:v>
                </c:pt>
                <c:pt idx="2">
                  <c:v>14.7</c:v>
                </c:pt>
                <c:pt idx="3">
                  <c:v>9.3000000000000007</c:v>
                </c:pt>
                <c:pt idx="4">
                  <c:v>110.1</c:v>
                </c:pt>
                <c:pt idx="5">
                  <c:v>14.4</c:v>
                </c:pt>
                <c:pt idx="6">
                  <c:v>12.1</c:v>
                </c:pt>
                <c:pt idx="7">
                  <c:v>3.5</c:v>
                </c:pt>
                <c:pt idx="8">
                  <c:v>42</c:v>
                </c:pt>
                <c:pt idx="9">
                  <c:v>26.2</c:v>
                </c:pt>
                <c:pt idx="10">
                  <c:v>3.9</c:v>
                </c:pt>
                <c:pt idx="11">
                  <c:v>3.3</c:v>
                </c:pt>
                <c:pt idx="12">
                  <c:v>38.299999999999997</c:v>
                </c:pt>
                <c:pt idx="13">
                  <c:v>18.7</c:v>
                </c:pt>
                <c:pt idx="14">
                  <c:v>10.3</c:v>
                </c:pt>
                <c:pt idx="15">
                  <c:v>9.4</c:v>
                </c:pt>
                <c:pt idx="16">
                  <c:v>12</c:v>
                </c:pt>
                <c:pt idx="17">
                  <c:v>13</c:v>
                </c:pt>
                <c:pt idx="18">
                  <c:v>2.8</c:v>
                </c:pt>
                <c:pt idx="19">
                  <c:v>20.3</c:v>
                </c:pt>
                <c:pt idx="20">
                  <c:v>20.2</c:v>
                </c:pt>
                <c:pt idx="21">
                  <c:v>36.1</c:v>
                </c:pt>
                <c:pt idx="22">
                  <c:v>16.2</c:v>
                </c:pt>
                <c:pt idx="23">
                  <c:v>7.8</c:v>
                </c:pt>
                <c:pt idx="24">
                  <c:v>15.8</c:v>
                </c:pt>
                <c:pt idx="25">
                  <c:v>2.7</c:v>
                </c:pt>
                <c:pt idx="26">
                  <c:v>6.1</c:v>
                </c:pt>
                <c:pt idx="27">
                  <c:v>5.8</c:v>
                </c:pt>
                <c:pt idx="28">
                  <c:v>4.0999999999999996</c:v>
                </c:pt>
                <c:pt idx="29">
                  <c:v>35.700000000000003</c:v>
                </c:pt>
                <c:pt idx="30">
                  <c:v>7</c:v>
                </c:pt>
                <c:pt idx="31">
                  <c:v>74.599999999999994</c:v>
                </c:pt>
                <c:pt idx="32">
                  <c:v>29.5</c:v>
                </c:pt>
                <c:pt idx="33">
                  <c:v>2.7</c:v>
                </c:pt>
                <c:pt idx="34">
                  <c:v>32.4</c:v>
                </c:pt>
                <c:pt idx="35">
                  <c:v>10</c:v>
                </c:pt>
                <c:pt idx="36">
                  <c:v>11.3</c:v>
                </c:pt>
                <c:pt idx="37">
                  <c:v>37.700000000000003</c:v>
                </c:pt>
                <c:pt idx="38">
                  <c:v>3.3</c:v>
                </c:pt>
                <c:pt idx="39">
                  <c:v>11</c:v>
                </c:pt>
                <c:pt idx="40">
                  <c:v>2.1</c:v>
                </c:pt>
                <c:pt idx="41">
                  <c:v>14.9</c:v>
                </c:pt>
                <c:pt idx="42">
                  <c:v>90.5</c:v>
                </c:pt>
                <c:pt idx="43">
                  <c:v>9</c:v>
                </c:pt>
                <c:pt idx="44">
                  <c:v>2.5</c:v>
                </c:pt>
                <c:pt idx="45">
                  <c:v>24</c:v>
                </c:pt>
                <c:pt idx="46">
                  <c:v>20.5</c:v>
                </c:pt>
                <c:pt idx="47">
                  <c:v>6</c:v>
                </c:pt>
                <c:pt idx="48">
                  <c:v>19.3</c:v>
                </c:pt>
                <c:pt idx="49">
                  <c:v>2.6</c:v>
                </c:pt>
              </c:numCache>
            </c:numRef>
          </c:xVal>
          <c:yVal>
            <c:numRef>
              <c:f>'EG-2.3'!$G$2:$G$51</c:f>
              <c:numCache>
                <c:formatCode>General</c:formatCode>
                <c:ptCount val="50"/>
                <c:pt idx="0">
                  <c:v>4.8</c:v>
                </c:pt>
                <c:pt idx="1">
                  <c:v>0.7</c:v>
                </c:pt>
                <c:pt idx="2">
                  <c:v>6.7</c:v>
                </c:pt>
                <c:pt idx="3">
                  <c:v>3</c:v>
                </c:pt>
                <c:pt idx="4">
                  <c:v>38.700000000000003</c:v>
                </c:pt>
                <c:pt idx="5">
                  <c:v>5.3</c:v>
                </c:pt>
                <c:pt idx="6">
                  <c:v>3.6</c:v>
                </c:pt>
                <c:pt idx="7">
                  <c:v>0.9</c:v>
                </c:pt>
                <c:pt idx="8">
                  <c:v>19.8</c:v>
                </c:pt>
                <c:pt idx="9">
                  <c:v>10.1</c:v>
                </c:pt>
                <c:pt idx="10">
                  <c:v>1.4</c:v>
                </c:pt>
                <c:pt idx="11">
                  <c:v>1.6</c:v>
                </c:pt>
                <c:pt idx="12">
                  <c:v>12.9</c:v>
                </c:pt>
                <c:pt idx="13">
                  <c:v>6.6</c:v>
                </c:pt>
                <c:pt idx="14">
                  <c:v>3.1</c:v>
                </c:pt>
                <c:pt idx="15">
                  <c:v>2.9</c:v>
                </c:pt>
                <c:pt idx="16">
                  <c:v>4.4000000000000004</c:v>
                </c:pt>
                <c:pt idx="17">
                  <c:v>4.5999999999999996</c:v>
                </c:pt>
                <c:pt idx="18">
                  <c:v>1.3</c:v>
                </c:pt>
                <c:pt idx="19">
                  <c:v>6</c:v>
                </c:pt>
                <c:pt idx="20">
                  <c:v>6.7</c:v>
                </c:pt>
                <c:pt idx="21">
                  <c:v>9.9</c:v>
                </c:pt>
                <c:pt idx="22">
                  <c:v>5.5</c:v>
                </c:pt>
                <c:pt idx="23">
                  <c:v>3</c:v>
                </c:pt>
                <c:pt idx="24">
                  <c:v>6.1</c:v>
                </c:pt>
                <c:pt idx="25">
                  <c:v>1</c:v>
                </c:pt>
                <c:pt idx="26">
                  <c:v>1.9</c:v>
                </c:pt>
                <c:pt idx="27">
                  <c:v>2.8</c:v>
                </c:pt>
                <c:pt idx="28">
                  <c:v>1.3</c:v>
                </c:pt>
                <c:pt idx="29">
                  <c:v>8.9</c:v>
                </c:pt>
                <c:pt idx="30">
                  <c:v>2.1</c:v>
                </c:pt>
                <c:pt idx="31">
                  <c:v>19.7</c:v>
                </c:pt>
                <c:pt idx="32">
                  <c:v>9.9</c:v>
                </c:pt>
                <c:pt idx="33">
                  <c:v>0.7</c:v>
                </c:pt>
                <c:pt idx="34">
                  <c:v>11.6</c:v>
                </c:pt>
                <c:pt idx="35">
                  <c:v>3.9</c:v>
                </c:pt>
                <c:pt idx="36">
                  <c:v>4</c:v>
                </c:pt>
                <c:pt idx="37">
                  <c:v>12.8</c:v>
                </c:pt>
                <c:pt idx="38">
                  <c:v>1.1000000000000001</c:v>
                </c:pt>
                <c:pt idx="39">
                  <c:v>4.8</c:v>
                </c:pt>
                <c:pt idx="40">
                  <c:v>0.9</c:v>
                </c:pt>
                <c:pt idx="41">
                  <c:v>6.5</c:v>
                </c:pt>
                <c:pt idx="42">
                  <c:v>26.8</c:v>
                </c:pt>
                <c:pt idx="43">
                  <c:v>2.9</c:v>
                </c:pt>
                <c:pt idx="44">
                  <c:v>0.6</c:v>
                </c:pt>
                <c:pt idx="45">
                  <c:v>8.3000000000000007</c:v>
                </c:pt>
                <c:pt idx="46">
                  <c:v>7</c:v>
                </c:pt>
                <c:pt idx="47">
                  <c:v>1.9</c:v>
                </c:pt>
                <c:pt idx="48">
                  <c:v>5.8</c:v>
                </c:pt>
                <c:pt idx="49">
                  <c:v>0.6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C00-BC40-94F8-F483BCACD1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7043152"/>
        <c:axId val="307044832"/>
      </c:scatterChart>
      <c:valAx>
        <c:axId val="3070431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strRef>
              <c:f>'EG-2.3'!$G$1</c:f>
              <c:strCache>
                <c:ptCount val="1"/>
                <c:pt idx="0">
                  <c:v>Population</c:v>
                </c:pt>
              </c:strCache>
            </c:strRef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7044832"/>
        <c:crosses val="autoZero"/>
        <c:crossBetween val="midCat"/>
      </c:valAx>
      <c:valAx>
        <c:axId val="307044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strRef>
              <c:f>'EG-2.3'!$D$1</c:f>
              <c:strCache>
                <c:ptCount val="1"/>
                <c:pt idx="0">
                  <c:v>Spending</c:v>
                </c:pt>
              </c:strCache>
            </c:strRef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70431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EX 2.46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'ex2.46'!$B$1</c:f>
              <c:strCache>
                <c:ptCount val="1"/>
                <c:pt idx="0">
                  <c:v>y hat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forward val="20"/>
            <c:backward val="10"/>
            <c:dispRSqr val="0"/>
            <c:dispEq val="0"/>
          </c:trendline>
          <c:xVal>
            <c:numRef>
              <c:f>'ex2.46'!$A$2:$A$4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xVal>
          <c:yVal>
            <c:numRef>
              <c:f>'ex2.46'!$B$2:$B$4</c:f>
              <c:numCache>
                <c:formatCode>General</c:formatCode>
                <c:ptCount val="3"/>
                <c:pt idx="0">
                  <c:v>315</c:v>
                </c:pt>
                <c:pt idx="1">
                  <c:v>615</c:v>
                </c:pt>
                <c:pt idx="2">
                  <c:v>915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13F-2A4A-B370-2D8B37FA97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28888352"/>
        <c:axId val="1128877936"/>
      </c:scatterChart>
      <c:valAx>
        <c:axId val="1128888352"/>
        <c:scaling>
          <c:orientation val="minMax"/>
        </c:scaling>
        <c:delete val="0"/>
        <c:axPos val="b"/>
        <c:title>
          <c:tx>
            <c:strRef>
              <c:f>'ex2.46'!$A$1</c:f>
              <c:strCache>
                <c:ptCount val="1"/>
                <c:pt idx="0">
                  <c:v>x</c:v>
                </c:pt>
              </c:strCache>
            </c:strRef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8877936"/>
        <c:crosses val="autoZero"/>
        <c:crossBetween val="midCat"/>
      </c:valAx>
      <c:valAx>
        <c:axId val="1128877936"/>
        <c:scaling>
          <c:orientation val="minMax"/>
        </c:scaling>
        <c:delete val="0"/>
        <c:axPos val="l"/>
        <c:title>
          <c:tx>
            <c:strRef>
              <c:f>'ex2.46'!$B$1</c:f>
              <c:strCache>
                <c:ptCount val="1"/>
                <c:pt idx="0">
                  <c:v>y hat</c:v>
                </c:pt>
              </c:strCache>
            </c:strRef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88883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Exercise</a:t>
            </a:r>
            <a:r>
              <a:rPr lang="en-US" baseline="0"/>
              <a:t> 2.47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'ex2.47'!$C$1</c:f>
              <c:strCache>
                <c:ptCount val="1"/>
                <c:pt idx="0">
                  <c:v>AssetsPerPerson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4"/>
                </a:solidFill>
                <a:prstDash val="solid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8.3477543911555693E-2"/>
                  <c:y val="-8.5888259888344295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'ex2.47'!$B$2:$B$16</c:f>
              <c:numCache>
                <c:formatCode>General</c:formatCode>
                <c:ptCount val="15"/>
                <c:pt idx="0">
                  <c:v>43.8</c:v>
                </c:pt>
                <c:pt idx="1">
                  <c:v>47.4</c:v>
                </c:pt>
                <c:pt idx="2">
                  <c:v>47.9</c:v>
                </c:pt>
                <c:pt idx="3">
                  <c:v>40</c:v>
                </c:pt>
                <c:pt idx="4">
                  <c:v>45.4</c:v>
                </c:pt>
                <c:pt idx="5">
                  <c:v>67.400000000000006</c:v>
                </c:pt>
                <c:pt idx="6">
                  <c:v>52</c:v>
                </c:pt>
                <c:pt idx="7">
                  <c:v>38.6</c:v>
                </c:pt>
                <c:pt idx="8">
                  <c:v>62.6</c:v>
                </c:pt>
                <c:pt idx="9">
                  <c:v>46</c:v>
                </c:pt>
                <c:pt idx="10">
                  <c:v>44.7</c:v>
                </c:pt>
                <c:pt idx="11">
                  <c:v>47.1</c:v>
                </c:pt>
                <c:pt idx="12">
                  <c:v>52.8</c:v>
                </c:pt>
                <c:pt idx="13">
                  <c:v>35.299999999999997</c:v>
                </c:pt>
                <c:pt idx="14">
                  <c:v>61.8</c:v>
                </c:pt>
              </c:numCache>
            </c:numRef>
          </c:xVal>
          <c:yVal>
            <c:numRef>
              <c:f>'ex2.47'!$C$2:$C$16</c:f>
              <c:numCache>
                <c:formatCode>General</c:formatCode>
                <c:ptCount val="15"/>
                <c:pt idx="0">
                  <c:v>199</c:v>
                </c:pt>
                <c:pt idx="1">
                  <c:v>166</c:v>
                </c:pt>
                <c:pt idx="2">
                  <c:v>191</c:v>
                </c:pt>
                <c:pt idx="3">
                  <c:v>168</c:v>
                </c:pt>
                <c:pt idx="4">
                  <c:v>170</c:v>
                </c:pt>
                <c:pt idx="5">
                  <c:v>358</c:v>
                </c:pt>
                <c:pt idx="6">
                  <c:v>242</c:v>
                </c:pt>
                <c:pt idx="7">
                  <c:v>176</c:v>
                </c:pt>
                <c:pt idx="8">
                  <c:v>224</c:v>
                </c:pt>
                <c:pt idx="9">
                  <c:v>149</c:v>
                </c:pt>
                <c:pt idx="10">
                  <c:v>145</c:v>
                </c:pt>
                <c:pt idx="11">
                  <c:v>167</c:v>
                </c:pt>
                <c:pt idx="12">
                  <c:v>169</c:v>
                </c:pt>
                <c:pt idx="13">
                  <c:v>152</c:v>
                </c:pt>
                <c:pt idx="14">
                  <c:v>214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871-E240-90C3-777F333947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29757184"/>
        <c:axId val="1102347824"/>
      </c:scatterChart>
      <c:valAx>
        <c:axId val="1129757184"/>
        <c:scaling>
          <c:orientation val="minMax"/>
        </c:scaling>
        <c:delete val="0"/>
        <c:axPos val="b"/>
        <c:title>
          <c:tx>
            <c:strRef>
              <c:f>'ex2.47'!$B$1</c:f>
              <c:strCache>
                <c:ptCount val="1"/>
                <c:pt idx="0">
                  <c:v>PerCapitaGDP</c:v>
                </c:pt>
              </c:strCache>
            </c:strRef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2347824"/>
        <c:crosses val="autoZero"/>
        <c:crossBetween val="midCat"/>
      </c:valAx>
      <c:valAx>
        <c:axId val="1102347824"/>
        <c:scaling>
          <c:orientation val="minMax"/>
        </c:scaling>
        <c:delete val="0"/>
        <c:axPos val="l"/>
        <c:title>
          <c:tx>
            <c:strRef>
              <c:f>'ex2.47'!$C$1</c:f>
              <c:strCache>
                <c:ptCount val="1"/>
                <c:pt idx="0">
                  <c:v>AssetsPerPerson</c:v>
                </c:pt>
              </c:strCache>
            </c:strRef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97571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Exercise</a:t>
            </a:r>
            <a:r>
              <a:rPr lang="en-US" baseline="0"/>
              <a:t> 2.47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'ex2.47'!$C$1</c:f>
              <c:strCache>
                <c:ptCount val="1"/>
                <c:pt idx="0">
                  <c:v>AssetsPerPerson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4"/>
                </a:solidFill>
                <a:prstDash val="solid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8.3477543911555693E-2"/>
                  <c:y val="-8.5888259888344295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'ex2.47'!$B$2:$B$16</c:f>
              <c:numCache>
                <c:formatCode>General</c:formatCode>
                <c:ptCount val="15"/>
                <c:pt idx="0">
                  <c:v>43.8</c:v>
                </c:pt>
                <c:pt idx="1">
                  <c:v>47.4</c:v>
                </c:pt>
                <c:pt idx="2">
                  <c:v>47.9</c:v>
                </c:pt>
                <c:pt idx="3">
                  <c:v>40</c:v>
                </c:pt>
                <c:pt idx="4">
                  <c:v>45.4</c:v>
                </c:pt>
                <c:pt idx="5">
                  <c:v>67.400000000000006</c:v>
                </c:pt>
                <c:pt idx="6">
                  <c:v>52</c:v>
                </c:pt>
                <c:pt idx="7">
                  <c:v>38.6</c:v>
                </c:pt>
                <c:pt idx="8">
                  <c:v>62.6</c:v>
                </c:pt>
                <c:pt idx="9">
                  <c:v>46</c:v>
                </c:pt>
                <c:pt idx="10">
                  <c:v>44.7</c:v>
                </c:pt>
                <c:pt idx="11">
                  <c:v>47.1</c:v>
                </c:pt>
                <c:pt idx="12">
                  <c:v>52.8</c:v>
                </c:pt>
                <c:pt idx="13">
                  <c:v>35.299999999999997</c:v>
                </c:pt>
                <c:pt idx="14">
                  <c:v>61.8</c:v>
                </c:pt>
              </c:numCache>
            </c:numRef>
          </c:xVal>
          <c:yVal>
            <c:numRef>
              <c:f>'ex2.47'!$C$2:$C$16</c:f>
              <c:numCache>
                <c:formatCode>General</c:formatCode>
                <c:ptCount val="15"/>
                <c:pt idx="0">
                  <c:v>199</c:v>
                </c:pt>
                <c:pt idx="1">
                  <c:v>166</c:v>
                </c:pt>
                <c:pt idx="2">
                  <c:v>191</c:v>
                </c:pt>
                <c:pt idx="3">
                  <c:v>168</c:v>
                </c:pt>
                <c:pt idx="4">
                  <c:v>170</c:v>
                </c:pt>
                <c:pt idx="5">
                  <c:v>358</c:v>
                </c:pt>
                <c:pt idx="6">
                  <c:v>242</c:v>
                </c:pt>
                <c:pt idx="7">
                  <c:v>176</c:v>
                </c:pt>
                <c:pt idx="8">
                  <c:v>224</c:v>
                </c:pt>
                <c:pt idx="9">
                  <c:v>149</c:v>
                </c:pt>
                <c:pt idx="10">
                  <c:v>145</c:v>
                </c:pt>
                <c:pt idx="11">
                  <c:v>167</c:v>
                </c:pt>
                <c:pt idx="12">
                  <c:v>169</c:v>
                </c:pt>
                <c:pt idx="13">
                  <c:v>152</c:v>
                </c:pt>
                <c:pt idx="14">
                  <c:v>214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871-E240-90C3-777F333947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29757184"/>
        <c:axId val="1102347824"/>
      </c:scatterChart>
      <c:valAx>
        <c:axId val="1129757184"/>
        <c:scaling>
          <c:orientation val="minMax"/>
        </c:scaling>
        <c:delete val="0"/>
        <c:axPos val="b"/>
        <c:title>
          <c:tx>
            <c:strRef>
              <c:f>'ex2.47'!$B$1</c:f>
              <c:strCache>
                <c:ptCount val="1"/>
                <c:pt idx="0">
                  <c:v>PerCapitaGDP</c:v>
                </c:pt>
              </c:strCache>
            </c:strRef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2347824"/>
        <c:crosses val="autoZero"/>
        <c:crossBetween val="midCat"/>
      </c:valAx>
      <c:valAx>
        <c:axId val="1102347824"/>
        <c:scaling>
          <c:orientation val="minMax"/>
        </c:scaling>
        <c:delete val="0"/>
        <c:axPos val="l"/>
        <c:title>
          <c:tx>
            <c:strRef>
              <c:f>'ex2.47'!$C$1</c:f>
              <c:strCache>
                <c:ptCount val="1"/>
                <c:pt idx="0">
                  <c:v>AssetsPerPerson</c:v>
                </c:pt>
              </c:strCache>
            </c:strRef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97571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Example 2.14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1"/>
          <c:tx>
            <c:strRef>
              <c:f>'eg2.14'!$C$1</c:f>
              <c:strCache>
                <c:ptCount val="1"/>
                <c:pt idx="0">
                  <c:v>Spending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name>Spend on Pop</c:nam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'eg2.14'!$B$2:$B$51</c:f>
              <c:numCache>
                <c:formatCode>General</c:formatCode>
                <c:ptCount val="50"/>
                <c:pt idx="0">
                  <c:v>4.8</c:v>
                </c:pt>
                <c:pt idx="1">
                  <c:v>0.7</c:v>
                </c:pt>
                <c:pt idx="2">
                  <c:v>6.7</c:v>
                </c:pt>
                <c:pt idx="3">
                  <c:v>3</c:v>
                </c:pt>
                <c:pt idx="4">
                  <c:v>38.700000000000003</c:v>
                </c:pt>
                <c:pt idx="5">
                  <c:v>5.3</c:v>
                </c:pt>
                <c:pt idx="6">
                  <c:v>3.6</c:v>
                </c:pt>
                <c:pt idx="7">
                  <c:v>0.9</c:v>
                </c:pt>
                <c:pt idx="8">
                  <c:v>19.8</c:v>
                </c:pt>
                <c:pt idx="9">
                  <c:v>10.1</c:v>
                </c:pt>
                <c:pt idx="10">
                  <c:v>1.4</c:v>
                </c:pt>
                <c:pt idx="11">
                  <c:v>1.6</c:v>
                </c:pt>
                <c:pt idx="12">
                  <c:v>12.9</c:v>
                </c:pt>
                <c:pt idx="13">
                  <c:v>6.6</c:v>
                </c:pt>
                <c:pt idx="14">
                  <c:v>3.1</c:v>
                </c:pt>
                <c:pt idx="15">
                  <c:v>2.9</c:v>
                </c:pt>
                <c:pt idx="16">
                  <c:v>4.4000000000000004</c:v>
                </c:pt>
                <c:pt idx="17">
                  <c:v>4.5999999999999996</c:v>
                </c:pt>
                <c:pt idx="18">
                  <c:v>1.3</c:v>
                </c:pt>
                <c:pt idx="19">
                  <c:v>6</c:v>
                </c:pt>
                <c:pt idx="20">
                  <c:v>6.7</c:v>
                </c:pt>
                <c:pt idx="21">
                  <c:v>9.9</c:v>
                </c:pt>
                <c:pt idx="22">
                  <c:v>5.5</c:v>
                </c:pt>
                <c:pt idx="23">
                  <c:v>3</c:v>
                </c:pt>
                <c:pt idx="24">
                  <c:v>6.1</c:v>
                </c:pt>
                <c:pt idx="25">
                  <c:v>1</c:v>
                </c:pt>
                <c:pt idx="26">
                  <c:v>1.9</c:v>
                </c:pt>
                <c:pt idx="27">
                  <c:v>2.8</c:v>
                </c:pt>
                <c:pt idx="28">
                  <c:v>1.3</c:v>
                </c:pt>
                <c:pt idx="29">
                  <c:v>8.9</c:v>
                </c:pt>
                <c:pt idx="30">
                  <c:v>2.1</c:v>
                </c:pt>
                <c:pt idx="31">
                  <c:v>19.7</c:v>
                </c:pt>
                <c:pt idx="32">
                  <c:v>9.9</c:v>
                </c:pt>
                <c:pt idx="33">
                  <c:v>0.7</c:v>
                </c:pt>
                <c:pt idx="34">
                  <c:v>11.6</c:v>
                </c:pt>
                <c:pt idx="35">
                  <c:v>3.9</c:v>
                </c:pt>
                <c:pt idx="36">
                  <c:v>4</c:v>
                </c:pt>
                <c:pt idx="37">
                  <c:v>12.8</c:v>
                </c:pt>
                <c:pt idx="38">
                  <c:v>1.1000000000000001</c:v>
                </c:pt>
                <c:pt idx="39">
                  <c:v>4.8</c:v>
                </c:pt>
                <c:pt idx="40">
                  <c:v>0.9</c:v>
                </c:pt>
                <c:pt idx="41">
                  <c:v>6.5</c:v>
                </c:pt>
                <c:pt idx="42">
                  <c:v>26.8</c:v>
                </c:pt>
                <c:pt idx="43">
                  <c:v>2.9</c:v>
                </c:pt>
                <c:pt idx="44">
                  <c:v>0.6</c:v>
                </c:pt>
                <c:pt idx="45">
                  <c:v>8.3000000000000007</c:v>
                </c:pt>
                <c:pt idx="46">
                  <c:v>7</c:v>
                </c:pt>
                <c:pt idx="47">
                  <c:v>1.9</c:v>
                </c:pt>
                <c:pt idx="48">
                  <c:v>5.8</c:v>
                </c:pt>
                <c:pt idx="49">
                  <c:v>0.6</c:v>
                </c:pt>
              </c:numCache>
            </c:numRef>
          </c:xVal>
          <c:yVal>
            <c:numRef>
              <c:f>'eg2.14'!$C$2:$C$51</c:f>
              <c:numCache>
                <c:formatCode>General</c:formatCode>
                <c:ptCount val="50"/>
                <c:pt idx="0">
                  <c:v>13.2</c:v>
                </c:pt>
                <c:pt idx="1">
                  <c:v>3.8</c:v>
                </c:pt>
                <c:pt idx="2">
                  <c:v>14.7</c:v>
                </c:pt>
                <c:pt idx="3">
                  <c:v>9.3000000000000007</c:v>
                </c:pt>
                <c:pt idx="4">
                  <c:v>110.1</c:v>
                </c:pt>
                <c:pt idx="5">
                  <c:v>14.4</c:v>
                </c:pt>
                <c:pt idx="6">
                  <c:v>12.1</c:v>
                </c:pt>
                <c:pt idx="7">
                  <c:v>3.5</c:v>
                </c:pt>
                <c:pt idx="8">
                  <c:v>42</c:v>
                </c:pt>
                <c:pt idx="9">
                  <c:v>26.2</c:v>
                </c:pt>
                <c:pt idx="10">
                  <c:v>3.9</c:v>
                </c:pt>
                <c:pt idx="11">
                  <c:v>3.3</c:v>
                </c:pt>
                <c:pt idx="12">
                  <c:v>38.299999999999997</c:v>
                </c:pt>
                <c:pt idx="13">
                  <c:v>18.7</c:v>
                </c:pt>
                <c:pt idx="14">
                  <c:v>10.3</c:v>
                </c:pt>
                <c:pt idx="15">
                  <c:v>9.4</c:v>
                </c:pt>
                <c:pt idx="16">
                  <c:v>12</c:v>
                </c:pt>
                <c:pt idx="17">
                  <c:v>13</c:v>
                </c:pt>
                <c:pt idx="18">
                  <c:v>2.8</c:v>
                </c:pt>
                <c:pt idx="19">
                  <c:v>20.3</c:v>
                </c:pt>
                <c:pt idx="20">
                  <c:v>20.2</c:v>
                </c:pt>
                <c:pt idx="21">
                  <c:v>36.1</c:v>
                </c:pt>
                <c:pt idx="22">
                  <c:v>16.2</c:v>
                </c:pt>
                <c:pt idx="23">
                  <c:v>7.8</c:v>
                </c:pt>
                <c:pt idx="24">
                  <c:v>15.8</c:v>
                </c:pt>
                <c:pt idx="25">
                  <c:v>2.7</c:v>
                </c:pt>
                <c:pt idx="26">
                  <c:v>6.1</c:v>
                </c:pt>
                <c:pt idx="27">
                  <c:v>5.8</c:v>
                </c:pt>
                <c:pt idx="28">
                  <c:v>4.0999999999999996</c:v>
                </c:pt>
                <c:pt idx="29">
                  <c:v>35.700000000000003</c:v>
                </c:pt>
                <c:pt idx="30">
                  <c:v>7</c:v>
                </c:pt>
                <c:pt idx="31">
                  <c:v>74.599999999999994</c:v>
                </c:pt>
                <c:pt idx="32">
                  <c:v>29.5</c:v>
                </c:pt>
                <c:pt idx="33">
                  <c:v>2.7</c:v>
                </c:pt>
                <c:pt idx="34">
                  <c:v>32.4</c:v>
                </c:pt>
                <c:pt idx="35">
                  <c:v>10</c:v>
                </c:pt>
                <c:pt idx="36">
                  <c:v>11.3</c:v>
                </c:pt>
                <c:pt idx="37">
                  <c:v>37.700000000000003</c:v>
                </c:pt>
                <c:pt idx="38">
                  <c:v>3.3</c:v>
                </c:pt>
                <c:pt idx="39">
                  <c:v>11</c:v>
                </c:pt>
                <c:pt idx="40">
                  <c:v>2.1</c:v>
                </c:pt>
                <c:pt idx="41">
                  <c:v>14.9</c:v>
                </c:pt>
                <c:pt idx="42">
                  <c:v>90.5</c:v>
                </c:pt>
                <c:pt idx="43">
                  <c:v>9</c:v>
                </c:pt>
                <c:pt idx="44">
                  <c:v>2.5</c:v>
                </c:pt>
                <c:pt idx="45">
                  <c:v>24</c:v>
                </c:pt>
                <c:pt idx="46">
                  <c:v>20.5</c:v>
                </c:pt>
                <c:pt idx="47">
                  <c:v>6</c:v>
                </c:pt>
                <c:pt idx="48">
                  <c:v>19.3</c:v>
                </c:pt>
                <c:pt idx="49">
                  <c:v>2.6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21F-7242-A86C-3C061F33CC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51942848"/>
        <c:axId val="1128756144"/>
      </c:scatterChart>
      <c:scatterChart>
        <c:scatterStyle val="lineMarker"/>
        <c:varyColors val="0"/>
        <c:ser>
          <c:idx val="1"/>
          <c:order val="0"/>
          <c:tx>
            <c:strRef>
              <c:f>'eg2.14'!$B$1</c:f>
              <c:strCache>
                <c:ptCount val="1"/>
                <c:pt idx="0">
                  <c:v>Population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trendline>
            <c:name>Pop on Spend</c:name>
            <c:spPr>
              <a:ln w="19050" cap="rnd">
                <a:solidFill>
                  <a:schemeClr val="accent2"/>
                </a:solidFill>
                <a:prstDash val="solid"/>
              </a:ln>
              <a:effectLst/>
            </c:spPr>
            <c:trendlineType val="linear"/>
            <c:dispRSqr val="0"/>
            <c:dispEq val="0"/>
          </c:trendline>
          <c:xVal>
            <c:numRef>
              <c:f>'eg2.14'!$C$2:$C$51</c:f>
              <c:numCache>
                <c:formatCode>General</c:formatCode>
                <c:ptCount val="50"/>
                <c:pt idx="0">
                  <c:v>13.2</c:v>
                </c:pt>
                <c:pt idx="1">
                  <c:v>3.8</c:v>
                </c:pt>
                <c:pt idx="2">
                  <c:v>14.7</c:v>
                </c:pt>
                <c:pt idx="3">
                  <c:v>9.3000000000000007</c:v>
                </c:pt>
                <c:pt idx="4">
                  <c:v>110.1</c:v>
                </c:pt>
                <c:pt idx="5">
                  <c:v>14.4</c:v>
                </c:pt>
                <c:pt idx="6">
                  <c:v>12.1</c:v>
                </c:pt>
                <c:pt idx="7">
                  <c:v>3.5</c:v>
                </c:pt>
                <c:pt idx="8">
                  <c:v>42</c:v>
                </c:pt>
                <c:pt idx="9">
                  <c:v>26.2</c:v>
                </c:pt>
                <c:pt idx="10">
                  <c:v>3.9</c:v>
                </c:pt>
                <c:pt idx="11">
                  <c:v>3.3</c:v>
                </c:pt>
                <c:pt idx="12">
                  <c:v>38.299999999999997</c:v>
                </c:pt>
                <c:pt idx="13">
                  <c:v>18.7</c:v>
                </c:pt>
                <c:pt idx="14">
                  <c:v>10.3</c:v>
                </c:pt>
                <c:pt idx="15">
                  <c:v>9.4</c:v>
                </c:pt>
                <c:pt idx="16">
                  <c:v>12</c:v>
                </c:pt>
                <c:pt idx="17">
                  <c:v>13</c:v>
                </c:pt>
                <c:pt idx="18">
                  <c:v>2.8</c:v>
                </c:pt>
                <c:pt idx="19">
                  <c:v>20.3</c:v>
                </c:pt>
                <c:pt idx="20">
                  <c:v>20.2</c:v>
                </c:pt>
                <c:pt idx="21">
                  <c:v>36.1</c:v>
                </c:pt>
                <c:pt idx="22">
                  <c:v>16.2</c:v>
                </c:pt>
                <c:pt idx="23">
                  <c:v>7.8</c:v>
                </c:pt>
                <c:pt idx="24">
                  <c:v>15.8</c:v>
                </c:pt>
                <c:pt idx="25">
                  <c:v>2.7</c:v>
                </c:pt>
                <c:pt idx="26">
                  <c:v>6.1</c:v>
                </c:pt>
                <c:pt idx="27">
                  <c:v>5.8</c:v>
                </c:pt>
                <c:pt idx="28">
                  <c:v>4.0999999999999996</c:v>
                </c:pt>
                <c:pt idx="29">
                  <c:v>35.700000000000003</c:v>
                </c:pt>
                <c:pt idx="30">
                  <c:v>7</c:v>
                </c:pt>
                <c:pt idx="31">
                  <c:v>74.599999999999994</c:v>
                </c:pt>
                <c:pt idx="32">
                  <c:v>29.5</c:v>
                </c:pt>
                <c:pt idx="33">
                  <c:v>2.7</c:v>
                </c:pt>
                <c:pt idx="34">
                  <c:v>32.4</c:v>
                </c:pt>
                <c:pt idx="35">
                  <c:v>10</c:v>
                </c:pt>
                <c:pt idx="36">
                  <c:v>11.3</c:v>
                </c:pt>
                <c:pt idx="37">
                  <c:v>37.700000000000003</c:v>
                </c:pt>
                <c:pt idx="38">
                  <c:v>3.3</c:v>
                </c:pt>
                <c:pt idx="39">
                  <c:v>11</c:v>
                </c:pt>
                <c:pt idx="40">
                  <c:v>2.1</c:v>
                </c:pt>
                <c:pt idx="41">
                  <c:v>14.9</c:v>
                </c:pt>
                <c:pt idx="42">
                  <c:v>90.5</c:v>
                </c:pt>
                <c:pt idx="43">
                  <c:v>9</c:v>
                </c:pt>
                <c:pt idx="44">
                  <c:v>2.5</c:v>
                </c:pt>
                <c:pt idx="45">
                  <c:v>24</c:v>
                </c:pt>
                <c:pt idx="46">
                  <c:v>20.5</c:v>
                </c:pt>
                <c:pt idx="47">
                  <c:v>6</c:v>
                </c:pt>
                <c:pt idx="48">
                  <c:v>19.3</c:v>
                </c:pt>
                <c:pt idx="49">
                  <c:v>2.6</c:v>
                </c:pt>
              </c:numCache>
            </c:numRef>
          </c:xVal>
          <c:yVal>
            <c:numRef>
              <c:f>'eg2.14'!$B$2:$B$51</c:f>
              <c:numCache>
                <c:formatCode>General</c:formatCode>
                <c:ptCount val="50"/>
                <c:pt idx="0">
                  <c:v>4.8</c:v>
                </c:pt>
                <c:pt idx="1">
                  <c:v>0.7</c:v>
                </c:pt>
                <c:pt idx="2">
                  <c:v>6.7</c:v>
                </c:pt>
                <c:pt idx="3">
                  <c:v>3</c:v>
                </c:pt>
                <c:pt idx="4">
                  <c:v>38.700000000000003</c:v>
                </c:pt>
                <c:pt idx="5">
                  <c:v>5.3</c:v>
                </c:pt>
                <c:pt idx="6">
                  <c:v>3.6</c:v>
                </c:pt>
                <c:pt idx="7">
                  <c:v>0.9</c:v>
                </c:pt>
                <c:pt idx="8">
                  <c:v>19.8</c:v>
                </c:pt>
                <c:pt idx="9">
                  <c:v>10.1</c:v>
                </c:pt>
                <c:pt idx="10">
                  <c:v>1.4</c:v>
                </c:pt>
                <c:pt idx="11">
                  <c:v>1.6</c:v>
                </c:pt>
                <c:pt idx="12">
                  <c:v>12.9</c:v>
                </c:pt>
                <c:pt idx="13">
                  <c:v>6.6</c:v>
                </c:pt>
                <c:pt idx="14">
                  <c:v>3.1</c:v>
                </c:pt>
                <c:pt idx="15">
                  <c:v>2.9</c:v>
                </c:pt>
                <c:pt idx="16">
                  <c:v>4.4000000000000004</c:v>
                </c:pt>
                <c:pt idx="17">
                  <c:v>4.5999999999999996</c:v>
                </c:pt>
                <c:pt idx="18">
                  <c:v>1.3</c:v>
                </c:pt>
                <c:pt idx="19">
                  <c:v>6</c:v>
                </c:pt>
                <c:pt idx="20">
                  <c:v>6.7</c:v>
                </c:pt>
                <c:pt idx="21">
                  <c:v>9.9</c:v>
                </c:pt>
                <c:pt idx="22">
                  <c:v>5.5</c:v>
                </c:pt>
                <c:pt idx="23">
                  <c:v>3</c:v>
                </c:pt>
                <c:pt idx="24">
                  <c:v>6.1</c:v>
                </c:pt>
                <c:pt idx="25">
                  <c:v>1</c:v>
                </c:pt>
                <c:pt idx="26">
                  <c:v>1.9</c:v>
                </c:pt>
                <c:pt idx="27">
                  <c:v>2.8</c:v>
                </c:pt>
                <c:pt idx="28">
                  <c:v>1.3</c:v>
                </c:pt>
                <c:pt idx="29">
                  <c:v>8.9</c:v>
                </c:pt>
                <c:pt idx="30">
                  <c:v>2.1</c:v>
                </c:pt>
                <c:pt idx="31">
                  <c:v>19.7</c:v>
                </c:pt>
                <c:pt idx="32">
                  <c:v>9.9</c:v>
                </c:pt>
                <c:pt idx="33">
                  <c:v>0.7</c:v>
                </c:pt>
                <c:pt idx="34">
                  <c:v>11.6</c:v>
                </c:pt>
                <c:pt idx="35">
                  <c:v>3.9</c:v>
                </c:pt>
                <c:pt idx="36">
                  <c:v>4</c:v>
                </c:pt>
                <c:pt idx="37">
                  <c:v>12.8</c:v>
                </c:pt>
                <c:pt idx="38">
                  <c:v>1.1000000000000001</c:v>
                </c:pt>
                <c:pt idx="39">
                  <c:v>4.8</c:v>
                </c:pt>
                <c:pt idx="40">
                  <c:v>0.9</c:v>
                </c:pt>
                <c:pt idx="41">
                  <c:v>6.5</c:v>
                </c:pt>
                <c:pt idx="42">
                  <c:v>26.8</c:v>
                </c:pt>
                <c:pt idx="43">
                  <c:v>2.9</c:v>
                </c:pt>
                <c:pt idx="44">
                  <c:v>0.6</c:v>
                </c:pt>
                <c:pt idx="45">
                  <c:v>8.3000000000000007</c:v>
                </c:pt>
                <c:pt idx="46">
                  <c:v>7</c:v>
                </c:pt>
                <c:pt idx="47">
                  <c:v>1.9</c:v>
                </c:pt>
                <c:pt idx="48">
                  <c:v>5.8</c:v>
                </c:pt>
                <c:pt idx="49">
                  <c:v>0.6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C21F-7242-A86C-3C061F33CC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49603328"/>
        <c:axId val="1151456816"/>
      </c:scatterChart>
      <c:valAx>
        <c:axId val="1151942848"/>
        <c:scaling>
          <c:orientation val="minMax"/>
        </c:scaling>
        <c:delete val="0"/>
        <c:axPos val="b"/>
        <c:title>
          <c:tx>
            <c:strRef>
              <c:f>'eg2.14'!$B$1</c:f>
              <c:strCache>
                <c:ptCount val="1"/>
                <c:pt idx="0">
                  <c:v>Population</c:v>
                </c:pt>
              </c:strCache>
            </c:strRef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8756144"/>
        <c:crosses val="autoZero"/>
        <c:crossBetween val="midCat"/>
      </c:valAx>
      <c:valAx>
        <c:axId val="1128756144"/>
        <c:scaling>
          <c:orientation val="minMax"/>
        </c:scaling>
        <c:delete val="0"/>
        <c:axPos val="l"/>
        <c:title>
          <c:tx>
            <c:strRef>
              <c:f>'eg2.14'!$C$1</c:f>
              <c:strCache>
                <c:ptCount val="1"/>
                <c:pt idx="0">
                  <c:v>Spending</c:v>
                </c:pt>
              </c:strCache>
            </c:strRef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1942848"/>
        <c:crosses val="autoZero"/>
        <c:crossBetween val="midCat"/>
      </c:valAx>
      <c:valAx>
        <c:axId val="1151456816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9603328"/>
        <c:crosses val="max"/>
        <c:crossBetween val="midCat"/>
      </c:valAx>
      <c:valAx>
        <c:axId val="1149603328"/>
        <c:scaling>
          <c:orientation val="minMax"/>
        </c:scaling>
        <c:delete val="0"/>
        <c:axPos val="t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1456816"/>
        <c:crosses val="max"/>
        <c:crossBetween val="midCat"/>
      </c:valAx>
      <c:spPr>
        <a:noFill/>
        <a:ln>
          <a:noFill/>
        </a:ln>
        <a:effectLst/>
      </c:spPr>
    </c:plotArea>
    <c:legend>
      <c:legendPos val="r"/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'EG2.4'!$C$1</c:f>
              <c:strCache>
                <c:ptCount val="1"/>
                <c:pt idx="0">
                  <c:v>Spending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olid"/>
              </a:ln>
              <a:effectLst/>
            </c:spPr>
            <c:trendlineType val="linear"/>
            <c:dispRSqr val="0"/>
            <c:dispEq val="0"/>
          </c:trendline>
          <c:xVal>
            <c:numRef>
              <c:f>'EG2.4'!$B$2:$B$51</c:f>
              <c:numCache>
                <c:formatCode>General</c:formatCode>
                <c:ptCount val="50"/>
                <c:pt idx="0">
                  <c:v>4.8</c:v>
                </c:pt>
                <c:pt idx="1">
                  <c:v>0.7</c:v>
                </c:pt>
                <c:pt idx="2">
                  <c:v>6.7</c:v>
                </c:pt>
                <c:pt idx="3">
                  <c:v>3</c:v>
                </c:pt>
                <c:pt idx="4">
                  <c:v>38.700000000000003</c:v>
                </c:pt>
                <c:pt idx="5">
                  <c:v>5.3</c:v>
                </c:pt>
                <c:pt idx="6">
                  <c:v>3.6</c:v>
                </c:pt>
                <c:pt idx="7">
                  <c:v>0.9</c:v>
                </c:pt>
                <c:pt idx="8">
                  <c:v>19.8</c:v>
                </c:pt>
                <c:pt idx="9">
                  <c:v>10.1</c:v>
                </c:pt>
                <c:pt idx="10">
                  <c:v>1.4</c:v>
                </c:pt>
                <c:pt idx="11">
                  <c:v>1.6</c:v>
                </c:pt>
                <c:pt idx="12">
                  <c:v>12.9</c:v>
                </c:pt>
                <c:pt idx="13">
                  <c:v>6.6</c:v>
                </c:pt>
                <c:pt idx="14">
                  <c:v>3.1</c:v>
                </c:pt>
                <c:pt idx="15">
                  <c:v>2.9</c:v>
                </c:pt>
                <c:pt idx="16">
                  <c:v>4.4000000000000004</c:v>
                </c:pt>
                <c:pt idx="17">
                  <c:v>4.5999999999999996</c:v>
                </c:pt>
                <c:pt idx="18">
                  <c:v>1.3</c:v>
                </c:pt>
                <c:pt idx="19">
                  <c:v>6</c:v>
                </c:pt>
                <c:pt idx="20">
                  <c:v>6.7</c:v>
                </c:pt>
                <c:pt idx="21">
                  <c:v>9.9</c:v>
                </c:pt>
                <c:pt idx="22">
                  <c:v>5.5</c:v>
                </c:pt>
                <c:pt idx="23">
                  <c:v>3</c:v>
                </c:pt>
                <c:pt idx="24">
                  <c:v>6.1</c:v>
                </c:pt>
                <c:pt idx="25">
                  <c:v>1</c:v>
                </c:pt>
                <c:pt idx="26">
                  <c:v>1.9</c:v>
                </c:pt>
                <c:pt idx="27">
                  <c:v>2.8</c:v>
                </c:pt>
                <c:pt idx="28">
                  <c:v>1.3</c:v>
                </c:pt>
                <c:pt idx="29">
                  <c:v>8.9</c:v>
                </c:pt>
                <c:pt idx="30">
                  <c:v>2.1</c:v>
                </c:pt>
                <c:pt idx="31">
                  <c:v>19.7</c:v>
                </c:pt>
                <c:pt idx="32">
                  <c:v>9.9</c:v>
                </c:pt>
                <c:pt idx="33">
                  <c:v>0.7</c:v>
                </c:pt>
                <c:pt idx="34">
                  <c:v>11.6</c:v>
                </c:pt>
                <c:pt idx="35">
                  <c:v>3.9</c:v>
                </c:pt>
                <c:pt idx="36">
                  <c:v>4</c:v>
                </c:pt>
                <c:pt idx="37">
                  <c:v>12.8</c:v>
                </c:pt>
                <c:pt idx="38">
                  <c:v>1.1000000000000001</c:v>
                </c:pt>
                <c:pt idx="39">
                  <c:v>4.8</c:v>
                </c:pt>
                <c:pt idx="40">
                  <c:v>0.9</c:v>
                </c:pt>
                <c:pt idx="41">
                  <c:v>6.5</c:v>
                </c:pt>
                <c:pt idx="42">
                  <c:v>26.8</c:v>
                </c:pt>
                <c:pt idx="43">
                  <c:v>2.9</c:v>
                </c:pt>
                <c:pt idx="44">
                  <c:v>0.6</c:v>
                </c:pt>
                <c:pt idx="45">
                  <c:v>8.3000000000000007</c:v>
                </c:pt>
                <c:pt idx="46">
                  <c:v>7</c:v>
                </c:pt>
                <c:pt idx="47">
                  <c:v>1.9</c:v>
                </c:pt>
                <c:pt idx="48">
                  <c:v>5.8</c:v>
                </c:pt>
                <c:pt idx="49">
                  <c:v>0.6</c:v>
                </c:pt>
              </c:numCache>
            </c:numRef>
          </c:xVal>
          <c:yVal>
            <c:numRef>
              <c:f>'EG2.4'!$C$2:$C$51</c:f>
              <c:numCache>
                <c:formatCode>General</c:formatCode>
                <c:ptCount val="50"/>
                <c:pt idx="0">
                  <c:v>13.2</c:v>
                </c:pt>
                <c:pt idx="1">
                  <c:v>3.8</c:v>
                </c:pt>
                <c:pt idx="2">
                  <c:v>14.7</c:v>
                </c:pt>
                <c:pt idx="3">
                  <c:v>9.3000000000000007</c:v>
                </c:pt>
                <c:pt idx="4">
                  <c:v>110.1</c:v>
                </c:pt>
                <c:pt idx="5">
                  <c:v>14.4</c:v>
                </c:pt>
                <c:pt idx="6">
                  <c:v>12.1</c:v>
                </c:pt>
                <c:pt idx="7">
                  <c:v>3.5</c:v>
                </c:pt>
                <c:pt idx="8">
                  <c:v>42</c:v>
                </c:pt>
                <c:pt idx="9">
                  <c:v>26.2</c:v>
                </c:pt>
                <c:pt idx="10">
                  <c:v>3.9</c:v>
                </c:pt>
                <c:pt idx="11">
                  <c:v>3.3</c:v>
                </c:pt>
                <c:pt idx="12">
                  <c:v>38.299999999999997</c:v>
                </c:pt>
                <c:pt idx="13">
                  <c:v>18.7</c:v>
                </c:pt>
                <c:pt idx="14">
                  <c:v>10.3</c:v>
                </c:pt>
                <c:pt idx="15">
                  <c:v>9.4</c:v>
                </c:pt>
                <c:pt idx="16">
                  <c:v>12</c:v>
                </c:pt>
                <c:pt idx="17">
                  <c:v>13</c:v>
                </c:pt>
                <c:pt idx="18">
                  <c:v>2.8</c:v>
                </c:pt>
                <c:pt idx="19">
                  <c:v>20.3</c:v>
                </c:pt>
                <c:pt idx="20">
                  <c:v>20.2</c:v>
                </c:pt>
                <c:pt idx="21">
                  <c:v>36.1</c:v>
                </c:pt>
                <c:pt idx="22">
                  <c:v>16.2</c:v>
                </c:pt>
                <c:pt idx="23">
                  <c:v>7.8</c:v>
                </c:pt>
                <c:pt idx="24">
                  <c:v>15.8</c:v>
                </c:pt>
                <c:pt idx="25">
                  <c:v>2.7</c:v>
                </c:pt>
                <c:pt idx="26">
                  <c:v>6.1</c:v>
                </c:pt>
                <c:pt idx="27">
                  <c:v>5.8</c:v>
                </c:pt>
                <c:pt idx="28">
                  <c:v>4.0999999999999996</c:v>
                </c:pt>
                <c:pt idx="29">
                  <c:v>35.700000000000003</c:v>
                </c:pt>
                <c:pt idx="30">
                  <c:v>7</c:v>
                </c:pt>
                <c:pt idx="31">
                  <c:v>74.599999999999994</c:v>
                </c:pt>
                <c:pt idx="32">
                  <c:v>29.5</c:v>
                </c:pt>
                <c:pt idx="33">
                  <c:v>2.7</c:v>
                </c:pt>
                <c:pt idx="34">
                  <c:v>32.4</c:v>
                </c:pt>
                <c:pt idx="35">
                  <c:v>10</c:v>
                </c:pt>
                <c:pt idx="36">
                  <c:v>11.3</c:v>
                </c:pt>
                <c:pt idx="37">
                  <c:v>37.700000000000003</c:v>
                </c:pt>
                <c:pt idx="38">
                  <c:v>3.3</c:v>
                </c:pt>
                <c:pt idx="39">
                  <c:v>11</c:v>
                </c:pt>
                <c:pt idx="40">
                  <c:v>2.1</c:v>
                </c:pt>
                <c:pt idx="41">
                  <c:v>14.9</c:v>
                </c:pt>
                <c:pt idx="42">
                  <c:v>90.5</c:v>
                </c:pt>
                <c:pt idx="43">
                  <c:v>9</c:v>
                </c:pt>
                <c:pt idx="44">
                  <c:v>2.5</c:v>
                </c:pt>
                <c:pt idx="45">
                  <c:v>24</c:v>
                </c:pt>
                <c:pt idx="46">
                  <c:v>20.5</c:v>
                </c:pt>
                <c:pt idx="47">
                  <c:v>6</c:v>
                </c:pt>
                <c:pt idx="48">
                  <c:v>19.3</c:v>
                </c:pt>
                <c:pt idx="49">
                  <c:v>2.6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5DA4-E74A-A50A-A08DA24B04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09210768"/>
        <c:axId val="2009212496"/>
      </c:scatterChart>
      <c:valAx>
        <c:axId val="20092107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noFill/>
              <a:round/>
            </a:ln>
            <a:effectLst/>
          </c:spPr>
        </c:minorGridlines>
        <c:title>
          <c:tx>
            <c:strRef>
              <c:f>'EG2.4'!$B$1</c:f>
              <c:strCache>
                <c:ptCount val="1"/>
                <c:pt idx="0">
                  <c:v>Population</c:v>
                </c:pt>
              </c:strCache>
            </c:strRef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9212496"/>
        <c:crosses val="autoZero"/>
        <c:crossBetween val="midCat"/>
      </c:valAx>
      <c:valAx>
        <c:axId val="2009212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noFill/>
              <a:round/>
            </a:ln>
            <a:effectLst/>
          </c:spPr>
        </c:minorGridlines>
        <c:title>
          <c:tx>
            <c:strRef>
              <c:f>'EG2.4'!$C$1</c:f>
              <c:strCache>
                <c:ptCount val="1"/>
                <c:pt idx="0">
                  <c:v>Spending</c:v>
                </c:pt>
              </c:strCache>
            </c:strRef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92107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Figure 2.2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'EG2.4'!$C$1</c:f>
              <c:strCache>
                <c:ptCount val="1"/>
                <c:pt idx="0">
                  <c:v>Spending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olid"/>
              </a:ln>
              <a:effectLst/>
            </c:spPr>
            <c:trendlineType val="linear"/>
            <c:dispRSqr val="0"/>
            <c:dispEq val="0"/>
          </c:trendline>
          <c:xVal>
            <c:numRef>
              <c:f>'EG2.4'!$B$2:$B$51</c:f>
              <c:numCache>
                <c:formatCode>General</c:formatCode>
                <c:ptCount val="50"/>
                <c:pt idx="0">
                  <c:v>4.8</c:v>
                </c:pt>
                <c:pt idx="1">
                  <c:v>0.7</c:v>
                </c:pt>
                <c:pt idx="2">
                  <c:v>6.7</c:v>
                </c:pt>
                <c:pt idx="3">
                  <c:v>3</c:v>
                </c:pt>
                <c:pt idx="4">
                  <c:v>38.700000000000003</c:v>
                </c:pt>
                <c:pt idx="5">
                  <c:v>5.3</c:v>
                </c:pt>
                <c:pt idx="6">
                  <c:v>3.6</c:v>
                </c:pt>
                <c:pt idx="7">
                  <c:v>0.9</c:v>
                </c:pt>
                <c:pt idx="8">
                  <c:v>19.8</c:v>
                </c:pt>
                <c:pt idx="9">
                  <c:v>10.1</c:v>
                </c:pt>
                <c:pt idx="10">
                  <c:v>1.4</c:v>
                </c:pt>
                <c:pt idx="11">
                  <c:v>1.6</c:v>
                </c:pt>
                <c:pt idx="12">
                  <c:v>12.9</c:v>
                </c:pt>
                <c:pt idx="13">
                  <c:v>6.6</c:v>
                </c:pt>
                <c:pt idx="14">
                  <c:v>3.1</c:v>
                </c:pt>
                <c:pt idx="15">
                  <c:v>2.9</c:v>
                </c:pt>
                <c:pt idx="16">
                  <c:v>4.4000000000000004</c:v>
                </c:pt>
                <c:pt idx="17">
                  <c:v>4.5999999999999996</c:v>
                </c:pt>
                <c:pt idx="18">
                  <c:v>1.3</c:v>
                </c:pt>
                <c:pt idx="19">
                  <c:v>6</c:v>
                </c:pt>
                <c:pt idx="20">
                  <c:v>6.7</c:v>
                </c:pt>
                <c:pt idx="21">
                  <c:v>9.9</c:v>
                </c:pt>
                <c:pt idx="22">
                  <c:v>5.5</c:v>
                </c:pt>
                <c:pt idx="23">
                  <c:v>3</c:v>
                </c:pt>
                <c:pt idx="24">
                  <c:v>6.1</c:v>
                </c:pt>
                <c:pt idx="25">
                  <c:v>1</c:v>
                </c:pt>
                <c:pt idx="26">
                  <c:v>1.9</c:v>
                </c:pt>
                <c:pt idx="27">
                  <c:v>2.8</c:v>
                </c:pt>
                <c:pt idx="28">
                  <c:v>1.3</c:v>
                </c:pt>
                <c:pt idx="29">
                  <c:v>8.9</c:v>
                </c:pt>
                <c:pt idx="30">
                  <c:v>2.1</c:v>
                </c:pt>
                <c:pt idx="31">
                  <c:v>19.7</c:v>
                </c:pt>
                <c:pt idx="32">
                  <c:v>9.9</c:v>
                </c:pt>
                <c:pt idx="33">
                  <c:v>0.7</c:v>
                </c:pt>
                <c:pt idx="34">
                  <c:v>11.6</c:v>
                </c:pt>
                <c:pt idx="35">
                  <c:v>3.9</c:v>
                </c:pt>
                <c:pt idx="36">
                  <c:v>4</c:v>
                </c:pt>
                <c:pt idx="37">
                  <c:v>12.8</c:v>
                </c:pt>
                <c:pt idx="38">
                  <c:v>1.1000000000000001</c:v>
                </c:pt>
                <c:pt idx="39">
                  <c:v>4.8</c:v>
                </c:pt>
                <c:pt idx="40">
                  <c:v>0.9</c:v>
                </c:pt>
                <c:pt idx="41">
                  <c:v>6.5</c:v>
                </c:pt>
                <c:pt idx="42">
                  <c:v>26.8</c:v>
                </c:pt>
                <c:pt idx="43">
                  <c:v>2.9</c:v>
                </c:pt>
                <c:pt idx="44">
                  <c:v>0.6</c:v>
                </c:pt>
                <c:pt idx="45">
                  <c:v>8.3000000000000007</c:v>
                </c:pt>
                <c:pt idx="46">
                  <c:v>7</c:v>
                </c:pt>
                <c:pt idx="47">
                  <c:v>1.9</c:v>
                </c:pt>
                <c:pt idx="48">
                  <c:v>5.8</c:v>
                </c:pt>
                <c:pt idx="49">
                  <c:v>0.6</c:v>
                </c:pt>
              </c:numCache>
            </c:numRef>
          </c:xVal>
          <c:yVal>
            <c:numRef>
              <c:f>'EG2.4'!$C$2:$C$51</c:f>
              <c:numCache>
                <c:formatCode>General</c:formatCode>
                <c:ptCount val="50"/>
                <c:pt idx="0">
                  <c:v>13.2</c:v>
                </c:pt>
                <c:pt idx="1">
                  <c:v>3.8</c:v>
                </c:pt>
                <c:pt idx="2">
                  <c:v>14.7</c:v>
                </c:pt>
                <c:pt idx="3">
                  <c:v>9.3000000000000007</c:v>
                </c:pt>
                <c:pt idx="4">
                  <c:v>110.1</c:v>
                </c:pt>
                <c:pt idx="5">
                  <c:v>14.4</c:v>
                </c:pt>
                <c:pt idx="6">
                  <c:v>12.1</c:v>
                </c:pt>
                <c:pt idx="7">
                  <c:v>3.5</c:v>
                </c:pt>
                <c:pt idx="8">
                  <c:v>42</c:v>
                </c:pt>
                <c:pt idx="9">
                  <c:v>26.2</c:v>
                </c:pt>
                <c:pt idx="10">
                  <c:v>3.9</c:v>
                </c:pt>
                <c:pt idx="11">
                  <c:v>3.3</c:v>
                </c:pt>
                <c:pt idx="12">
                  <c:v>38.299999999999997</c:v>
                </c:pt>
                <c:pt idx="13">
                  <c:v>18.7</c:v>
                </c:pt>
                <c:pt idx="14">
                  <c:v>10.3</c:v>
                </c:pt>
                <c:pt idx="15">
                  <c:v>9.4</c:v>
                </c:pt>
                <c:pt idx="16">
                  <c:v>12</c:v>
                </c:pt>
                <c:pt idx="17">
                  <c:v>13</c:v>
                </c:pt>
                <c:pt idx="18">
                  <c:v>2.8</c:v>
                </c:pt>
                <c:pt idx="19">
                  <c:v>20.3</c:v>
                </c:pt>
                <c:pt idx="20">
                  <c:v>20.2</c:v>
                </c:pt>
                <c:pt idx="21">
                  <c:v>36.1</c:v>
                </c:pt>
                <c:pt idx="22">
                  <c:v>16.2</c:v>
                </c:pt>
                <c:pt idx="23">
                  <c:v>7.8</c:v>
                </c:pt>
                <c:pt idx="24">
                  <c:v>15.8</c:v>
                </c:pt>
                <c:pt idx="25">
                  <c:v>2.7</c:v>
                </c:pt>
                <c:pt idx="26">
                  <c:v>6.1</c:v>
                </c:pt>
                <c:pt idx="27">
                  <c:v>5.8</c:v>
                </c:pt>
                <c:pt idx="28">
                  <c:v>4.0999999999999996</c:v>
                </c:pt>
                <c:pt idx="29">
                  <c:v>35.700000000000003</c:v>
                </c:pt>
                <c:pt idx="30">
                  <c:v>7</c:v>
                </c:pt>
                <c:pt idx="31">
                  <c:v>74.599999999999994</c:v>
                </c:pt>
                <c:pt idx="32">
                  <c:v>29.5</c:v>
                </c:pt>
                <c:pt idx="33">
                  <c:v>2.7</c:v>
                </c:pt>
                <c:pt idx="34">
                  <c:v>32.4</c:v>
                </c:pt>
                <c:pt idx="35">
                  <c:v>10</c:v>
                </c:pt>
                <c:pt idx="36">
                  <c:v>11.3</c:v>
                </c:pt>
                <c:pt idx="37">
                  <c:v>37.700000000000003</c:v>
                </c:pt>
                <c:pt idx="38">
                  <c:v>3.3</c:v>
                </c:pt>
                <c:pt idx="39">
                  <c:v>11</c:v>
                </c:pt>
                <c:pt idx="40">
                  <c:v>2.1</c:v>
                </c:pt>
                <c:pt idx="41">
                  <c:v>14.9</c:v>
                </c:pt>
                <c:pt idx="42">
                  <c:v>90.5</c:v>
                </c:pt>
                <c:pt idx="43">
                  <c:v>9</c:v>
                </c:pt>
                <c:pt idx="44">
                  <c:v>2.5</c:v>
                </c:pt>
                <c:pt idx="45">
                  <c:v>24</c:v>
                </c:pt>
                <c:pt idx="46">
                  <c:v>20.5</c:v>
                </c:pt>
                <c:pt idx="47">
                  <c:v>6</c:v>
                </c:pt>
                <c:pt idx="48">
                  <c:v>19.3</c:v>
                </c:pt>
                <c:pt idx="49">
                  <c:v>2.6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5DA4-E74A-A50A-A08DA24B04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09210768"/>
        <c:axId val="2009212496"/>
      </c:scatterChart>
      <c:valAx>
        <c:axId val="20092107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noFill/>
              <a:round/>
            </a:ln>
            <a:effectLst/>
          </c:spPr>
        </c:minorGridlines>
        <c:title>
          <c:tx>
            <c:strRef>
              <c:f>'EG2.4'!$B$1</c:f>
              <c:strCache>
                <c:ptCount val="1"/>
                <c:pt idx="0">
                  <c:v>Population</c:v>
                </c:pt>
              </c:strCache>
            </c:strRef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9212496"/>
        <c:crosses val="autoZero"/>
        <c:crossBetween val="midCat"/>
      </c:valAx>
      <c:valAx>
        <c:axId val="2009212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noFill/>
              <a:round/>
            </a:ln>
            <a:effectLst/>
          </c:spPr>
        </c:minorGridlines>
        <c:title>
          <c:tx>
            <c:strRef>
              <c:f>'EG2.4'!$C$1</c:f>
              <c:strCache>
                <c:ptCount val="1"/>
                <c:pt idx="0">
                  <c:v>Spending</c:v>
                </c:pt>
              </c:strCache>
            </c:strRef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92107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Figure 2.3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strRef>
              <c:f>'EG2.4'!$C$1</c:f>
              <c:strCache>
                <c:ptCount val="1"/>
                <c:pt idx="0">
                  <c:v>Spending</c:v>
                </c:pt>
              </c:strCache>
            </c:strRef>
          </c:tx>
          <c:spPr>
            <a:ln w="19050">
              <a:noFill/>
            </a:ln>
          </c:spPr>
          <c:xVal>
            <c:numRef>
              <c:f>'EG2.4'!$B$2:$B$51</c:f>
              <c:numCache>
                <c:formatCode>General</c:formatCode>
                <c:ptCount val="50"/>
                <c:pt idx="0">
                  <c:v>4.8</c:v>
                </c:pt>
                <c:pt idx="1">
                  <c:v>0.7</c:v>
                </c:pt>
                <c:pt idx="2">
                  <c:v>6.7</c:v>
                </c:pt>
                <c:pt idx="3">
                  <c:v>3</c:v>
                </c:pt>
                <c:pt idx="4">
                  <c:v>38.700000000000003</c:v>
                </c:pt>
                <c:pt idx="5">
                  <c:v>5.3</c:v>
                </c:pt>
                <c:pt idx="6">
                  <c:v>3.6</c:v>
                </c:pt>
                <c:pt idx="7">
                  <c:v>0.9</c:v>
                </c:pt>
                <c:pt idx="8">
                  <c:v>19.8</c:v>
                </c:pt>
                <c:pt idx="9">
                  <c:v>10.1</c:v>
                </c:pt>
                <c:pt idx="10">
                  <c:v>1.4</c:v>
                </c:pt>
                <c:pt idx="11">
                  <c:v>1.6</c:v>
                </c:pt>
                <c:pt idx="12">
                  <c:v>12.9</c:v>
                </c:pt>
                <c:pt idx="13">
                  <c:v>6.6</c:v>
                </c:pt>
                <c:pt idx="14">
                  <c:v>3.1</c:v>
                </c:pt>
                <c:pt idx="15">
                  <c:v>2.9</c:v>
                </c:pt>
                <c:pt idx="16">
                  <c:v>4.4000000000000004</c:v>
                </c:pt>
                <c:pt idx="17">
                  <c:v>4.5999999999999996</c:v>
                </c:pt>
                <c:pt idx="18">
                  <c:v>1.3</c:v>
                </c:pt>
                <c:pt idx="19">
                  <c:v>6</c:v>
                </c:pt>
                <c:pt idx="20">
                  <c:v>6.7</c:v>
                </c:pt>
                <c:pt idx="21">
                  <c:v>9.9</c:v>
                </c:pt>
                <c:pt idx="22">
                  <c:v>5.5</c:v>
                </c:pt>
                <c:pt idx="23">
                  <c:v>3</c:v>
                </c:pt>
                <c:pt idx="24">
                  <c:v>6.1</c:v>
                </c:pt>
                <c:pt idx="25">
                  <c:v>1</c:v>
                </c:pt>
                <c:pt idx="26">
                  <c:v>1.9</c:v>
                </c:pt>
                <c:pt idx="27">
                  <c:v>2.8</c:v>
                </c:pt>
                <c:pt idx="28">
                  <c:v>1.3</c:v>
                </c:pt>
                <c:pt idx="29">
                  <c:v>8.9</c:v>
                </c:pt>
                <c:pt idx="30">
                  <c:v>2.1</c:v>
                </c:pt>
                <c:pt idx="31">
                  <c:v>19.7</c:v>
                </c:pt>
                <c:pt idx="32">
                  <c:v>9.9</c:v>
                </c:pt>
                <c:pt idx="33">
                  <c:v>0.7</c:v>
                </c:pt>
                <c:pt idx="34">
                  <c:v>11.6</c:v>
                </c:pt>
                <c:pt idx="35">
                  <c:v>3.9</c:v>
                </c:pt>
                <c:pt idx="36">
                  <c:v>4</c:v>
                </c:pt>
                <c:pt idx="37">
                  <c:v>12.8</c:v>
                </c:pt>
                <c:pt idx="38">
                  <c:v>1.1000000000000001</c:v>
                </c:pt>
                <c:pt idx="39">
                  <c:v>4.8</c:v>
                </c:pt>
                <c:pt idx="40">
                  <c:v>0.9</c:v>
                </c:pt>
                <c:pt idx="41">
                  <c:v>6.5</c:v>
                </c:pt>
                <c:pt idx="42">
                  <c:v>26.8</c:v>
                </c:pt>
                <c:pt idx="43">
                  <c:v>2.9</c:v>
                </c:pt>
                <c:pt idx="44">
                  <c:v>0.6</c:v>
                </c:pt>
                <c:pt idx="45">
                  <c:v>8.3000000000000007</c:v>
                </c:pt>
                <c:pt idx="46">
                  <c:v>7</c:v>
                </c:pt>
                <c:pt idx="47">
                  <c:v>1.9</c:v>
                </c:pt>
                <c:pt idx="48">
                  <c:v>5.8</c:v>
                </c:pt>
                <c:pt idx="49">
                  <c:v>0.6</c:v>
                </c:pt>
              </c:numCache>
            </c:numRef>
          </c:xVal>
          <c:yVal>
            <c:numRef>
              <c:f>'EG2.4'!$C$2:$C$51</c:f>
              <c:numCache>
                <c:formatCode>General</c:formatCode>
                <c:ptCount val="50"/>
                <c:pt idx="0">
                  <c:v>13.2</c:v>
                </c:pt>
                <c:pt idx="1">
                  <c:v>3.8</c:v>
                </c:pt>
                <c:pt idx="2">
                  <c:v>14.7</c:v>
                </c:pt>
                <c:pt idx="3">
                  <c:v>9.3000000000000007</c:v>
                </c:pt>
                <c:pt idx="4">
                  <c:v>110.1</c:v>
                </c:pt>
                <c:pt idx="5">
                  <c:v>14.4</c:v>
                </c:pt>
                <c:pt idx="6">
                  <c:v>12.1</c:v>
                </c:pt>
                <c:pt idx="7">
                  <c:v>3.5</c:v>
                </c:pt>
                <c:pt idx="8">
                  <c:v>42</c:v>
                </c:pt>
                <c:pt idx="9">
                  <c:v>26.2</c:v>
                </c:pt>
                <c:pt idx="10">
                  <c:v>3.9</c:v>
                </c:pt>
                <c:pt idx="11">
                  <c:v>3.3</c:v>
                </c:pt>
                <c:pt idx="12">
                  <c:v>38.299999999999997</c:v>
                </c:pt>
                <c:pt idx="13">
                  <c:v>18.7</c:v>
                </c:pt>
                <c:pt idx="14">
                  <c:v>10.3</c:v>
                </c:pt>
                <c:pt idx="15">
                  <c:v>9.4</c:v>
                </c:pt>
                <c:pt idx="16">
                  <c:v>12</c:v>
                </c:pt>
                <c:pt idx="17">
                  <c:v>13</c:v>
                </c:pt>
                <c:pt idx="18">
                  <c:v>2.8</c:v>
                </c:pt>
                <c:pt idx="19">
                  <c:v>20.3</c:v>
                </c:pt>
                <c:pt idx="20">
                  <c:v>20.2</c:v>
                </c:pt>
                <c:pt idx="21">
                  <c:v>36.1</c:v>
                </c:pt>
                <c:pt idx="22">
                  <c:v>16.2</c:v>
                </c:pt>
                <c:pt idx="23">
                  <c:v>7.8</c:v>
                </c:pt>
                <c:pt idx="24">
                  <c:v>15.8</c:v>
                </c:pt>
                <c:pt idx="25">
                  <c:v>2.7</c:v>
                </c:pt>
                <c:pt idx="26">
                  <c:v>6.1</c:v>
                </c:pt>
                <c:pt idx="27">
                  <c:v>5.8</c:v>
                </c:pt>
                <c:pt idx="28">
                  <c:v>4.0999999999999996</c:v>
                </c:pt>
                <c:pt idx="29">
                  <c:v>35.700000000000003</c:v>
                </c:pt>
                <c:pt idx="30">
                  <c:v>7</c:v>
                </c:pt>
                <c:pt idx="31">
                  <c:v>74.599999999999994</c:v>
                </c:pt>
                <c:pt idx="32">
                  <c:v>29.5</c:v>
                </c:pt>
                <c:pt idx="33">
                  <c:v>2.7</c:v>
                </c:pt>
                <c:pt idx="34">
                  <c:v>32.4</c:v>
                </c:pt>
                <c:pt idx="35">
                  <c:v>10</c:v>
                </c:pt>
                <c:pt idx="36">
                  <c:v>11.3</c:v>
                </c:pt>
                <c:pt idx="37">
                  <c:v>37.700000000000003</c:v>
                </c:pt>
                <c:pt idx="38">
                  <c:v>3.3</c:v>
                </c:pt>
                <c:pt idx="39">
                  <c:v>11</c:v>
                </c:pt>
                <c:pt idx="40">
                  <c:v>2.1</c:v>
                </c:pt>
                <c:pt idx="41">
                  <c:v>14.9</c:v>
                </c:pt>
                <c:pt idx="42">
                  <c:v>90.5</c:v>
                </c:pt>
                <c:pt idx="43">
                  <c:v>9</c:v>
                </c:pt>
                <c:pt idx="44">
                  <c:v>2.5</c:v>
                </c:pt>
                <c:pt idx="45">
                  <c:v>24</c:v>
                </c:pt>
                <c:pt idx="46">
                  <c:v>20.5</c:v>
                </c:pt>
                <c:pt idx="47">
                  <c:v>6</c:v>
                </c:pt>
                <c:pt idx="48">
                  <c:v>19.3</c:v>
                </c:pt>
                <c:pt idx="49">
                  <c:v>2.6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791-7B48-99F7-C0ACE78C8996}"/>
            </c:ext>
          </c:extLst>
        </c:ser>
        <c:ser>
          <c:idx val="0"/>
          <c:order val="1"/>
          <c:tx>
            <c:strRef>
              <c:f>'EG2.4'!$C$1</c:f>
              <c:strCache>
                <c:ptCount val="1"/>
                <c:pt idx="0">
                  <c:v>Spending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olid"/>
              </a:ln>
              <a:effectLst/>
            </c:spPr>
            <c:trendlineType val="poly"/>
            <c:order val="6"/>
            <c:dispRSqr val="0"/>
            <c:dispEq val="0"/>
          </c:trendline>
          <c:xVal>
            <c:numRef>
              <c:f>'EG2.4'!$B$2:$B$51</c:f>
              <c:numCache>
                <c:formatCode>General</c:formatCode>
                <c:ptCount val="50"/>
                <c:pt idx="0">
                  <c:v>4.8</c:v>
                </c:pt>
                <c:pt idx="1">
                  <c:v>0.7</c:v>
                </c:pt>
                <c:pt idx="2">
                  <c:v>6.7</c:v>
                </c:pt>
                <c:pt idx="3">
                  <c:v>3</c:v>
                </c:pt>
                <c:pt idx="4">
                  <c:v>38.700000000000003</c:v>
                </c:pt>
                <c:pt idx="5">
                  <c:v>5.3</c:v>
                </c:pt>
                <c:pt idx="6">
                  <c:v>3.6</c:v>
                </c:pt>
                <c:pt idx="7">
                  <c:v>0.9</c:v>
                </c:pt>
                <c:pt idx="8">
                  <c:v>19.8</c:v>
                </c:pt>
                <c:pt idx="9">
                  <c:v>10.1</c:v>
                </c:pt>
                <c:pt idx="10">
                  <c:v>1.4</c:v>
                </c:pt>
                <c:pt idx="11">
                  <c:v>1.6</c:v>
                </c:pt>
                <c:pt idx="12">
                  <c:v>12.9</c:v>
                </c:pt>
                <c:pt idx="13">
                  <c:v>6.6</c:v>
                </c:pt>
                <c:pt idx="14">
                  <c:v>3.1</c:v>
                </c:pt>
                <c:pt idx="15">
                  <c:v>2.9</c:v>
                </c:pt>
                <c:pt idx="16">
                  <c:v>4.4000000000000004</c:v>
                </c:pt>
                <c:pt idx="17">
                  <c:v>4.5999999999999996</c:v>
                </c:pt>
                <c:pt idx="18">
                  <c:v>1.3</c:v>
                </c:pt>
                <c:pt idx="19">
                  <c:v>6</c:v>
                </c:pt>
                <c:pt idx="20">
                  <c:v>6.7</c:v>
                </c:pt>
                <c:pt idx="21">
                  <c:v>9.9</c:v>
                </c:pt>
                <c:pt idx="22">
                  <c:v>5.5</c:v>
                </c:pt>
                <c:pt idx="23">
                  <c:v>3</c:v>
                </c:pt>
                <c:pt idx="24">
                  <c:v>6.1</c:v>
                </c:pt>
                <c:pt idx="25">
                  <c:v>1</c:v>
                </c:pt>
                <c:pt idx="26">
                  <c:v>1.9</c:v>
                </c:pt>
                <c:pt idx="27">
                  <c:v>2.8</c:v>
                </c:pt>
                <c:pt idx="28">
                  <c:v>1.3</c:v>
                </c:pt>
                <c:pt idx="29">
                  <c:v>8.9</c:v>
                </c:pt>
                <c:pt idx="30">
                  <c:v>2.1</c:v>
                </c:pt>
                <c:pt idx="31">
                  <c:v>19.7</c:v>
                </c:pt>
                <c:pt idx="32">
                  <c:v>9.9</c:v>
                </c:pt>
                <c:pt idx="33">
                  <c:v>0.7</c:v>
                </c:pt>
                <c:pt idx="34">
                  <c:v>11.6</c:v>
                </c:pt>
                <c:pt idx="35">
                  <c:v>3.9</c:v>
                </c:pt>
                <c:pt idx="36">
                  <c:v>4</c:v>
                </c:pt>
                <c:pt idx="37">
                  <c:v>12.8</c:v>
                </c:pt>
                <c:pt idx="38">
                  <c:v>1.1000000000000001</c:v>
                </c:pt>
                <c:pt idx="39">
                  <c:v>4.8</c:v>
                </c:pt>
                <c:pt idx="40">
                  <c:v>0.9</c:v>
                </c:pt>
                <c:pt idx="41">
                  <c:v>6.5</c:v>
                </c:pt>
                <c:pt idx="42">
                  <c:v>26.8</c:v>
                </c:pt>
                <c:pt idx="43">
                  <c:v>2.9</c:v>
                </c:pt>
                <c:pt idx="44">
                  <c:v>0.6</c:v>
                </c:pt>
                <c:pt idx="45">
                  <c:v>8.3000000000000007</c:v>
                </c:pt>
                <c:pt idx="46">
                  <c:v>7</c:v>
                </c:pt>
                <c:pt idx="47">
                  <c:v>1.9</c:v>
                </c:pt>
                <c:pt idx="48">
                  <c:v>5.8</c:v>
                </c:pt>
                <c:pt idx="49">
                  <c:v>0.6</c:v>
                </c:pt>
              </c:numCache>
            </c:numRef>
          </c:xVal>
          <c:yVal>
            <c:numRef>
              <c:f>'EG2.4'!$C$2:$C$51</c:f>
              <c:numCache>
                <c:formatCode>General</c:formatCode>
                <c:ptCount val="50"/>
                <c:pt idx="0">
                  <c:v>13.2</c:v>
                </c:pt>
                <c:pt idx="1">
                  <c:v>3.8</c:v>
                </c:pt>
                <c:pt idx="2">
                  <c:v>14.7</c:v>
                </c:pt>
                <c:pt idx="3">
                  <c:v>9.3000000000000007</c:v>
                </c:pt>
                <c:pt idx="4">
                  <c:v>110.1</c:v>
                </c:pt>
                <c:pt idx="5">
                  <c:v>14.4</c:v>
                </c:pt>
                <c:pt idx="6">
                  <c:v>12.1</c:v>
                </c:pt>
                <c:pt idx="7">
                  <c:v>3.5</c:v>
                </c:pt>
                <c:pt idx="8">
                  <c:v>42</c:v>
                </c:pt>
                <c:pt idx="9">
                  <c:v>26.2</c:v>
                </c:pt>
                <c:pt idx="10">
                  <c:v>3.9</c:v>
                </c:pt>
                <c:pt idx="11">
                  <c:v>3.3</c:v>
                </c:pt>
                <c:pt idx="12">
                  <c:v>38.299999999999997</c:v>
                </c:pt>
                <c:pt idx="13">
                  <c:v>18.7</c:v>
                </c:pt>
                <c:pt idx="14">
                  <c:v>10.3</c:v>
                </c:pt>
                <c:pt idx="15">
                  <c:v>9.4</c:v>
                </c:pt>
                <c:pt idx="16">
                  <c:v>12</c:v>
                </c:pt>
                <c:pt idx="17">
                  <c:v>13</c:v>
                </c:pt>
                <c:pt idx="18">
                  <c:v>2.8</c:v>
                </c:pt>
                <c:pt idx="19">
                  <c:v>20.3</c:v>
                </c:pt>
                <c:pt idx="20">
                  <c:v>20.2</c:v>
                </c:pt>
                <c:pt idx="21">
                  <c:v>36.1</c:v>
                </c:pt>
                <c:pt idx="22">
                  <c:v>16.2</c:v>
                </c:pt>
                <c:pt idx="23">
                  <c:v>7.8</c:v>
                </c:pt>
                <c:pt idx="24">
                  <c:v>15.8</c:v>
                </c:pt>
                <c:pt idx="25">
                  <c:v>2.7</c:v>
                </c:pt>
                <c:pt idx="26">
                  <c:v>6.1</c:v>
                </c:pt>
                <c:pt idx="27">
                  <c:v>5.8</c:v>
                </c:pt>
                <c:pt idx="28">
                  <c:v>4.0999999999999996</c:v>
                </c:pt>
                <c:pt idx="29">
                  <c:v>35.700000000000003</c:v>
                </c:pt>
                <c:pt idx="30">
                  <c:v>7</c:v>
                </c:pt>
                <c:pt idx="31">
                  <c:v>74.599999999999994</c:v>
                </c:pt>
                <c:pt idx="32">
                  <c:v>29.5</c:v>
                </c:pt>
                <c:pt idx="33">
                  <c:v>2.7</c:v>
                </c:pt>
                <c:pt idx="34">
                  <c:v>32.4</c:v>
                </c:pt>
                <c:pt idx="35">
                  <c:v>10</c:v>
                </c:pt>
                <c:pt idx="36">
                  <c:v>11.3</c:v>
                </c:pt>
                <c:pt idx="37">
                  <c:v>37.700000000000003</c:v>
                </c:pt>
                <c:pt idx="38">
                  <c:v>3.3</c:v>
                </c:pt>
                <c:pt idx="39">
                  <c:v>11</c:v>
                </c:pt>
                <c:pt idx="40">
                  <c:v>2.1</c:v>
                </c:pt>
                <c:pt idx="41">
                  <c:v>14.9</c:v>
                </c:pt>
                <c:pt idx="42">
                  <c:v>90.5</c:v>
                </c:pt>
                <c:pt idx="43">
                  <c:v>9</c:v>
                </c:pt>
                <c:pt idx="44">
                  <c:v>2.5</c:v>
                </c:pt>
                <c:pt idx="45">
                  <c:v>24</c:v>
                </c:pt>
                <c:pt idx="46">
                  <c:v>20.5</c:v>
                </c:pt>
                <c:pt idx="47">
                  <c:v>6</c:v>
                </c:pt>
                <c:pt idx="48">
                  <c:v>19.3</c:v>
                </c:pt>
                <c:pt idx="49">
                  <c:v>2.6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D791-7B48-99F7-C0ACE78C89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09210768"/>
        <c:axId val="2009212496"/>
      </c:scatterChart>
      <c:valAx>
        <c:axId val="2009210768"/>
        <c:scaling>
          <c:orientation val="minMax"/>
        </c:scaling>
        <c:delete val="0"/>
        <c:axPos val="b"/>
        <c:minorGridlines>
          <c:spPr>
            <a:ln w="9525" cap="flat" cmpd="sng" algn="ctr">
              <a:noFill/>
              <a:round/>
            </a:ln>
            <a:effectLst/>
          </c:spPr>
        </c:minorGridlines>
        <c:title>
          <c:tx>
            <c:strRef>
              <c:f>'EG2.4'!$B$1</c:f>
              <c:strCache>
                <c:ptCount val="1"/>
                <c:pt idx="0">
                  <c:v>Population</c:v>
                </c:pt>
              </c:strCache>
            </c:strRef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9212496"/>
        <c:crosses val="autoZero"/>
        <c:crossBetween val="midCat"/>
      </c:valAx>
      <c:valAx>
        <c:axId val="2009212496"/>
        <c:scaling>
          <c:orientation val="minMax"/>
        </c:scaling>
        <c:delete val="0"/>
        <c:axPos val="l"/>
        <c:minorGridlines>
          <c:spPr>
            <a:ln w="9525" cap="flat" cmpd="sng" algn="ctr">
              <a:noFill/>
              <a:round/>
            </a:ln>
            <a:effectLst/>
          </c:spPr>
        </c:minorGridlines>
        <c:title>
          <c:tx>
            <c:strRef>
              <c:f>'EG2.4'!$C$1</c:f>
              <c:strCache>
                <c:ptCount val="1"/>
                <c:pt idx="0">
                  <c:v>Spending</c:v>
                </c:pt>
              </c:strCache>
            </c:strRef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9210768"/>
        <c:crosses val="autoZero"/>
        <c:crossBetween val="midCat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'EX2.5'!$B$1</c:f>
              <c:strCache>
                <c:ptCount val="1"/>
                <c:pt idx="0">
                  <c:v>Population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'EX2.5'!$H$19:$H$24</c:f>
              <c:strCache>
                <c:ptCount val="6"/>
                <c:pt idx="0">
                  <c:v>[0.6, 8.22)</c:v>
                </c:pt>
                <c:pt idx="1">
                  <c:v>[8.22, 15.84)</c:v>
                </c:pt>
                <c:pt idx="2">
                  <c:v>[15.84, 23.46)</c:v>
                </c:pt>
                <c:pt idx="3">
                  <c:v>[23.46, 31.08)</c:v>
                </c:pt>
                <c:pt idx="4">
                  <c:v>[31.08, 38.7)</c:v>
                </c:pt>
                <c:pt idx="5">
                  <c:v>(38.7, oo)</c:v>
                </c:pt>
              </c:strCache>
            </c:strRef>
          </c:cat>
          <c:val>
            <c:numRef>
              <c:f>'EX2.5'!$H$12:$H$17</c:f>
              <c:numCache>
                <c:formatCode>General</c:formatCode>
                <c:ptCount val="6"/>
                <c:pt idx="0">
                  <c:v>38</c:v>
                </c:pt>
                <c:pt idx="1">
                  <c:v>8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E6-6D41-B37B-6424F60DCB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06416688"/>
        <c:axId val="2010924528"/>
      </c:barChart>
      <c:catAx>
        <c:axId val="2006416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0924528"/>
        <c:crosses val="autoZero"/>
        <c:auto val="1"/>
        <c:lblAlgn val="ctr"/>
        <c:lblOffset val="100"/>
        <c:noMultiLvlLbl val="0"/>
      </c:catAx>
      <c:valAx>
        <c:axId val="20109245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6416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'EX2.5'!$D$1</c:f>
              <c:strCache>
                <c:ptCount val="1"/>
                <c:pt idx="0">
                  <c:v>logPop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'EX2.5'!$J$19:$J$24</c:f>
              <c:strCache>
                <c:ptCount val="6"/>
                <c:pt idx="0">
                  <c:v>[-0.51, 0.32)</c:v>
                </c:pt>
                <c:pt idx="1">
                  <c:v>[0.32, 1.16)</c:v>
                </c:pt>
                <c:pt idx="2">
                  <c:v>[1.16, 1.99)</c:v>
                </c:pt>
                <c:pt idx="3">
                  <c:v>[1.99, 2.82)</c:v>
                </c:pt>
                <c:pt idx="4">
                  <c:v>[2.82, 3.66)</c:v>
                </c:pt>
                <c:pt idx="5">
                  <c:v>(3.66, oo)</c:v>
                </c:pt>
              </c:strCache>
            </c:strRef>
          </c:cat>
          <c:val>
            <c:numRef>
              <c:f>'EX2.5'!$J$12:$J$17</c:f>
              <c:numCache>
                <c:formatCode>General</c:formatCode>
                <c:ptCount val="6"/>
                <c:pt idx="0">
                  <c:v>10</c:v>
                </c:pt>
                <c:pt idx="1">
                  <c:v>11</c:v>
                </c:pt>
                <c:pt idx="2">
                  <c:v>17</c:v>
                </c:pt>
                <c:pt idx="3">
                  <c:v>8</c:v>
                </c:pt>
                <c:pt idx="4">
                  <c:v>4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BD-A047-8B81-0221ADDDEE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32678496"/>
        <c:axId val="2065926848"/>
      </c:barChart>
      <c:catAx>
        <c:axId val="2032678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5926848"/>
        <c:crosses val="autoZero"/>
        <c:auto val="1"/>
        <c:lblAlgn val="ctr"/>
        <c:lblOffset val="100"/>
        <c:noMultiLvlLbl val="0"/>
      </c:catAx>
      <c:valAx>
        <c:axId val="20659268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2678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'EX2.5'!$C$1</c:f>
              <c:strCache>
                <c:ptCount val="1"/>
                <c:pt idx="0">
                  <c:v>Spending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'EX2.5'!$I$19:$I$24</c:f>
              <c:strCache>
                <c:ptCount val="6"/>
                <c:pt idx="0">
                  <c:v>[2.1, 23.7)</c:v>
                </c:pt>
                <c:pt idx="1">
                  <c:v>[23.7, 45.3)</c:v>
                </c:pt>
                <c:pt idx="2">
                  <c:v>[45.3, 66.9)</c:v>
                </c:pt>
                <c:pt idx="3">
                  <c:v>[66.9, 88.5)</c:v>
                </c:pt>
                <c:pt idx="4">
                  <c:v>[88.5, 110.1)</c:v>
                </c:pt>
                <c:pt idx="5">
                  <c:v>(110.1, oo)</c:v>
                </c:pt>
              </c:strCache>
            </c:strRef>
          </c:cat>
          <c:val>
            <c:numRef>
              <c:f>'EX2.5'!$I$12:$I$17</c:f>
              <c:numCache>
                <c:formatCode>General</c:formatCode>
                <c:ptCount val="6"/>
                <c:pt idx="0">
                  <c:v>38</c:v>
                </c:pt>
                <c:pt idx="1">
                  <c:v>9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66-BF4F-82F1-BDCBAC48FD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32622736"/>
        <c:axId val="1986766848"/>
      </c:barChart>
      <c:catAx>
        <c:axId val="2032622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6766848"/>
        <c:crosses val="autoZero"/>
        <c:auto val="1"/>
        <c:lblAlgn val="ctr"/>
        <c:lblOffset val="100"/>
        <c:noMultiLvlLbl val="0"/>
      </c:catAx>
      <c:valAx>
        <c:axId val="19867668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2622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'EX2.5'!$E$1</c:f>
              <c:strCache>
                <c:ptCount val="1"/>
                <c:pt idx="0">
                  <c:v>logSpending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'EX2.5'!$K$19:$K$24</c:f>
              <c:strCache>
                <c:ptCount val="6"/>
                <c:pt idx="0">
                  <c:v>[0.74, 1.53)</c:v>
                </c:pt>
                <c:pt idx="1">
                  <c:v>[1.53, 2.33)</c:v>
                </c:pt>
                <c:pt idx="2">
                  <c:v>[2.33, 3.12)</c:v>
                </c:pt>
                <c:pt idx="3">
                  <c:v>[3.12, 3.91)</c:v>
                </c:pt>
                <c:pt idx="4">
                  <c:v>[3.91, 4.7)</c:v>
                </c:pt>
                <c:pt idx="5">
                  <c:v>(4.7, oo)</c:v>
                </c:pt>
              </c:strCache>
            </c:strRef>
          </c:cat>
          <c:val>
            <c:numRef>
              <c:f>'EX2.5'!$K$12:$K$17</c:f>
              <c:numCache>
                <c:formatCode>General</c:formatCode>
                <c:ptCount val="6"/>
                <c:pt idx="0">
                  <c:v>12</c:v>
                </c:pt>
                <c:pt idx="1">
                  <c:v>9</c:v>
                </c:pt>
                <c:pt idx="2">
                  <c:v>17</c:v>
                </c:pt>
                <c:pt idx="3">
                  <c:v>9</c:v>
                </c:pt>
                <c:pt idx="4">
                  <c:v>3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3A-5349-8034-5BFBCBB328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31405424"/>
        <c:axId val="1985216608"/>
      </c:barChart>
      <c:catAx>
        <c:axId val="2031405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5216608"/>
        <c:crosses val="autoZero"/>
        <c:auto val="1"/>
        <c:lblAlgn val="ctr"/>
        <c:lblOffset val="100"/>
        <c:noMultiLvlLbl val="0"/>
      </c:catAx>
      <c:valAx>
        <c:axId val="19852166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1405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0.24065</cdr:x>
      <cdr:y>0.40173</cdr:y>
    </cdr:from>
    <cdr:to>
      <cdr:x>0.24065</cdr:x>
      <cdr:y>0.74029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21385781-CA08-454F-9F2F-EFE3AA299FB9}"/>
            </a:ext>
          </a:extLst>
        </cdr:cNvPr>
        <cdr:cNvCxnSpPr/>
      </cdr:nvCxnSpPr>
      <cdr:spPr>
        <a:xfrm xmlns:a="http://schemas.openxmlformats.org/drawingml/2006/main" flipV="1">
          <a:off x="2087563" y="2524125"/>
          <a:ext cx="0" cy="2127251"/>
        </a:xfrm>
        <a:prstGeom xmlns:a="http://schemas.openxmlformats.org/drawingml/2006/main" prst="line">
          <a:avLst/>
        </a:prstGeom>
        <a:ln xmlns:a="http://schemas.openxmlformats.org/drawingml/2006/main">
          <a:prstDash val="dashDot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0.19124</cdr:x>
      <cdr:y>0.0902</cdr:y>
    </cdr:from>
    <cdr:to>
      <cdr:x>0.19161</cdr:x>
      <cdr:y>0.41057</cdr:y>
    </cdr:to>
    <cdr:cxnSp macro="">
      <cdr:nvCxnSpPr>
        <cdr:cNvPr id="5" name="Straight Connector 4">
          <a:extLst xmlns:a="http://schemas.openxmlformats.org/drawingml/2006/main">
            <a:ext uri="{FF2B5EF4-FFF2-40B4-BE49-F238E27FC236}">
              <a16:creationId xmlns:a16="http://schemas.microsoft.com/office/drawing/2014/main" id="{D77A9825-05A6-5F41-BE99-3E31B608A873}"/>
            </a:ext>
          </a:extLst>
        </cdr:cNvPr>
        <cdr:cNvCxnSpPr/>
      </cdr:nvCxnSpPr>
      <cdr:spPr>
        <a:xfrm xmlns:a="http://schemas.openxmlformats.org/drawingml/2006/main" flipV="1">
          <a:off x="1658938" y="566738"/>
          <a:ext cx="3175" cy="2012950"/>
        </a:xfrm>
        <a:prstGeom xmlns:a="http://schemas.openxmlformats.org/drawingml/2006/main" prst="line">
          <a:avLst/>
        </a:prstGeom>
        <a:ln xmlns:a="http://schemas.openxmlformats.org/drawingml/2006/main">
          <a:prstDash val="dashDot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0.77869</cdr:x>
      <cdr:y>0.3138</cdr:y>
    </cdr:from>
    <cdr:to>
      <cdr:x>0.77905</cdr:x>
      <cdr:y>0.34109</cdr:y>
    </cdr:to>
    <cdr:cxnSp macro="">
      <cdr:nvCxnSpPr>
        <cdr:cNvPr id="6" name="Straight Connector 5">
          <a:extLst xmlns:a="http://schemas.openxmlformats.org/drawingml/2006/main">
            <a:ext uri="{FF2B5EF4-FFF2-40B4-BE49-F238E27FC236}">
              <a16:creationId xmlns:a16="http://schemas.microsoft.com/office/drawing/2014/main" id="{D77A9825-05A6-5F41-BE99-3E31B608A873}"/>
            </a:ext>
          </a:extLst>
        </cdr:cNvPr>
        <cdr:cNvCxnSpPr/>
      </cdr:nvCxnSpPr>
      <cdr:spPr>
        <a:xfrm xmlns:a="http://schemas.openxmlformats.org/drawingml/2006/main" flipV="1">
          <a:off x="6754813" y="1971676"/>
          <a:ext cx="3175" cy="171449"/>
        </a:xfrm>
        <a:prstGeom xmlns:a="http://schemas.openxmlformats.org/drawingml/2006/main" prst="line">
          <a:avLst/>
        </a:prstGeom>
        <a:ln xmlns:a="http://schemas.openxmlformats.org/drawingml/2006/main">
          <a:prstDash val="dashDot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0.8281</cdr:x>
      <cdr:y>0.25064</cdr:y>
    </cdr:from>
    <cdr:to>
      <cdr:x>0.82846</cdr:x>
      <cdr:y>0.30445</cdr:y>
    </cdr:to>
    <cdr:cxnSp macro="">
      <cdr:nvCxnSpPr>
        <cdr:cNvPr id="7" name="Straight Connector 6">
          <a:extLst xmlns:a="http://schemas.openxmlformats.org/drawingml/2006/main">
            <a:ext uri="{FF2B5EF4-FFF2-40B4-BE49-F238E27FC236}">
              <a16:creationId xmlns:a16="http://schemas.microsoft.com/office/drawing/2014/main" id="{D77A9825-05A6-5F41-BE99-3E31B608A873}"/>
            </a:ext>
          </a:extLst>
        </cdr:cNvPr>
        <cdr:cNvCxnSpPr/>
      </cdr:nvCxnSpPr>
      <cdr:spPr>
        <a:xfrm xmlns:a="http://schemas.openxmlformats.org/drawingml/2006/main" flipV="1">
          <a:off x="7183438" y="1574801"/>
          <a:ext cx="3175" cy="338137"/>
        </a:xfrm>
        <a:prstGeom xmlns:a="http://schemas.openxmlformats.org/drawingml/2006/main" prst="line">
          <a:avLst/>
        </a:prstGeom>
        <a:ln xmlns:a="http://schemas.openxmlformats.org/drawingml/2006/main">
          <a:prstDash val="dashDot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E4D1B-8092-5541-AC62-4A0B1138CCDE}" type="datetimeFigureOut">
              <a:rPr lang="en-US" smtClean="0"/>
              <a:t>2/8/19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4786D-23E3-484A-9677-A847A7B2A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3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38400" y="6356350"/>
            <a:ext cx="7315200" cy="365125"/>
          </a:xfrm>
        </p:spPr>
        <p:txBody>
          <a:bodyPr/>
          <a:lstStyle/>
          <a:p>
            <a:r>
              <a:rPr lang="en-US"/>
              <a:t>H. Autore - Florida State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3197-7029-C64D-AF6C-919B1A2D960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1C873A6-4E08-E047-984F-65BCC3E41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475" y="1930399"/>
            <a:ext cx="10515600" cy="1325563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2290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Autore - Florida State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3197-7029-C64D-AF6C-919B1A2D9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73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Autore - Florida State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3197-7029-C64D-AF6C-919B1A2D9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29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Autore - Florida State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3197-7029-C64D-AF6C-919B1A2D9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85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8CB37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3197-7029-C64D-AF6C-919B1A2D960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DFDC95C-6AC6-BD47-AC64-9AE00F446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8400" y="6356350"/>
            <a:ext cx="7315200" cy="365125"/>
          </a:xfrm>
        </p:spPr>
        <p:txBody>
          <a:bodyPr/>
          <a:lstStyle/>
          <a:p>
            <a:r>
              <a:rPr lang="en-US"/>
              <a:t>H. Autore - Florida State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247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Autore - Florida State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3197-7029-C64D-AF6C-919B1A2D9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5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Autore - Florida State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3197-7029-C64D-AF6C-919B1A2D9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1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Autore - Florida State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3197-7029-C64D-AF6C-919B1A2D9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957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Autore - Florida State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3197-7029-C64D-AF6C-919B1A2D9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842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618" y="212435"/>
            <a:ext cx="2623127" cy="3435929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1745" y="212435"/>
            <a:ext cx="9051637" cy="614391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618" y="3648364"/>
            <a:ext cx="2623127" cy="270798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Autore - Florida State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3197-7029-C64D-AF6C-919B1A2D9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21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l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2" y="2628900"/>
            <a:ext cx="3895723" cy="1600200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71974" y="285750"/>
            <a:ext cx="7572375" cy="578167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Autore - Florida State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3197-7029-C64D-AF6C-919B1A2D9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84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Foc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54" y="219808"/>
            <a:ext cx="1260231" cy="6136542"/>
          </a:xfrm>
        </p:spPr>
        <p:txBody>
          <a:bodyPr vert="vert270"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3485" y="219808"/>
            <a:ext cx="10445261" cy="613654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Autore - Florida State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3197-7029-C64D-AF6C-919B1A2D9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59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375908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ABB2BF"/>
                </a:solidFill>
              </a:defRPr>
            </a:lvl1pPr>
          </a:lstStyle>
          <a:p>
            <a:r>
              <a:rPr lang="en-US" dirty="0"/>
              <a:t>H. Autore - Florida State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04120" y="6356350"/>
            <a:ext cx="1249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BB2BF"/>
                </a:solidFill>
              </a:defRPr>
            </a:lvl1pPr>
          </a:lstStyle>
          <a:p>
            <a:fld id="{ED8C3197-7029-C64D-AF6C-919B1A2D96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5810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41" r:id="rId1"/>
    <p:sldLayoutId id="2147484143" r:id="rId2"/>
    <p:sldLayoutId id="2147484146" r:id="rId3"/>
    <p:sldLayoutId id="2147484142" r:id="rId4"/>
    <p:sldLayoutId id="2147484144" r:id="rId5"/>
    <p:sldLayoutId id="2147484145" r:id="rId6"/>
    <p:sldLayoutId id="2147484148" r:id="rId7"/>
    <p:sldLayoutId id="2147484153" r:id="rId8"/>
    <p:sldLayoutId id="2147484152" r:id="rId9"/>
    <p:sldLayoutId id="2147484147" r:id="rId10"/>
    <p:sldLayoutId id="2147484150" r:id="rId11"/>
    <p:sldLayoutId id="2147484151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ABB2B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8CB37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8CB37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8CB37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8CB37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8CB37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9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emf"/><Relationship Id="rId5" Type="http://schemas.openxmlformats.org/officeDocument/2006/relationships/package" Target="../embeddings/Microsoft_Word_Document4.docx"/><Relationship Id="rId4" Type="http://schemas.openxmlformats.org/officeDocument/2006/relationships/image" Target="../media/image5.e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e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8.docx"/><Relationship Id="rId3" Type="http://schemas.openxmlformats.org/officeDocument/2006/relationships/image" Target="../media/image11.png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package" Target="../embeddings/Microsoft_Word_Document7.docx"/><Relationship Id="rId5" Type="http://schemas.openxmlformats.org/officeDocument/2006/relationships/image" Target="../media/image9.emf"/><Relationship Id="rId4" Type="http://schemas.openxmlformats.org/officeDocument/2006/relationships/package" Target="../embeddings/Microsoft_Word_Document6.docx"/><Relationship Id="rId9" Type="http://schemas.openxmlformats.org/officeDocument/2006/relationships/image" Target="../media/image11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2.e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.doc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3.e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4.e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.doc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5.e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F12F5-709E-6C4B-AA56-B2BF60674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0F23C-E2BB-8C48-9ED8-86B9257DB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Homeworks</a:t>
            </a:r>
            <a:r>
              <a:rPr lang="en-US" dirty="0"/>
              <a:t> assigned before lectures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51BF2B-53D4-644D-A1FF-C7F494D95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3197-7029-C64D-AF6C-919B1A2D960E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0CC122-2631-5E41-A6CA-54A3BADA7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Autore - Florida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306609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C9D4AD-89A3-9944-AF09-7728918FE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2.3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D56397-B83B-B64C-B508-257BDF79F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Classify variables as categorical or quantitative</a:t>
            </a:r>
          </a:p>
          <a:p>
            <a:r>
              <a:rPr lang="en-US" dirty="0"/>
              <a:t>Is there a label variable?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54FF9C-9447-C54A-A4C3-97D73E0D0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3197-7029-C64D-AF6C-919B1A2D960E}" type="slidenum">
              <a:rPr lang="en-US" smtClean="0"/>
              <a:t>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E5528-3D56-3F47-B62C-010729802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Autore - Florida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3055457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DE80B8-A764-6543-8B87-B19B6CA9D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2.3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D27E8F-B06C-3F48-8FEE-08A99EF12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Classify variables as categorical or quantitative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Is there a label variable?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760CCA-348D-D940-80FA-9BB2740F5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3197-7029-C64D-AF6C-919B1A2D960E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DDBE9FB3-C80A-0043-85CE-731387147C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2906011"/>
              </p:ext>
            </p:extLst>
          </p:nvPr>
        </p:nvGraphicFramePr>
        <p:xfrm>
          <a:off x="2907066" y="1200150"/>
          <a:ext cx="9041680" cy="445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" name="Worksheet" r:id="rId3" imgW="9093200" imgH="4483100" progId="Excel.Sheet.12">
                  <p:embed/>
                </p:oleObj>
              </mc:Choice>
              <mc:Fallback>
                <p:oleObj name="Worksheet" r:id="rId3" imgW="9093200" imgH="44831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07066" y="1200150"/>
                        <a:ext cx="9041680" cy="44577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A0938-C0D1-1443-A5FB-4BC1426B7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Autore - Florida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3469905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F26CEE-0812-C848-B7C0-133858BC2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2.3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7B8E3C-F849-BE40-BB89-1C7A6D9B5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3197-7029-C64D-AF6C-919B1A2D960E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B2F10BFE-5555-344F-A069-968C96B6F8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4133513"/>
              </p:ext>
            </p:extLst>
          </p:nvPr>
        </p:nvGraphicFramePr>
        <p:xfrm>
          <a:off x="1503485" y="3117850"/>
          <a:ext cx="94615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" name="Worksheet" r:id="rId3" imgW="9461500" imgH="622300" progId="Excel.Sheet.12">
                  <p:embed/>
                </p:oleObj>
              </mc:Choice>
              <mc:Fallback>
                <p:oleObj name="Worksheet" r:id="rId3" imgW="9461500" imgH="6223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03485" y="3117850"/>
                        <a:ext cx="9461500" cy="6223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42EC42-071D-9C47-92C2-A2B4413AF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Autore - Florida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272044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7CD04-D9A3-4743-8986-D69B36A95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Example 2.3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3D7E1-AB20-5040-9E7D-0A1C0FD38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Scatterplot of state spending on education against population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ABD554-DFCA-B848-A9D0-ACEF788EF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3197-7029-C64D-AF6C-919B1A2D960E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2CEFF5A-33CA-9148-A966-9E7DF58365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056680"/>
              </p:ext>
            </p:extLst>
          </p:nvPr>
        </p:nvGraphicFramePr>
        <p:xfrm>
          <a:off x="2883878" y="290547"/>
          <a:ext cx="9308122" cy="6276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F0474-A4EC-D048-B77B-20FCC15F9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Autore - Florida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809082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7CD04-D9A3-4743-8986-D69B36A95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2.3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12F68-3A7E-B54E-8ECA-24CBDAD58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3197-7029-C64D-AF6C-919B1A2D960E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2CEFF5A-33CA-9148-A966-9E7DF58365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008702"/>
              </p:ext>
            </p:extLst>
          </p:nvPr>
        </p:nvGraphicFramePr>
        <p:xfrm>
          <a:off x="1503485" y="290547"/>
          <a:ext cx="10688515" cy="6276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25B9F-8147-0346-9CF1-F1ADFE9CB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Autore - Florida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2337653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8A23A-50F5-3A46-A124-241B30377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Scatterplots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07129-DC58-1B47-BB2D-2763078C9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</a:t>
            </a:r>
          </a:p>
          <a:p>
            <a:r>
              <a:rPr lang="en-US" dirty="0"/>
              <a:t>Direction</a:t>
            </a:r>
          </a:p>
          <a:p>
            <a:r>
              <a:rPr lang="en-US" dirty="0"/>
              <a:t>Strength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6CB729-9EDB-424E-BBA1-4ADC704F2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3197-7029-C64D-AF6C-919B1A2D960E}" type="slidenum">
              <a:rPr lang="en-US" smtClean="0"/>
              <a:t>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D9AB01-CA71-8048-B761-B0AFB80C8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Autore - Florida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549885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FEC88-2AC0-C245-985C-3032F7DCB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2.4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72A7852-AF17-DC4C-BD6C-40A77E2C397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83188" y="987425"/>
          <a:ext cx="6172200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101D-C67E-924F-ADD0-D93630AC2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Describe the form, direction, and strength of scatterplot data using a trendline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18B8A-AE0F-E941-898C-BF1893BD2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3197-7029-C64D-AF6C-919B1A2D960E}" type="slidenum">
              <a:rPr lang="en-US" smtClean="0"/>
              <a:t>16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3BDA10B-3703-7549-8D1A-0D6DC9A35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Autore - Florida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2307736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FEC88-2AC0-C245-985C-3032F7DCB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2.4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72A7852-AF17-DC4C-BD6C-40A77E2C39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0648448"/>
              </p:ext>
            </p:extLst>
          </p:nvPr>
        </p:nvGraphicFramePr>
        <p:xfrm>
          <a:off x="1503363" y="219075"/>
          <a:ext cx="10445750" cy="6137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D38EF-A371-364C-BCB9-C73159FED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3197-7029-C64D-AF6C-919B1A2D960E}" type="slidenum">
              <a:rPr lang="en-US" smtClean="0"/>
              <a:t>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8282D-8013-4F4F-9726-E08BAD2F5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Autore - Florida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412051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44F3B5-08C7-3B40-897E-0BCB4671D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Scatterplots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7D45627-5BED-1047-A701-835923E172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3709054"/>
              </p:ext>
            </p:extLst>
          </p:nvPr>
        </p:nvGraphicFramePr>
        <p:xfrm>
          <a:off x="2883877" y="2501900"/>
          <a:ext cx="906462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1542">
                  <a:extLst>
                    <a:ext uri="{9D8B030D-6E8A-4147-A177-3AD203B41FA5}">
                      <a16:colId xmlns:a16="http://schemas.microsoft.com/office/drawing/2014/main" val="3854767112"/>
                    </a:ext>
                  </a:extLst>
                </a:gridCol>
                <a:gridCol w="3021542">
                  <a:extLst>
                    <a:ext uri="{9D8B030D-6E8A-4147-A177-3AD203B41FA5}">
                      <a16:colId xmlns:a16="http://schemas.microsoft.com/office/drawing/2014/main" val="944086852"/>
                    </a:ext>
                  </a:extLst>
                </a:gridCol>
                <a:gridCol w="3021542">
                  <a:extLst>
                    <a:ext uri="{9D8B030D-6E8A-4147-A177-3AD203B41FA5}">
                      <a16:colId xmlns:a16="http://schemas.microsoft.com/office/drawing/2014/main" val="1086240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ABB2BF"/>
                          </a:solidFill>
                        </a:rPr>
                        <a:t>Form</a:t>
                      </a:r>
                    </a:p>
                  </a:txBody>
                  <a:tcPr marL="78823" marR="78823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ABB2BF"/>
                          </a:solidFill>
                        </a:rPr>
                        <a:t>Direction</a:t>
                      </a:r>
                    </a:p>
                  </a:txBody>
                  <a:tcPr marL="78823" marR="78823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ABB2BF"/>
                          </a:solidFill>
                        </a:rPr>
                        <a:t>Strength</a:t>
                      </a:r>
                    </a:p>
                  </a:txBody>
                  <a:tcPr marL="78823" marR="78823"/>
                </a:tc>
                <a:extLst>
                  <a:ext uri="{0D108BD9-81ED-4DB2-BD59-A6C34878D82A}">
                    <a16:rowId xmlns:a16="http://schemas.microsoft.com/office/drawing/2014/main" val="1566090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8CB371"/>
                          </a:solidFill>
                        </a:rPr>
                        <a:t>Linear</a:t>
                      </a:r>
                    </a:p>
                  </a:txBody>
                  <a:tcPr marL="78823" marR="788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8CB371"/>
                          </a:solidFill>
                        </a:rPr>
                        <a:t>Positive</a:t>
                      </a:r>
                    </a:p>
                  </a:txBody>
                  <a:tcPr marL="78823" marR="788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8CB371"/>
                          </a:solidFill>
                        </a:rPr>
                        <a:t>Strong</a:t>
                      </a:r>
                    </a:p>
                  </a:txBody>
                  <a:tcPr marL="78823" marR="78823"/>
                </a:tc>
                <a:extLst>
                  <a:ext uri="{0D108BD9-81ED-4DB2-BD59-A6C34878D82A}">
                    <a16:rowId xmlns:a16="http://schemas.microsoft.com/office/drawing/2014/main" val="1819823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8CB371"/>
                          </a:solidFill>
                        </a:rPr>
                        <a:t>Quadratic</a:t>
                      </a:r>
                    </a:p>
                  </a:txBody>
                  <a:tcPr marL="78823" marR="788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8CB371"/>
                          </a:solidFill>
                        </a:rPr>
                        <a:t>Negative</a:t>
                      </a:r>
                    </a:p>
                  </a:txBody>
                  <a:tcPr marL="78823" marR="788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8CB371"/>
                          </a:solidFill>
                        </a:rPr>
                        <a:t>Weak</a:t>
                      </a:r>
                    </a:p>
                  </a:txBody>
                  <a:tcPr marL="78823" marR="78823"/>
                </a:tc>
                <a:extLst>
                  <a:ext uri="{0D108BD9-81ED-4DB2-BD59-A6C34878D82A}">
                    <a16:rowId xmlns:a16="http://schemas.microsoft.com/office/drawing/2014/main" val="4022223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8CB371"/>
                          </a:solidFill>
                        </a:rPr>
                        <a:t>Exponential</a:t>
                      </a:r>
                    </a:p>
                  </a:txBody>
                  <a:tcPr marL="78823" marR="78823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8CB371"/>
                        </a:solidFill>
                      </a:endParaRPr>
                    </a:p>
                  </a:txBody>
                  <a:tcPr marL="78823" marR="78823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8CB371"/>
                        </a:solidFill>
                      </a:endParaRPr>
                    </a:p>
                  </a:txBody>
                  <a:tcPr marL="78823" marR="78823"/>
                </a:tc>
                <a:extLst>
                  <a:ext uri="{0D108BD9-81ED-4DB2-BD59-A6C34878D82A}">
                    <a16:rowId xmlns:a16="http://schemas.microsoft.com/office/drawing/2014/main" val="343798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8CB371"/>
                          </a:solidFill>
                        </a:rPr>
                        <a:t>…</a:t>
                      </a:r>
                    </a:p>
                  </a:txBody>
                  <a:tcPr marL="78823" marR="78823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8CB371"/>
                        </a:solidFill>
                      </a:endParaRPr>
                    </a:p>
                  </a:txBody>
                  <a:tcPr marL="78823" marR="78823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8CB371"/>
                        </a:solidFill>
                      </a:endParaRPr>
                    </a:p>
                  </a:txBody>
                  <a:tcPr marL="78823" marR="78823"/>
                </a:tc>
                <a:extLst>
                  <a:ext uri="{0D108BD9-81ED-4DB2-BD59-A6C34878D82A}">
                    <a16:rowId xmlns:a16="http://schemas.microsoft.com/office/drawing/2014/main" val="1068525446"/>
                  </a:ext>
                </a:extLst>
              </a:tr>
            </a:tbl>
          </a:graphicData>
        </a:graphic>
      </p:graphicFrame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C789FB2-5E2D-5741-8AAD-6D3DE09D9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Direction is also known as association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44E6E5-F45C-E043-8B2C-740E1A912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3197-7029-C64D-AF6C-919B1A2D960E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3EE6C-D2D6-EE42-B83F-892786784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Autore - Florida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2469093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6745755-463C-924D-8827-7F7878C5D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the Trendline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4B773D-91AF-1A41-A7CA-E4B13F68A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730674F-1DF2-BC40-A893-54D78B86E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straight line from EG2.4 is modified by altering the smoothing parameter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1B8884-82F8-1948-A9B1-1B64F0611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3197-7029-C64D-AF6C-919B1A2D960E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C6E54AF7-FEA9-F54E-B65B-C0293A0B1B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0011445"/>
              </p:ext>
            </p:extLst>
          </p:nvPr>
        </p:nvGraphicFramePr>
        <p:xfrm>
          <a:off x="2883878" y="219808"/>
          <a:ext cx="9064868" cy="61365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4EE93C-934D-3944-B913-9A890F248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Autore - Florida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798270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41CAA6F-FF48-C444-952F-DEF7E9979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8CB371"/>
                </a:solidFill>
              </a:rPr>
              <a:t>Examining Relationships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420575-9ACF-114B-8CED-FDEDEC633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anchor="b">
            <a:normAutofit/>
          </a:bodyPr>
          <a:lstStyle/>
          <a:p>
            <a:pPr algn="ctr"/>
            <a:r>
              <a:rPr lang="en-US" sz="5800" dirty="0">
                <a:solidFill>
                  <a:srgbClr val="ABB2BF"/>
                </a:solidFill>
              </a:rPr>
              <a:t>Chapter 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1F3C0-EEBD-904B-B18D-E4802DA30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Autore - Florida State University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F1F3A-4961-EC43-9D90-29445FBFC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3197-7029-C64D-AF6C-919B1A2D960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09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3FC556-9181-2F4B-8FDA-31504BF72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Data Using the Log Transform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A77FD4-FB49-954C-9893-2441F485B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make positive skewed data more Normal</a:t>
            </a:r>
          </a:p>
          <a:p>
            <a:r>
              <a:rPr lang="en-US" dirty="0"/>
              <a:t>Log</a:t>
            </a:r>
            <a:r>
              <a:rPr lang="en-US" baseline="-25000" dirty="0"/>
              <a:t>e</a:t>
            </a:r>
            <a:r>
              <a:rPr lang="en-US" dirty="0"/>
              <a:t> vs log</a:t>
            </a:r>
            <a:r>
              <a:rPr lang="en-US" baseline="-25000" dirty="0"/>
              <a:t>10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FBE989-2C15-3341-B2D3-C9957281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3197-7029-C64D-AF6C-919B1A2D960E}" type="slidenum">
              <a:rPr lang="en-US" smtClean="0"/>
              <a:t>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E840EA-CC7F-7547-A4A4-2E2E811FA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Autore - Florida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2054199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ABDF4-284D-984C-9D5E-C4318078C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2.7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F80B8-85B7-8449-9946-92249A304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3197-7029-C64D-AF6C-919B1A2D960E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FDD44CE-5259-6C43-BFB9-5327FDCFF0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9862271"/>
              </p:ext>
            </p:extLst>
          </p:nvPr>
        </p:nvGraphicFramePr>
        <p:xfrm>
          <a:off x="1761392" y="21980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0203F50-DFC4-394E-AEB4-7217A0626E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1230075"/>
              </p:ext>
            </p:extLst>
          </p:nvPr>
        </p:nvGraphicFramePr>
        <p:xfrm>
          <a:off x="1761392" y="328807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C888FA1-94A4-9A46-8F1B-85416E6F88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8770737"/>
              </p:ext>
            </p:extLst>
          </p:nvPr>
        </p:nvGraphicFramePr>
        <p:xfrm>
          <a:off x="7112977" y="21980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602BC9D5-E58D-CF48-B920-82EAB24AEB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816880"/>
              </p:ext>
            </p:extLst>
          </p:nvPr>
        </p:nvGraphicFramePr>
        <p:xfrm>
          <a:off x="7112977" y="3429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05008-96DA-EA4D-AA03-5BB0A5CAC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Autore - Florida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69827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29B06-F586-6D45-ABF4-565F17A41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2.5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1B31AE-D677-4D46-B83A-847CD109E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3197-7029-C64D-AF6C-919B1A2D960E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7EF3CDC-2E68-FC4C-A8DD-4DBF2B890C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804670"/>
              </p:ext>
            </p:extLst>
          </p:nvPr>
        </p:nvGraphicFramePr>
        <p:xfrm>
          <a:off x="1503485" y="282222"/>
          <a:ext cx="10445261" cy="62935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344D0-9704-7546-B37D-3A3A620B9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Autore - Florida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26978141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33326-8E3D-7144-8F40-6E3C75528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2.5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3CBD31-146C-F44D-AE5E-EB0887002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3197-7029-C64D-AF6C-919B1A2D960E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72A7852-AF17-DC4C-BD6C-40A77E2C39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8314404"/>
              </p:ext>
            </p:extLst>
          </p:nvPr>
        </p:nvGraphicFramePr>
        <p:xfrm>
          <a:off x="237392" y="1690688"/>
          <a:ext cx="5858608" cy="4802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7EF3CDC-2E68-FC4C-A8DD-4DBF2B890C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91018"/>
              </p:ext>
            </p:extLst>
          </p:nvPr>
        </p:nvGraphicFramePr>
        <p:xfrm>
          <a:off x="6096000" y="1690688"/>
          <a:ext cx="5858608" cy="4802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4E3D8-0F4D-3447-B2F0-6FA25C418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Autore - Florida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22676341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AEB3CB-3871-284D-AC5B-B8CE7CF8E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Categorical Variables to Scatterplots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BA6F301-9246-BE44-A9BF-3C5899691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678EE2-D158-4F43-9EF3-6CD8145A8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3197-7029-C64D-AF6C-919B1A2D960E}" type="slidenum">
              <a:rPr lang="en-US" smtClean="0"/>
              <a:t>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0F4BE-06EF-BF46-A57D-18875FCFB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Autore - Florida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26143767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5958B-A4CC-6D42-BC50-794BC3911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1.28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7E032C7-897C-AC42-94CD-65858313001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03363" y="219075"/>
          <a:ext cx="10445750" cy="6137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639550-2DF5-E147-B5F3-617AA4F8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3197-7029-C64D-AF6C-919B1A2D960E}" type="slidenum">
              <a:rPr lang="en-US" smtClean="0"/>
              <a:t>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6B7D3-8C0E-0945-98CE-9114DE50A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Autore - Florida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28110221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5C22F-D2C9-794B-9701-811337744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2.7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F006C0C-791B-0B4C-ABCC-FFC17989B4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9168502"/>
              </p:ext>
            </p:extLst>
          </p:nvPr>
        </p:nvGraphicFramePr>
        <p:xfrm>
          <a:off x="1503363" y="219075"/>
          <a:ext cx="10445750" cy="6137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29E32C-5410-7E4D-97B9-C3FF65B10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3197-7029-C64D-AF6C-919B1A2D960E}" type="slidenum">
              <a:rPr lang="en-US" smtClean="0"/>
              <a:t>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370E5E-03CF-3440-A5B1-50122C72E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Autore - Florida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20064343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5C22F-D2C9-794B-9701-811337744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2.7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F006C0C-791B-0B4C-ABCC-FFC17989B4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83188" y="987425"/>
          <a:ext cx="6172200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9A6E9-8E0B-F147-B220-86D0B14D3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Z, premium gasoline</a:t>
            </a:r>
          </a:p>
          <a:p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X, regular gasoline</a:t>
            </a:r>
          </a:p>
          <a:p>
            <a:r>
              <a:rPr lang="en-US" dirty="0">
                <a:solidFill>
                  <a:srgbClr val="00B0F0"/>
                </a:solidFill>
              </a:rPr>
              <a:t>E, ethanol</a:t>
            </a:r>
          </a:p>
          <a:p>
            <a:r>
              <a:rPr lang="en-US" dirty="0">
                <a:solidFill>
                  <a:srgbClr val="92D050"/>
                </a:solidFill>
              </a:rPr>
              <a:t>D, diesel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5FC67-4505-304D-8078-C29FEF27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3197-7029-C64D-AF6C-919B1A2D960E}" type="slidenum">
              <a:rPr lang="en-US" smtClean="0"/>
              <a:t>27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E0E7C8C-F901-5143-98EA-340F1B22E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Autore - Florida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27342849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493E55F-89E8-374C-BE75-A07DABC75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BBBCCF-8585-884E-AAAC-435DB2A12B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2.2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A21F58-A220-154A-A5CB-829009F73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3197-7029-C64D-AF6C-919B1A2D960E}" type="slidenum">
              <a:rPr lang="en-US" smtClean="0"/>
              <a:t>28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E143FB-F651-E74C-907A-49C3BB82E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Autore - Florida State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3673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E4B241F-774C-9743-8FA5-99B90A509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0433F57-6316-3F46-8FA3-C69209FEF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Correlation measures the strength of the relationship between variables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508A14-8BB4-8F4C-AF6C-36D0E7B2A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3197-7029-C64D-AF6C-919B1A2D960E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1A96FCFA-48B7-6243-AA13-89865C823A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2164851"/>
              </p:ext>
            </p:extLst>
          </p:nvPr>
        </p:nvGraphicFramePr>
        <p:xfrm>
          <a:off x="2883878" y="219075"/>
          <a:ext cx="4608494" cy="61372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E9AD37B3-227F-704E-8CA0-0E9E88F2A7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1186325"/>
              </p:ext>
            </p:extLst>
          </p:nvPr>
        </p:nvGraphicFramePr>
        <p:xfrm>
          <a:off x="7492372" y="219073"/>
          <a:ext cx="4456374" cy="61372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6B072B-7D72-C84C-96D7-9B5CE7ED2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Autore - Florida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2276545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4807B-F2B8-DB4D-804E-CEA3F9262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D4112-1F07-2149-B32C-6DF1EACE2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Finding the most profitable price for a TV set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D5F7C4-80CB-6E41-9A7A-A24777706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3197-7029-C64D-AF6C-919B1A2D960E}" type="slidenum">
              <a:rPr lang="en-US" smtClean="0"/>
              <a:t>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D07C2-6B27-A14C-A3F6-88F2D4E8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Autore - Florida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29530357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EC30010-80AB-D248-B9C0-6A3B56BD5BA8}"/>
              </a:ext>
            </a:extLst>
          </p:cNvPr>
          <p:cNvSpPr/>
          <p:nvPr/>
        </p:nvSpPr>
        <p:spPr>
          <a:xfrm>
            <a:off x="4183693" y="2480153"/>
            <a:ext cx="7478039" cy="20918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F971DBC1-1A96-7741-8233-A2C3F1197C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6047577"/>
              </p:ext>
            </p:extLst>
          </p:nvPr>
        </p:nvGraphicFramePr>
        <p:xfrm>
          <a:off x="-2063458" y="2724847"/>
          <a:ext cx="19972340" cy="1408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Document" r:id="rId3" imgW="5943600" imgH="419100" progId="Word.Document.12">
                  <p:embed/>
                </p:oleObj>
              </mc:Choice>
              <mc:Fallback>
                <p:oleObj name="Document" r:id="rId3" imgW="5943600" imgH="419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2063458" y="2724847"/>
                        <a:ext cx="19972340" cy="14083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7F48CCD2-031A-C34D-8D34-EB34715C1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as a measure </a:t>
            </a:r>
            <a:r>
              <a:rPr lang="en-US" i="1" dirty="0"/>
              <a:t>r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DC094D7-BE54-9A4D-A900-A196719B1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Xbar</a:t>
            </a:r>
            <a:r>
              <a:rPr lang="en-US" dirty="0"/>
              <a:t> is the average of X</a:t>
            </a:r>
          </a:p>
          <a:p>
            <a:r>
              <a:rPr lang="en-US" dirty="0" err="1"/>
              <a:t>Ybar</a:t>
            </a:r>
            <a:r>
              <a:rPr lang="en-US" dirty="0"/>
              <a:t> is the average of Y</a:t>
            </a:r>
          </a:p>
          <a:p>
            <a:r>
              <a:rPr lang="en-US" dirty="0" err="1"/>
              <a:t>S</a:t>
            </a:r>
            <a:r>
              <a:rPr lang="en-US" baseline="-25000" dirty="0" err="1"/>
              <a:t>x</a:t>
            </a:r>
            <a:r>
              <a:rPr lang="en-US" dirty="0"/>
              <a:t> is the std. dev. of X</a:t>
            </a:r>
          </a:p>
          <a:p>
            <a:r>
              <a:rPr lang="en-US" dirty="0" err="1"/>
              <a:t>S</a:t>
            </a:r>
            <a:r>
              <a:rPr lang="en-US" baseline="-25000" dirty="0" err="1"/>
              <a:t>y</a:t>
            </a:r>
            <a:r>
              <a:rPr lang="en-US" dirty="0"/>
              <a:t> is the std. dev. of Y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E93BB1-5BF4-2149-8BA0-EAC73C99D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3197-7029-C64D-AF6C-919B1A2D960E}" type="slidenum">
              <a:rPr lang="en-US" smtClean="0"/>
              <a:t>30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84627E-D827-7848-B05E-3D5ED7C51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Autore - Florida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27656589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439F684-65D5-AB48-8691-37D6B04A6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2.23, 2.24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E3AFFD-0C08-534C-BF89-8BDA84175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3197-7029-C64D-AF6C-919B1A2D960E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0499BB3B-E049-B74A-B075-6E83AF74F6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6237029"/>
              </p:ext>
            </p:extLst>
          </p:nvPr>
        </p:nvGraphicFramePr>
        <p:xfrm>
          <a:off x="2655570" y="2503170"/>
          <a:ext cx="6880860" cy="1851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2" name="Worksheet" r:id="rId3" imgW="3822700" imgH="1028700" progId="Excel.Sheet.12">
                  <p:embed/>
                </p:oleObj>
              </mc:Choice>
              <mc:Fallback>
                <p:oleObj name="Worksheet" r:id="rId3" imgW="3822700" imgH="10287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55570" y="2503170"/>
                        <a:ext cx="6880860" cy="1851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BD3090-8590-3A4E-8975-984AF2A44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Autore - Florida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8808639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82AA-F154-9A4B-8EC9-33C8FAD43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C23D0-5514-0240-969F-918F642D5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 and Y are interchangeable</a:t>
            </a:r>
          </a:p>
          <a:p>
            <a:r>
              <a:rPr lang="en-US" dirty="0"/>
              <a:t>X and Y must be quantitative</a:t>
            </a:r>
          </a:p>
          <a:p>
            <a:r>
              <a:rPr lang="en-US" dirty="0"/>
              <a:t>Unitless</a:t>
            </a:r>
          </a:p>
          <a:p>
            <a:r>
              <a:rPr lang="en-US" dirty="0"/>
              <a:t>Sign indicates direction</a:t>
            </a:r>
          </a:p>
          <a:p>
            <a:r>
              <a:rPr lang="en-US" dirty="0"/>
              <a:t>Between -1 and 1</a:t>
            </a:r>
          </a:p>
          <a:p>
            <a:r>
              <a:rPr lang="en-US" dirty="0"/>
              <a:t>Only for linear relationships</a:t>
            </a:r>
          </a:p>
          <a:p>
            <a:r>
              <a:rPr lang="en-US" dirty="0"/>
              <a:t>Susceptible to outliers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093F2-6CE7-D448-B98A-A90AF7C30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3197-7029-C64D-AF6C-919B1A2D960E}" type="slidenum">
              <a:rPr lang="en-US" smtClean="0"/>
              <a:t>32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B8FA0-FDD6-BF46-821F-0D81BA3A8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Autore - Florida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0725109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FA516-2C3C-754A-B579-E29E3AFC2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Correlation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04B5D7-DD71-3741-B55C-ADC4D64BC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3197-7029-C64D-AF6C-919B1A2D960E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BF59939-1005-4044-BD66-F884D851BF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8899065"/>
              </p:ext>
            </p:extLst>
          </p:nvPr>
        </p:nvGraphicFramePr>
        <p:xfrm>
          <a:off x="152400" y="3009900"/>
          <a:ext cx="11887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0" name="Document" r:id="rId3" imgW="5943600" imgH="419100" progId="Word.Document.12">
                  <p:embed/>
                </p:oleObj>
              </mc:Choice>
              <mc:Fallback>
                <p:oleObj name="Document" r:id="rId3" imgW="5943600" imgH="419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" y="3009900"/>
                        <a:ext cx="118872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563E61A0-D759-B643-9E57-527F4073AE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3289164"/>
              </p:ext>
            </p:extLst>
          </p:nvPr>
        </p:nvGraphicFramePr>
        <p:xfrm>
          <a:off x="3124200" y="4521427"/>
          <a:ext cx="5943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1" name="Document" r:id="rId5" imgW="5943600" imgH="889000" progId="Word.Document.12">
                  <p:embed/>
                </p:oleObj>
              </mc:Choice>
              <mc:Fallback>
                <p:oleObj name="Document" r:id="rId5" imgW="5943600" imgH="889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24200" y="4521427"/>
                        <a:ext cx="59436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02DBE2F-CA5C-B547-8AD1-6FC6756C7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Autore - Florida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39723389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698460-2DFB-704C-BC14-A3FC9BE19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2.8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089B58-3E42-694B-981D-69A9B30C2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3197-7029-C64D-AF6C-919B1A2D960E}" type="slidenum">
              <a:rPr lang="en-US" smtClean="0"/>
              <a:t>34</a:t>
            </a:fld>
            <a:endParaRPr lang="en-US"/>
          </a:p>
        </p:txBody>
      </p:sp>
      <p:pic>
        <p:nvPicPr>
          <p:cNvPr id="6" name="Picture Placeholder 4" descr="The figure shows how the correlation coefficient r that ranges from -1 to 1 measures the strength of the linear relationship between two variables. It shows six scatterplots with r = 0, -0.3, 0.5, -0.7, 0.9 and 0.99. The first scatterplot with correlation coefficient r = 0 shows widely spread points and indicates no relationship. The second scatterplot with r = -0.3 shows widely spread points and indicates no relationship. The third scatterplot with r = 0.5 shows points in linear pattern with weak positive relationship. The fourth scatterplot with r = -0.7 shows more clear pattern with a negative linear relationship between the two variables. The fifth scatterplot with r = 0.9 shows a strong positive linear relation between two variables. Finally, the six scatterplot with r = -0.99 shows close to perfect negative linear relationship between the two variables.">
            <a:extLst>
              <a:ext uri="{FF2B5EF4-FFF2-40B4-BE49-F238E27FC236}">
                <a16:creationId xmlns:a16="http://schemas.microsoft.com/office/drawing/2014/main" id="{D0490FC4-A169-264C-B3D9-8E5F87879F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91" r="-2791"/>
          <a:stretch>
            <a:fillRect/>
          </a:stretch>
        </p:blipFill>
        <p:spPr>
          <a:xfrm>
            <a:off x="2277959" y="221172"/>
            <a:ext cx="9421349" cy="613517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9921D-D1D6-0D4C-833A-DE103AEB7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Autore - Florida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41178875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B301DC-527A-A344-B1C6-49D7721B7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Least-Squares Regression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2F08B0-B32F-E94D-8357-D622D96F10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2.3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E789C-8C7F-5A4B-A5A0-6301CE520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3197-7029-C64D-AF6C-919B1A2D960E}" type="slidenum">
              <a:rPr lang="en-US" smtClean="0"/>
              <a:t>35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995E44-D346-DA4B-BBD6-5CAA4749A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Autore - Florida State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8357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38908D-8B02-5548-819F-A97316A66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Regression 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B9E2FF-9F6D-D44E-9234-1354AAB82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straight line used to describe the effect of on variable on another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98BE2-1ED5-574A-9C5D-361BA9365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3197-7029-C64D-AF6C-919B1A2D960E}" type="slidenum">
              <a:rPr lang="en-US" smtClean="0"/>
              <a:t>36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44D2F5-7F48-8649-83A8-0D7915D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Autore - Florida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142714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44E17-1B46-024C-A1A7-C2B582A96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2.9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3AAF3C0-4323-F540-8420-9BD75A3DC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3197-7029-C64D-AF6C-919B1A2D960E}" type="slidenum">
              <a:rPr lang="en-US" smtClean="0"/>
              <a:t>37</a:t>
            </a:fld>
            <a:endParaRPr lang="en-US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7E64B3E3-BD4C-3342-B2BC-57251EB45D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5780092"/>
              </p:ext>
            </p:extLst>
          </p:nvPr>
        </p:nvGraphicFramePr>
        <p:xfrm>
          <a:off x="6570661" y="1531937"/>
          <a:ext cx="3175000" cy="328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6" name="Worksheet" r:id="rId3" imgW="3175000" imgH="3289300" progId="Excel.Sheet.12">
                  <p:embed/>
                </p:oleObj>
              </mc:Choice>
              <mc:Fallback>
                <p:oleObj name="Worksheet" r:id="rId3" imgW="3175000" imgH="32893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70661" y="1531937"/>
                        <a:ext cx="3175000" cy="32893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7B0840-BC28-BD44-B1F9-CDF278849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Autore - Florida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5100675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8A9604-E3A4-8741-B5B8-77AE8B32F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2.9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C9FC6C-43FE-0B4E-ABB6-3780A0C8D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 scatterplot of GDP and Assets with a regression line.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2DEB77-A6DD-0445-85ED-BDA22548E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3197-7029-C64D-AF6C-919B1A2D960E}" type="slidenum">
              <a:rPr lang="en-US" smtClean="0"/>
              <a:t>38</a:t>
            </a:fld>
            <a:endParaRPr lang="en-US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826D74B-4054-C94E-A2A4-0A9E42AC7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623465"/>
              </p:ext>
            </p:extLst>
          </p:nvPr>
        </p:nvGraphicFramePr>
        <p:xfrm>
          <a:off x="2883877" y="136525"/>
          <a:ext cx="9064869" cy="6584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105143-FF39-134B-87D0-1AE11296B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Autore - Florida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25682635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D5858-DC37-0845-83F1-814218736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2.10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EA0733-E51A-B745-B210-80F332FCE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least-squares regression line minimizes the overall distance of the points to the line.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ED60D5-09B0-5D45-9517-B8FF3A0C4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3197-7029-C64D-AF6C-919B1A2D960E}" type="slidenum">
              <a:rPr lang="en-US" smtClean="0"/>
              <a:t>39</a:t>
            </a:fld>
            <a:endParaRPr lang="en-US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CD9FDC5-CA65-4341-8827-D3EB8DB817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156314"/>
              </p:ext>
            </p:extLst>
          </p:nvPr>
        </p:nvGraphicFramePr>
        <p:xfrm>
          <a:off x="2883876" y="219807"/>
          <a:ext cx="9064869" cy="6136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E9473A-F1B8-014F-9A99-6FB2F6C73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Autore - Florida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2291368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29654-E354-1F43-8FAB-2618F9FA0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>
                <a:solidFill>
                  <a:srgbClr val="ABB2BF"/>
                </a:solidFill>
              </a:rPr>
              <a:t>More</a:t>
            </a:r>
            <a:r>
              <a:rPr lang="en-US" sz="4000" dirty="0">
                <a:solidFill>
                  <a:srgbClr val="ABB2BF"/>
                </a:solidFill>
              </a:rPr>
              <a:t> Variable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61049-BEF7-3940-9150-7CF224BB6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8CB371"/>
                </a:solidFill>
              </a:rPr>
              <a:t>Response Variable</a:t>
            </a:r>
          </a:p>
          <a:p>
            <a:r>
              <a:rPr lang="en-US" dirty="0">
                <a:solidFill>
                  <a:srgbClr val="8CB371"/>
                </a:solidFill>
              </a:rPr>
              <a:t>Explanatory Variable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20A08D-3EBD-9A49-AC3A-DFEDC1825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3197-7029-C64D-AF6C-919B1A2D960E}" type="slidenum">
              <a:rPr lang="en-US" smtClean="0"/>
              <a:t>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9F1D9-9EC4-4642-BD0D-5D9B5A292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Autore - Florida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4501892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99286-E2C7-5746-9993-CB8140D4D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Least-Squares Regression Line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FEF81C67-2172-5A4A-9603-48B3785000C5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>
                    <a:effectLst/>
                  </a:rPr>
                  <a:t> , </a:t>
                </a:r>
                <a:r>
                  <a:rPr lang="en-US" dirty="0"/>
                  <a:t>the least squares equation</a:t>
                </a:r>
              </a:p>
              <a:p>
                <a:r>
                  <a:rPr lang="en-US" dirty="0"/>
                  <a:t>b</a:t>
                </a:r>
                <a:r>
                  <a:rPr lang="en-US" baseline="-25000" dirty="0"/>
                  <a:t>1</a:t>
                </a:r>
                <a:r>
                  <a:rPr lang="en-US" dirty="0"/>
                  <a:t>, the slope</a:t>
                </a:r>
              </a:p>
              <a:p>
                <a:r>
                  <a:rPr lang="en-US" dirty="0"/>
                  <a:t>b</a:t>
                </a:r>
                <a:r>
                  <a:rPr lang="en-US" baseline="-25000" dirty="0"/>
                  <a:t>0</a:t>
                </a:r>
                <a:r>
                  <a:rPr lang="en-US" dirty="0"/>
                  <a:t>, the intercept</a:t>
                </a:r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FEF81C67-2172-5A4A-9603-48B3785000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3"/>
                <a:stretch>
                  <a:fillRect t="-1293" r="-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6D74E-D563-374A-B928-3AE607695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3197-7029-C64D-AF6C-919B1A2D960E}" type="slidenum">
              <a:rPr lang="en-US" smtClean="0"/>
              <a:t>40</a:t>
            </a:fld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AE8E4180-6EE8-B14A-B17D-AA9E686FD6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9441438"/>
              </p:ext>
            </p:extLst>
          </p:nvPr>
        </p:nvGraphicFramePr>
        <p:xfrm>
          <a:off x="2070462" y="1656715"/>
          <a:ext cx="10698480" cy="32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6" name="Document" r:id="rId4" imgW="5943600" imgH="177800" progId="Word.Document.12">
                  <p:embed/>
                </p:oleObj>
              </mc:Choice>
              <mc:Fallback>
                <p:oleObj name="Document" r:id="rId4" imgW="5943600" imgH="177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70462" y="1656715"/>
                        <a:ext cx="10698480" cy="320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E3CEFC51-0BAF-DA41-810A-67122C2BD5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8806259"/>
              </p:ext>
            </p:extLst>
          </p:nvPr>
        </p:nvGraphicFramePr>
        <p:xfrm>
          <a:off x="2070462" y="4881245"/>
          <a:ext cx="10698480" cy="32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7" name="Document" r:id="rId6" imgW="5943600" imgH="177800" progId="Word.Document.12">
                  <p:embed/>
                </p:oleObj>
              </mc:Choice>
              <mc:Fallback>
                <p:oleObj name="Document" r:id="rId6" imgW="5943600" imgH="177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70462" y="4881245"/>
                        <a:ext cx="10698480" cy="320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0DDC86A1-A260-3441-947D-690B51BEBF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5196553"/>
              </p:ext>
            </p:extLst>
          </p:nvPr>
        </p:nvGraphicFramePr>
        <p:xfrm>
          <a:off x="2070462" y="3120390"/>
          <a:ext cx="10698480" cy="617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8" name="Document" r:id="rId8" imgW="5943600" imgH="342900" progId="Word.Document.12">
                  <p:embed/>
                </p:oleObj>
              </mc:Choice>
              <mc:Fallback>
                <p:oleObj name="Document" r:id="rId8" imgW="5943600" imgH="342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070462" y="3120390"/>
                        <a:ext cx="10698480" cy="617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73B90-0F42-F54E-8D5D-DC1113E07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Autore - Florida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42227660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B3C7979-D8B0-3344-8BA6-C4A6B1ECC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BEF077F-3675-8D4A-943B-F9933DB7B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Predicted vs observed responses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C01E4-E7FA-4B4D-A3A8-D31EB67B2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3197-7029-C64D-AF6C-919B1A2D960E}" type="slidenum">
              <a:rPr lang="en-US" smtClean="0"/>
              <a:t>41</a:t>
            </a:fld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BE4B416-68B4-EB49-B7D1-55F7992C43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6757684"/>
              </p:ext>
            </p:extLst>
          </p:nvPr>
        </p:nvGraphicFramePr>
        <p:xfrm>
          <a:off x="2253761" y="3017520"/>
          <a:ext cx="10698480" cy="822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7" name="Document" r:id="rId3" imgW="5943600" imgH="457200" progId="Word.Document.12">
                  <p:embed/>
                </p:oleObj>
              </mc:Choice>
              <mc:Fallback>
                <p:oleObj name="Document" r:id="rId3" imgW="5943600" imgH="457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53761" y="3017520"/>
                        <a:ext cx="10698480" cy="822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79D6FF-4627-784F-B557-5B3A44AD2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Autore - Florida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34839224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7792344-F898-9F44-9ED8-24A60CA3F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2.12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11B6B436-4DAB-7841-A48D-4DCE771AA5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875937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b="0" dirty="0"/>
                  <a:t>Predict the net assets per capita for a country with a per capita GDP of $50,000</a:t>
                </a:r>
              </a:p>
              <a:p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=−27.17+4.500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=−27.17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thousand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dollars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+4.500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thousand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dollars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net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assets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thousand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dollars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GDP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per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capita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11B6B436-4DAB-7841-A48D-4DCE771AA5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875937"/>
              </a:xfrm>
              <a:blipFill>
                <a:blip r:embed="rId2"/>
                <a:stretch>
                  <a:fillRect l="-724" t="-6803"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623C1-7FD7-CF45-8D86-8A952AAB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3197-7029-C64D-AF6C-919B1A2D960E}" type="slidenum">
              <a:rPr lang="en-US" smtClean="0"/>
              <a:t>42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616355-8C46-2C4B-9FCC-8C46F2862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Autore - Florida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9843863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7792344-F898-9F44-9ED8-24A60CA3F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2.12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623C1-7FD7-CF45-8D86-8A952AAB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3197-7029-C64D-AF6C-919B1A2D960E}" type="slidenum">
              <a:rPr lang="en-US" smtClean="0"/>
              <a:t>43</a:t>
            </a:fld>
            <a:endParaRPr lang="en-US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A158FD0A-98FA-464A-8BFD-C5069809CD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347422"/>
              </p:ext>
            </p:extLst>
          </p:nvPr>
        </p:nvGraphicFramePr>
        <p:xfrm>
          <a:off x="746760" y="1690688"/>
          <a:ext cx="10698480" cy="3566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3" name="Document" r:id="rId3" imgW="5943600" imgH="1981200" progId="Word.Document.12">
                  <p:embed/>
                </p:oleObj>
              </mc:Choice>
              <mc:Fallback>
                <p:oleObj name="Document" r:id="rId3" imgW="5943600" imgH="1981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6760" y="1690688"/>
                        <a:ext cx="10698480" cy="3566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21E37-BB75-724D-B738-2DB36995F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Autore - Florida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24248172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3935B-DF09-3A4C-87C9-1610787E9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2.46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A8929F-38B2-384E-90F8-CD49B6FC9E4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 anchor="t"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=15+30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effectLst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A8929F-38B2-384E-90F8-CD49B6FC9E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1712A1-475A-2B46-9E61-BE3BDC3B0D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r>
              <a:rPr lang="en-US" dirty="0"/>
              <a:t>What is the slope?</a:t>
            </a:r>
          </a:p>
          <a:p>
            <a:r>
              <a:rPr lang="en-US" dirty="0"/>
              <a:t>What is the intercept?</a:t>
            </a:r>
          </a:p>
          <a:p>
            <a:r>
              <a:rPr lang="en-US" dirty="0"/>
              <a:t>Find the predicted values for x=10, x=20, and x=30</a:t>
            </a:r>
          </a:p>
          <a:p>
            <a:r>
              <a:rPr lang="en-US" dirty="0"/>
              <a:t>Plot the regression line for values of x between 0 and 50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A92E16-CC61-2849-85CF-8C7BBFAE9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3197-7029-C64D-AF6C-919B1A2D960E}" type="slidenum">
              <a:rPr lang="en-US" smtClean="0"/>
              <a:t>44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B26D83A-EB73-694A-8D31-5357EBF67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Autore - Florida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33358758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3935B-DF09-3A4C-87C9-1610787E9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2.46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A8929F-38B2-384E-90F8-CD49B6FC9E4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5181600" cy="551815"/>
              </a:xfrm>
            </p:spPr>
            <p:txBody>
              <a:bodyPr anchor="t"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=15+30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effectLst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A8929F-38B2-384E-90F8-CD49B6FC9E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5181600" cy="55181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1712A1-475A-2B46-9E61-BE3BDC3B0D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r>
              <a:rPr lang="en-US" dirty="0"/>
              <a:t>What is the slope?</a:t>
            </a:r>
          </a:p>
          <a:p>
            <a:r>
              <a:rPr lang="en-US" dirty="0"/>
              <a:t>What is the intercept?</a:t>
            </a:r>
          </a:p>
          <a:p>
            <a:r>
              <a:rPr lang="en-US" dirty="0"/>
              <a:t>Find the predicted values for x=10, x=20, and x=30</a:t>
            </a:r>
          </a:p>
          <a:p>
            <a:r>
              <a:rPr lang="en-US" dirty="0"/>
              <a:t>Plot the regression line for values of x between 0 and 50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A92E16-CC61-2849-85CF-8C7BBFAE9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3197-7029-C64D-AF6C-919B1A2D960E}" type="slidenum">
              <a:rPr lang="en-US" smtClean="0"/>
              <a:t>45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4">
                <a:extLst>
                  <a:ext uri="{FF2B5EF4-FFF2-40B4-BE49-F238E27FC236}">
                    <a16:creationId xmlns:a16="http://schemas.microsoft.com/office/drawing/2014/main" id="{141B4CC4-BEF2-BC4F-B3E4-2501A77F3D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0600" y="1825626"/>
                <a:ext cx="5181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rgbClr val="8CB37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rgbClr val="8CB37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8CB37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8CB37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8CB37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B1 = 30</a:t>
                </a:r>
              </a:p>
              <a:p>
                <a:r>
                  <a:rPr lang="en-US" dirty="0"/>
                  <a:t>B0 = 15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=315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=20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615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=30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915</m:t>
                    </m:r>
                  </m:oMath>
                </a14:m>
                <a:endParaRPr lang="en-US" dirty="0"/>
              </a:p>
              <a:p>
                <a:r>
                  <a:rPr lang="en-US" dirty="0"/>
                  <a:t>…</a:t>
                </a:r>
              </a:p>
            </p:txBody>
          </p:sp>
        </mc:Choice>
        <mc:Fallback xmlns="">
          <p:sp>
            <p:nvSpPr>
              <p:cNvPr id="7" name="Text Placeholder 4">
                <a:extLst>
                  <a:ext uri="{FF2B5EF4-FFF2-40B4-BE49-F238E27FC236}">
                    <a16:creationId xmlns:a16="http://schemas.microsoft.com/office/drawing/2014/main" id="{141B4CC4-BEF2-BC4F-B3E4-2501A77F3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825626"/>
                <a:ext cx="5181600" cy="4351338"/>
              </a:xfrm>
              <a:prstGeom prst="rect">
                <a:avLst/>
              </a:prstGeom>
              <a:blipFill>
                <a:blip r:embed="rId3"/>
                <a:stretch>
                  <a:fillRect l="-1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99DE97-B3E6-5C4C-AE46-F3A92C4E3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Autore - Florida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42450899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D9B6D-0B83-9047-8E87-EDFEB08AF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2.46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Placeholder 8">
                <a:extLst>
                  <a:ext uri="{FF2B5EF4-FFF2-40B4-BE49-F238E27FC236}">
                    <a16:creationId xmlns:a16="http://schemas.microsoft.com/office/drawing/2014/main" id="{04116BAF-6A98-C44D-9698-35839DC2D86C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=10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=315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=20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=615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=30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=915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Text Placeholder 8">
                <a:extLst>
                  <a:ext uri="{FF2B5EF4-FFF2-40B4-BE49-F238E27FC236}">
                    <a16:creationId xmlns:a16="http://schemas.microsoft.com/office/drawing/2014/main" id="{04116BAF-6A98-C44D-9698-35839DC2D8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2"/>
                <a:stretch>
                  <a:fillRect t="-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2C8FCE-59DB-9E4E-9625-08DDA9C66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3197-7029-C64D-AF6C-919B1A2D960E}" type="slidenum">
              <a:rPr lang="en-US" smtClean="0"/>
              <a:t>46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DB1BE5-BF64-994B-A91B-B28F3CDFB5C3}"/>
              </a:ext>
            </a:extLst>
          </p:cNvPr>
          <p:cNvSpPr/>
          <p:nvPr/>
        </p:nvSpPr>
        <p:spPr>
          <a:xfrm>
            <a:off x="2883877" y="136526"/>
            <a:ext cx="9064869" cy="62198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B411D6-2C99-FC4F-89A3-44045F54F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Autore - Florida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21947008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D9B6D-0B83-9047-8E87-EDFEB08AF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2.46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Placeholder 8">
                <a:extLst>
                  <a:ext uri="{FF2B5EF4-FFF2-40B4-BE49-F238E27FC236}">
                    <a16:creationId xmlns:a16="http://schemas.microsoft.com/office/drawing/2014/main" id="{04116BAF-6A98-C44D-9698-35839DC2D86C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=10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=315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=20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=615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=30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=915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Text Placeholder 8">
                <a:extLst>
                  <a:ext uri="{FF2B5EF4-FFF2-40B4-BE49-F238E27FC236}">
                    <a16:creationId xmlns:a16="http://schemas.microsoft.com/office/drawing/2014/main" id="{04116BAF-6A98-C44D-9698-35839DC2D8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2"/>
                <a:stretch>
                  <a:fillRect t="-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2C8FCE-59DB-9E4E-9625-08DDA9C66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3197-7029-C64D-AF6C-919B1A2D960E}" type="slidenum">
              <a:rPr lang="en-US" smtClean="0"/>
              <a:t>47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262E00D-FDCE-894B-9CB5-B151368EF5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7452105"/>
              </p:ext>
            </p:extLst>
          </p:nvPr>
        </p:nvGraphicFramePr>
        <p:xfrm>
          <a:off x="2883877" y="219808"/>
          <a:ext cx="9064869" cy="61365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DB42F8-47F6-A241-9072-FBFA25ECE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Autore - Florida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36725101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76413-15C1-4642-951D-E7AC05662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2.47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0E534B-DFCE-284F-ADDA-323AF1F33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See spreadsheet for steps and error calculation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991551C-0684-E14C-90C7-CBC6B36501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0910304"/>
              </p:ext>
            </p:extLst>
          </p:nvPr>
        </p:nvGraphicFramePr>
        <p:xfrm>
          <a:off x="2881745" y="219807"/>
          <a:ext cx="9064869" cy="6136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27B0B-C8C0-8F40-ABA5-54105F3E0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3197-7029-C64D-AF6C-919B1A2D960E}" type="slidenum">
              <a:rPr lang="en-US" smtClean="0"/>
              <a:t>48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4095C71-1196-204D-9AED-0F27B5ED3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Autore - Florida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8727905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8F55FA9-7351-6E43-BDCD-FDB643C31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Facts about least-squares regression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A5B012-6210-704F-BF9A-4DE552690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Correlation dictates how much of an impact X has on 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92346-EBAB-C34D-AF64-AD5E19D52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3197-7029-C64D-AF6C-919B1A2D960E}" type="slidenum">
              <a:rPr lang="en-US" smtClean="0"/>
              <a:t>49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715C27-43AC-1541-87BE-93D72DAE1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Autore - Florida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2557688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D6566-3A9F-EB4C-A064-7D58B83BE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2.2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C875937-BD76-4D48-9435-C919379F09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Emily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C0BC543-F164-634B-844A-9AEB7E981D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Zachary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FF1CA-AA38-0840-A14F-0011A2FDD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3197-7029-C64D-AF6C-919B1A2D960E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B31BA76-9720-B54A-8306-F85B66988A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913503"/>
              </p:ext>
            </p:extLst>
          </p:nvPr>
        </p:nvGraphicFramePr>
        <p:xfrm>
          <a:off x="862807" y="3037743"/>
          <a:ext cx="5181600" cy="828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526576454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440605423"/>
                    </a:ext>
                  </a:extLst>
                </a:gridCol>
              </a:tblGrid>
              <a:tr h="414405">
                <a:tc>
                  <a:txBody>
                    <a:bodyPr/>
                    <a:lstStyle/>
                    <a:p>
                      <a:r>
                        <a:rPr lang="en-US" b="1" i="0" dirty="0">
                          <a:solidFill>
                            <a:srgbClr val="ABB2BF"/>
                          </a:solidFill>
                        </a:rPr>
                        <a:t>Inventory Level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solidFill>
                            <a:srgbClr val="ABB2BF"/>
                          </a:solidFill>
                        </a:rPr>
                        <a:t>Monthly 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375633"/>
                  </a:ext>
                </a:extLst>
              </a:tr>
              <a:tr h="414405">
                <a:tc>
                  <a:txBody>
                    <a:bodyPr/>
                    <a:lstStyle/>
                    <a:p>
                      <a:r>
                        <a:rPr lang="en-US" i="0" u="none" dirty="0">
                          <a:solidFill>
                            <a:srgbClr val="D19A66"/>
                          </a:solidFill>
                        </a:rPr>
                        <a:t>Response</a:t>
                      </a:r>
                      <a:r>
                        <a:rPr lang="en-US" dirty="0">
                          <a:solidFill>
                            <a:srgbClr val="8CB371"/>
                          </a:solidFill>
                        </a:rPr>
                        <a:t> Variable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i="0" u="none" dirty="0">
                          <a:solidFill>
                            <a:srgbClr val="8CB371"/>
                          </a:solidFill>
                        </a:rPr>
                        <a:t>Response</a:t>
                      </a:r>
                      <a:r>
                        <a:rPr lang="en-US" dirty="0">
                          <a:solidFill>
                            <a:srgbClr val="8CB371"/>
                          </a:solidFill>
                        </a:rPr>
                        <a:t>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8560324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76AB85A-ADBA-CB48-971D-309471AA3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730226"/>
              </p:ext>
            </p:extLst>
          </p:nvPr>
        </p:nvGraphicFramePr>
        <p:xfrm>
          <a:off x="6172200" y="3037743"/>
          <a:ext cx="5181600" cy="828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526576454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440605423"/>
                    </a:ext>
                  </a:extLst>
                </a:gridCol>
              </a:tblGrid>
              <a:tr h="414405">
                <a:tc>
                  <a:txBody>
                    <a:bodyPr/>
                    <a:lstStyle/>
                    <a:p>
                      <a:r>
                        <a:rPr lang="en-US" b="1" i="0" dirty="0">
                          <a:solidFill>
                            <a:srgbClr val="ABB2BF"/>
                          </a:solidFill>
                        </a:rPr>
                        <a:t>Inventory Level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solidFill>
                            <a:srgbClr val="ABB2BF"/>
                          </a:solidFill>
                        </a:rPr>
                        <a:t>Monthly 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375633"/>
                  </a:ext>
                </a:extLst>
              </a:tr>
              <a:tr h="414405">
                <a:tc>
                  <a:txBody>
                    <a:bodyPr/>
                    <a:lstStyle/>
                    <a:p>
                      <a:r>
                        <a:rPr lang="en-US" i="0" u="none" dirty="0">
                          <a:solidFill>
                            <a:srgbClr val="D19A66"/>
                          </a:solidFill>
                        </a:rPr>
                        <a:t>Explanatory</a:t>
                      </a:r>
                      <a:r>
                        <a:rPr lang="en-US" dirty="0">
                          <a:solidFill>
                            <a:srgbClr val="8CB371"/>
                          </a:solidFill>
                        </a:rPr>
                        <a:t> Variable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i="0" u="none" dirty="0">
                          <a:solidFill>
                            <a:srgbClr val="8CB371"/>
                          </a:solidFill>
                        </a:rPr>
                        <a:t>Response</a:t>
                      </a:r>
                      <a:r>
                        <a:rPr lang="en-US" dirty="0">
                          <a:solidFill>
                            <a:srgbClr val="8CB371"/>
                          </a:solidFill>
                        </a:rPr>
                        <a:t>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85603244"/>
                  </a:ext>
                </a:extLst>
              </a:tr>
            </a:tbl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8CCCFE-E929-F34C-8FD0-E9DAE3F84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Autore - Florida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28302593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FEC4DDF4-4F6A-7C48-9EBC-969D2724B1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0550436"/>
              </p:ext>
            </p:extLst>
          </p:nvPr>
        </p:nvGraphicFramePr>
        <p:xfrm>
          <a:off x="243254" y="219808"/>
          <a:ext cx="10698480" cy="6195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2" name="Document" r:id="rId3" imgW="5943600" imgH="3441700" progId="Word.Document.12">
                  <p:embed/>
                </p:oleObj>
              </mc:Choice>
              <mc:Fallback>
                <p:oleObj name="Document" r:id="rId3" imgW="5943600" imgH="3441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254" y="219808"/>
                        <a:ext cx="10698480" cy="6195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E561ABFA-2EC6-D548-83C9-B74C76731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Facts About Least-Squares Regression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B82D388-2207-3041-AB1F-560255450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1821" y="1607127"/>
            <a:ext cx="4546919" cy="5512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Suppose </a:t>
            </a:r>
            <a:r>
              <a:rPr lang="en-US" sz="2400" i="1" dirty="0"/>
              <a:t>b</a:t>
            </a:r>
            <a:r>
              <a:rPr lang="en-US" sz="2400" baseline="-25000" dirty="0"/>
              <a:t>1</a:t>
            </a:r>
            <a:r>
              <a:rPr lang="en-US" sz="2400" dirty="0"/>
              <a:t>=1, </a:t>
            </a:r>
            <a:r>
              <a:rPr lang="en-US" sz="2400" i="1" dirty="0" err="1"/>
              <a:t>s</a:t>
            </a:r>
            <a:r>
              <a:rPr lang="en-US" sz="2400" i="1" baseline="-25000" dirty="0" err="1"/>
              <a:t>x</a:t>
            </a:r>
            <a:r>
              <a:rPr lang="en-US" sz="2400" dirty="0"/>
              <a:t>=1/2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E049BA9-7CB6-DE48-BFC0-EBE148698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Fact 1: Correlation dictates how much of an impact X has on 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9A8551-052B-C449-BF6D-8345119EF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3197-7029-C64D-AF6C-919B1A2D960E}" type="slidenum">
              <a:rPr lang="en-US" smtClean="0"/>
              <a:t>50</a:t>
            </a:fld>
            <a:endParaRPr lang="en-US"/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BE27B93F-0CD0-3441-8938-79EEC3E12586}"/>
              </a:ext>
            </a:extLst>
          </p:cNvPr>
          <p:cNvSpPr txBox="1">
            <a:spLocks/>
          </p:cNvSpPr>
          <p:nvPr/>
        </p:nvSpPr>
        <p:spPr>
          <a:xfrm>
            <a:off x="7401826" y="2319689"/>
            <a:ext cx="4546919" cy="500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rgbClr val="8CB37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8CB37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CB37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CB37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CB37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Suppose </a:t>
            </a:r>
            <a:r>
              <a:rPr lang="en-US" sz="2400" i="1" dirty="0"/>
              <a:t>r</a:t>
            </a:r>
            <a:r>
              <a:rPr lang="en-US" sz="2400" dirty="0"/>
              <a:t>=1</a:t>
            </a:r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28A7E3A0-6591-3046-8893-020A1BA4BD87}"/>
              </a:ext>
            </a:extLst>
          </p:cNvPr>
          <p:cNvSpPr txBox="1">
            <a:spLocks/>
          </p:cNvSpPr>
          <p:nvPr/>
        </p:nvSpPr>
        <p:spPr>
          <a:xfrm>
            <a:off x="7401825" y="2993458"/>
            <a:ext cx="4546919" cy="500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rgbClr val="8CB37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8CB37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CB37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CB37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CB37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To maintain equality, </a:t>
            </a:r>
            <a:r>
              <a:rPr lang="en-US" sz="2400" i="1" dirty="0" err="1"/>
              <a:t>s</a:t>
            </a:r>
            <a:r>
              <a:rPr lang="en-US" sz="2400" i="1" baseline="-25000" dirty="0" err="1"/>
              <a:t>y</a:t>
            </a:r>
            <a:r>
              <a:rPr lang="en-US" sz="2400" dirty="0"/>
              <a:t> must be 2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B866414A-A44D-244B-A0D3-9F1C84F47EC6}"/>
              </a:ext>
            </a:extLst>
          </p:cNvPr>
          <p:cNvSpPr txBox="1">
            <a:spLocks/>
          </p:cNvSpPr>
          <p:nvPr/>
        </p:nvSpPr>
        <p:spPr>
          <a:xfrm>
            <a:off x="7401824" y="3667227"/>
            <a:ext cx="4546919" cy="500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rgbClr val="8CB37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8CB37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CB37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CB37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CB37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Suppose r= 1/2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070AFEE5-6002-D949-95D1-C2279F8066AF}"/>
              </a:ext>
            </a:extLst>
          </p:cNvPr>
          <p:cNvSpPr txBox="1">
            <a:spLocks/>
          </p:cNvSpPr>
          <p:nvPr/>
        </p:nvSpPr>
        <p:spPr>
          <a:xfrm>
            <a:off x="7401823" y="4335043"/>
            <a:ext cx="4546919" cy="500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rgbClr val="8CB37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8CB37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CB37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CB37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CB37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To maintain equality, </a:t>
            </a:r>
            <a:r>
              <a:rPr lang="en-US" sz="2400" i="1" dirty="0" err="1"/>
              <a:t>s</a:t>
            </a:r>
            <a:r>
              <a:rPr lang="en-US" sz="2400" i="1" baseline="-25000" dirty="0" err="1"/>
              <a:t>y</a:t>
            </a:r>
            <a:r>
              <a:rPr lang="en-US" sz="2400" dirty="0"/>
              <a:t> must be 1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F1D1EC3F-0390-2C43-85DC-C7BFD298B1A3}"/>
              </a:ext>
            </a:extLst>
          </p:cNvPr>
          <p:cNvSpPr txBox="1">
            <a:spLocks/>
          </p:cNvSpPr>
          <p:nvPr/>
        </p:nvSpPr>
        <p:spPr>
          <a:xfrm>
            <a:off x="7401823" y="5002859"/>
            <a:ext cx="4546919" cy="500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rgbClr val="8CB37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8CB37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CB37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CB37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CB37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Suppose </a:t>
            </a:r>
            <a:r>
              <a:rPr lang="en-US" sz="2400" i="1" dirty="0"/>
              <a:t>r</a:t>
            </a:r>
            <a:r>
              <a:rPr lang="en-US" sz="2400" dirty="0"/>
              <a:t>=0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BBF302D4-21E3-E940-940A-15D2DBD85A36}"/>
              </a:ext>
            </a:extLst>
          </p:cNvPr>
          <p:cNvSpPr txBox="1">
            <a:spLocks/>
          </p:cNvSpPr>
          <p:nvPr/>
        </p:nvSpPr>
        <p:spPr>
          <a:xfrm>
            <a:off x="7401822" y="5688534"/>
            <a:ext cx="4546919" cy="75713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rgbClr val="8CB37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8CB37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CB37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CB37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CB37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To maintain equality, </a:t>
            </a:r>
            <a:r>
              <a:rPr lang="en-US" sz="2400" i="1" dirty="0" err="1"/>
              <a:t>s</a:t>
            </a:r>
            <a:r>
              <a:rPr lang="en-US" sz="2400" i="1" baseline="-25000" dirty="0" err="1"/>
              <a:t>y</a:t>
            </a:r>
            <a:r>
              <a:rPr lang="en-US" sz="2400" dirty="0"/>
              <a:t> can be any number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E53507-F9AF-5C4E-9493-45CC2598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Autore - Florida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649078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8F55FA9-7351-6E43-BDCD-FDB643C31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Facts about least-squares regression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A5B012-6210-704F-BF9A-4DE552690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Correlation dictates how much of an impact X has on 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least-squares regression line always goes through the means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92346-EBAB-C34D-AF64-AD5E19D52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3197-7029-C64D-AF6C-919B1A2D960E}" type="slidenum">
              <a:rPr lang="en-US" smtClean="0"/>
              <a:t>51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871E14-2EC4-624E-BD74-6318A2F6C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Autore - Florida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5598356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76413-15C1-4642-951D-E7AC05662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Facts About Least-Squares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0E0E534B-DFCE-284F-ADDA-323AF1F33E5F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r>
                  <a:rPr lang="en-US" dirty="0"/>
                  <a:t>The least-squares regression line always goes through the means and can be entirely described by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s</a:t>
                </a:r>
                <a:r>
                  <a:rPr lang="en-US" baseline="-25000" dirty="0" err="1"/>
                  <a:t>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s</a:t>
                </a:r>
                <a:r>
                  <a:rPr lang="en-US" baseline="-25000" dirty="0" err="1"/>
                  <a:t>y</a:t>
                </a:r>
                <a:r>
                  <a:rPr lang="en-US" dirty="0"/>
                  <a:t>, and r.</a:t>
                </a:r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0E0E534B-DFCE-284F-ADDA-323AF1F33E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2"/>
                <a:stretch>
                  <a:fillRect l="-1923" t="-2326" r="-4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991551C-0684-E14C-90C7-CBC6B36501EA}"/>
              </a:ext>
            </a:extLst>
          </p:cNvPr>
          <p:cNvGraphicFramePr>
            <a:graphicFrameLocks/>
          </p:cNvGraphicFramePr>
          <p:nvPr/>
        </p:nvGraphicFramePr>
        <p:xfrm>
          <a:off x="2881745" y="219807"/>
          <a:ext cx="9064869" cy="6136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27B0B-C8C0-8F40-ABA5-54105F3E0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3197-7029-C64D-AF6C-919B1A2D960E}" type="slidenum">
              <a:rPr lang="en-US" smtClean="0"/>
              <a:t>52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5345254-BFD6-8642-9A74-A181DE270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Autore - Florida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35310763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8F55FA9-7351-6E43-BDCD-FDB643C31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Facts about least-squares regression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A5B012-6210-704F-BF9A-4DE552690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Correlation dictates how much of an impact X has on 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least-squares regression line always goes through the means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Response and explanatory variables matter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92346-EBAB-C34D-AF64-AD5E19D52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3197-7029-C64D-AF6C-919B1A2D960E}" type="slidenum">
              <a:rPr lang="en-US" smtClean="0"/>
              <a:t>53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C12C85-372F-EF4E-BAD5-03E955542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Autore - Florida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6948387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59A8A58-8AB8-ED41-A6C4-DA60AB194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Facts About Least-Squares Regression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C687E9A-F226-4445-8146-3D7278694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regression line depends on which variable is used as the explanatory variable.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DE4CB-AFCD-5A46-81B7-0D521BBC2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3197-7029-C64D-AF6C-919B1A2D960E}" type="slidenum">
              <a:rPr lang="en-US" smtClean="0"/>
              <a:t>54</a:t>
            </a:fld>
            <a:endParaRPr lang="en-US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7B6A72C4-F296-3542-B661-87A95776540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881313" y="212725"/>
          <a:ext cx="9051925" cy="614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549E6B-B73C-5745-8602-25D015A02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Autore - Florida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35284083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29AAAFA-3980-1F4B-90BB-DE4D1BA32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 of </a:t>
            </a:r>
            <a:r>
              <a:rPr lang="en-US" i="1" dirty="0"/>
              <a:t>r</a:t>
            </a:r>
            <a:r>
              <a:rPr lang="en-US" baseline="30000" dirty="0"/>
              <a:t>2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3595452-6851-2E40-8A7D-57B898E56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values, one real, one estimated.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E3B40A8-3EE4-DF4A-9481-E643798FE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Intuition for </a:t>
            </a:r>
            <a:r>
              <a:rPr lang="en-US" i="1" dirty="0"/>
              <a:t>r</a:t>
            </a:r>
            <a:r>
              <a:rPr lang="en-US" baseline="30000" dirty="0"/>
              <a:t>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F44C44-0575-0749-94E2-D7BE8E2F8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3197-7029-C64D-AF6C-919B1A2D960E}" type="slidenum">
              <a:rPr lang="en-US" smtClean="0"/>
              <a:t>55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0D0D8C-3FB3-BF4C-857C-47B7CEB41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Autore - Florida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42573573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29AAAFA-3980-1F4B-90BB-DE4D1BA32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 of </a:t>
            </a:r>
            <a:r>
              <a:rPr lang="en-US" i="1" dirty="0"/>
              <a:t>r</a:t>
            </a:r>
            <a:r>
              <a:rPr lang="en-US" baseline="30000" dirty="0"/>
              <a:t>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F44C44-0575-0749-94E2-D7BE8E2F8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3197-7029-C64D-AF6C-919B1A2D960E}" type="slidenum">
              <a:rPr lang="en-US" smtClean="0"/>
              <a:t>56</a:t>
            </a:fld>
            <a:endParaRPr lang="en-US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C101B44B-D234-E44D-B300-6220F6F113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1169431"/>
              </p:ext>
            </p:extLst>
          </p:nvPr>
        </p:nvGraphicFramePr>
        <p:xfrm>
          <a:off x="746760" y="1690688"/>
          <a:ext cx="10698480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5" name="Document" r:id="rId3" imgW="5943600" imgH="1333500" progId="Word.Document.12">
                  <p:embed/>
                </p:oleObj>
              </mc:Choice>
              <mc:Fallback>
                <p:oleObj name="Document" r:id="rId3" imgW="5943600" imgH="1333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6760" y="1690688"/>
                        <a:ext cx="10698480" cy="2400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710B7C-2014-A94B-9050-35D03727A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Autore - Florida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30053322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36B4B-92DA-774E-A63F-FB31268FE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2.15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E8944-4C6C-D945-B373-869B68882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3F31C8-A8A5-8F47-AE96-8E23251C1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3197-7029-C64D-AF6C-919B1A2D960E}" type="slidenum">
              <a:rPr lang="en-US" smtClean="0"/>
              <a:t>57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4A9897-2A28-154D-98FA-F9F0CE723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Autore - Florida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28691141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05BC6-CBC9-D440-8E52-9200BDA97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Z-Table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D7E49-E43D-CD4A-A233-5F7B44073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University student monthly expenditure on Starbucks product is Normally distributed with mean $40 and standard deviation $6</a:t>
            </a:r>
          </a:p>
          <a:p>
            <a:r>
              <a:rPr lang="en-US" dirty="0"/>
              <a:t>A sample of FSU students has a mean of $53.02</a:t>
            </a:r>
          </a:p>
          <a:p>
            <a:r>
              <a:rPr lang="en-US" dirty="0"/>
              <a:t>What percent of university students spend more per month on Starbucks than the FSU sample?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62D76A-F7DC-AE4A-9816-176B50162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3197-7029-C64D-AF6C-919B1A2D960E}" type="slidenum">
              <a:rPr lang="en-US" smtClean="0"/>
              <a:t>58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C9AAB-CBB9-2843-9E63-6B56679C1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Autore - Florida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375533844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05BC6-CBC9-D440-8E52-9200BDA97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Z-Table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AD7E49-E43D-CD4A-A233-5F7B440736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University student monthly expenditure on Starbucks product is Normally distributed with mean $40 and standard deviation $6</a:t>
                </a:r>
              </a:p>
              <a:p>
                <a:r>
                  <a:rPr lang="en-US" dirty="0"/>
                  <a:t>A sample of FSU students has a mean of $53.02</a:t>
                </a:r>
              </a:p>
              <a:p>
                <a:r>
                  <a:rPr lang="en-US" dirty="0"/>
                  <a:t>What percent of university students spend more per month on Starbucks than the FSU sample?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53.02−40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=2.17⇒0.9850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1−0.9850=0.015=1.%</m:t>
                    </m:r>
                  </m:oMath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AD7E49-E43D-CD4A-A233-5F7B440736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62D76A-F7DC-AE4A-9816-176B50162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3197-7029-C64D-AF6C-919B1A2D960E}" type="slidenum">
              <a:rPr lang="en-US" smtClean="0"/>
              <a:t>59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446BE6-7B01-A446-85C4-C463C8149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Autore - Florida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66709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F3809-4D28-9D46-B4FF-2CA7139BF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Variable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2EC90-70C7-1E43-A9DD-BB71D0C30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Explanatory variable ≡ independent variable</a:t>
            </a:r>
          </a:p>
          <a:p>
            <a:r>
              <a:rPr lang="en-US" dirty="0"/>
              <a:t>Response variable ≡ dependent variable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C1C782-062A-BF4B-BCE6-AF8E8AF4D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3197-7029-C64D-AF6C-919B1A2D960E}" type="slidenum">
              <a:rPr lang="en-US" smtClean="0"/>
              <a:t>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01600-03C3-6243-9801-A2DA16B1A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Autore - Florida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41669104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05BC6-CBC9-D440-8E52-9200BDA97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Z-Table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D7E49-E43D-CD4A-A233-5F7B44073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Blah blah blah mean 50 and standard deviation 10</a:t>
            </a:r>
          </a:p>
          <a:p>
            <a:r>
              <a:rPr lang="en-US" dirty="0"/>
              <a:t>Blah blah blah 23</a:t>
            </a:r>
          </a:p>
          <a:p>
            <a:r>
              <a:rPr lang="en-US" dirty="0"/>
              <a:t>What percent below 23?</a:t>
            </a:r>
          </a:p>
          <a:p>
            <a:r>
              <a:rPr lang="en-US" dirty="0"/>
              <a:t>What percent above 23?</a:t>
            </a:r>
          </a:p>
          <a:p>
            <a:r>
              <a:rPr lang="en-US" dirty="0"/>
              <a:t>What percent between 23 and 50?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62D76A-F7DC-AE4A-9816-176B50162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3197-7029-C64D-AF6C-919B1A2D960E}" type="slidenum">
              <a:rPr lang="en-US" smtClean="0"/>
              <a:t>60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0F11F-01D8-5A4C-B3C5-00E8D0F27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Autore - Florida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4666456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05BC6-CBC9-D440-8E52-9200BDA97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Z-Table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AD7E49-E43D-CD4A-A233-5F7B440736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23−50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=−2.7⇒0.0035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Above: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1−0.0035=0.9965=99.65%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Below: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0.0035=0.35%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Between: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50−50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=0⇒0.5000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0.5000 −0.0035=49.65%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AD7E49-E43D-CD4A-A233-5F7B440736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62D76A-F7DC-AE4A-9816-176B50162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3197-7029-C64D-AF6C-919B1A2D960E}" type="slidenum">
              <a:rPr lang="en-US" smtClean="0"/>
              <a:t>61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A7FDE7-4E81-814D-ACE8-7AD2AB235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Autore - Florida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2599724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2FE27-E34B-B748-B9D8-78A69A543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2.1 (Try it)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894E5F-04AF-8148-91C8-841EF76C1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relationship between worker productivity and sleep</a:t>
            </a:r>
          </a:p>
          <a:p>
            <a:r>
              <a:rPr lang="en-US" dirty="0"/>
              <a:t>Cases</a:t>
            </a:r>
          </a:p>
          <a:p>
            <a:r>
              <a:rPr lang="en-US" dirty="0"/>
              <a:t>Label variable</a:t>
            </a:r>
          </a:p>
          <a:p>
            <a:r>
              <a:rPr lang="en-US" dirty="0"/>
              <a:t>Quantitative vs Categorical</a:t>
            </a:r>
          </a:p>
          <a:p>
            <a:r>
              <a:rPr lang="en-US" dirty="0"/>
              <a:t>Explanatory vs Response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DED07-E19E-A742-8FAD-FC3E262E0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3197-7029-C64D-AF6C-919B1A2D960E}" type="slidenum">
              <a:rPr lang="en-US" smtClean="0"/>
              <a:t>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C25B94-1EC5-7441-AFCC-0AA65848E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Autore - Florida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2890596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2FE27-E34B-B748-B9D8-78A69A543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2.1 (Solution)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894E5F-04AF-8148-91C8-841EF76C1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relationship between worker productivity and sleep</a:t>
            </a:r>
          </a:p>
          <a:p>
            <a:r>
              <a:rPr lang="en-US" dirty="0"/>
              <a:t>Cases: Workers</a:t>
            </a:r>
          </a:p>
          <a:p>
            <a:r>
              <a:rPr lang="en-US" dirty="0"/>
              <a:t>Label variable: Worker’s name or ID</a:t>
            </a:r>
          </a:p>
          <a:p>
            <a:r>
              <a:rPr lang="en-US" dirty="0"/>
              <a:t>Quantitative vs Categorical: Can be both. E.g., hours slept or “a lot” vs “a little”</a:t>
            </a:r>
          </a:p>
          <a:p>
            <a:r>
              <a:rPr lang="en-US" dirty="0"/>
              <a:t>Explanatory vs Response: Probably sleep as explanatory and productivity as response. But can investigate work’s impact on sleep.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A1AB6-C8F7-2647-A8D9-1FA0F1620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3197-7029-C64D-AF6C-919B1A2D960E}" type="slidenum">
              <a:rPr lang="en-US" smtClean="0"/>
              <a:t>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96EAB-17BD-E842-BE9A-B1CA58EED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Autore - Florida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4039316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0162F8-976E-DA4A-AF80-8CB74302E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Scatterplots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1FDFEC-2578-DB40-B57F-4EF96C7A06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2.1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0D2872-722F-264A-91D5-D31BE4F32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3197-7029-C64D-AF6C-919B1A2D960E}" type="slidenum">
              <a:rPr lang="en-US" smtClean="0"/>
              <a:t>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FCC16C-A56E-A844-A6C2-E78DECD15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Autore - Florida State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872178"/>
      </p:ext>
    </p:extLst>
  </p:cSld>
  <p:clrMapOvr>
    <a:masterClrMapping/>
  </p:clrMapOvr>
</p:sld>
</file>

<file path=ppt/theme/theme1.xml><?xml version="1.0" encoding="utf-8"?>
<a:theme xmlns:a="http://schemas.openxmlformats.org/drawingml/2006/main" name="AtomDark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omDark" id="{594B858C-1FA4-D546-9BBA-CA0D8AD78C12}" vid="{CE0C8596-C8D1-B746-94E4-B50CD736CA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AtomDark</Template>
  <TotalTime>1401</TotalTime>
  <Words>1551</Words>
  <Application>Microsoft Macintosh PowerPoint</Application>
  <PresentationFormat>Widescreen</PresentationFormat>
  <Paragraphs>344</Paragraphs>
  <Slides>61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61</vt:i4>
      </vt:variant>
    </vt:vector>
  </HeadingPairs>
  <TitlesOfParts>
    <vt:vector size="69" baseType="lpstr">
      <vt:lpstr>Arial</vt:lpstr>
      <vt:lpstr>Calibri</vt:lpstr>
      <vt:lpstr>Calibri Light</vt:lpstr>
      <vt:lpstr>Cambria Math</vt:lpstr>
      <vt:lpstr>AtomDark</vt:lpstr>
      <vt:lpstr>Worksheet</vt:lpstr>
      <vt:lpstr>Document</vt:lpstr>
      <vt:lpstr>Microsoft Word Document</vt:lpstr>
      <vt:lpstr>Comments</vt:lpstr>
      <vt:lpstr>Chapter 2</vt:lpstr>
      <vt:lpstr>Example 2.1</vt:lpstr>
      <vt:lpstr>More Variable Types</vt:lpstr>
      <vt:lpstr>Example 2.2</vt:lpstr>
      <vt:lpstr>More Variable Types</vt:lpstr>
      <vt:lpstr>Exercise 2.1 (Try it)</vt:lpstr>
      <vt:lpstr>Exercise 2.1 (Solution)</vt:lpstr>
      <vt:lpstr>Scatterplots</vt:lpstr>
      <vt:lpstr>Exercise 2.3</vt:lpstr>
      <vt:lpstr>Exercise 2.3</vt:lpstr>
      <vt:lpstr>Exercise 2.3</vt:lpstr>
      <vt:lpstr>Example 2.3</vt:lpstr>
      <vt:lpstr>Example 2.3</vt:lpstr>
      <vt:lpstr>Interpreting Scatterplots</vt:lpstr>
      <vt:lpstr>Example 2.4</vt:lpstr>
      <vt:lpstr>Example 2.4</vt:lpstr>
      <vt:lpstr>Interpreting Scatterplots</vt:lpstr>
      <vt:lpstr>Customizing the Trendline</vt:lpstr>
      <vt:lpstr>Modifying Data Using the Log Transform</vt:lpstr>
      <vt:lpstr>Exercise 2.7</vt:lpstr>
      <vt:lpstr>Example 2.5</vt:lpstr>
      <vt:lpstr>Example 2.5</vt:lpstr>
      <vt:lpstr>Adding Categorical Variables to Scatterplots</vt:lpstr>
      <vt:lpstr>Example 1.28</vt:lpstr>
      <vt:lpstr>Example 2.7</vt:lpstr>
      <vt:lpstr>Example 2.7</vt:lpstr>
      <vt:lpstr>Correlation</vt:lpstr>
      <vt:lpstr>Correlation</vt:lpstr>
      <vt:lpstr>Correlation as a measure r</vt:lpstr>
      <vt:lpstr>Exercise 2.23, 2.24</vt:lpstr>
      <vt:lpstr>About Correlation</vt:lpstr>
      <vt:lpstr>About Correlation</vt:lpstr>
      <vt:lpstr>Figure 2.8</vt:lpstr>
      <vt:lpstr>Least-Squares Regression</vt:lpstr>
      <vt:lpstr>The Regression Line</vt:lpstr>
      <vt:lpstr>Example 2.9</vt:lpstr>
      <vt:lpstr>Example 2.9</vt:lpstr>
      <vt:lpstr>Example 2.10</vt:lpstr>
      <vt:lpstr>Least-Squares Regression Line Equation</vt:lpstr>
      <vt:lpstr>Regression</vt:lpstr>
      <vt:lpstr>Example 2.12</vt:lpstr>
      <vt:lpstr>Example 2.12</vt:lpstr>
      <vt:lpstr>Exercise 2.46</vt:lpstr>
      <vt:lpstr>Exercise 2.46</vt:lpstr>
      <vt:lpstr>Exercise 2.46</vt:lpstr>
      <vt:lpstr>Exercise 2.46</vt:lpstr>
      <vt:lpstr>Exercise 2.47</vt:lpstr>
      <vt:lpstr>Facts about least-squares regression</vt:lpstr>
      <vt:lpstr>Facts About Least-Squares Regression</vt:lpstr>
      <vt:lpstr>Facts about least-squares regression</vt:lpstr>
      <vt:lpstr>Facts About Least-Squares Regression</vt:lpstr>
      <vt:lpstr>Facts about least-squares regression</vt:lpstr>
      <vt:lpstr>Facts About Least-Squares Regression</vt:lpstr>
      <vt:lpstr>Interpretation of r2</vt:lpstr>
      <vt:lpstr>Interpretation of r2</vt:lpstr>
      <vt:lpstr>Example 2.15</vt:lpstr>
      <vt:lpstr>Z-Table practice</vt:lpstr>
      <vt:lpstr>Z-Table practice</vt:lpstr>
      <vt:lpstr>Z-Table practice</vt:lpstr>
      <vt:lpstr>Z-Table 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Herman Autore</dc:creator>
  <cp:lastModifiedBy>Herman Autore</cp:lastModifiedBy>
  <cp:revision>136</cp:revision>
  <dcterms:created xsi:type="dcterms:W3CDTF">2019-02-04T17:45:10Z</dcterms:created>
  <dcterms:modified xsi:type="dcterms:W3CDTF">2019-02-08T12:26:45Z</dcterms:modified>
</cp:coreProperties>
</file>