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6A00-2B17-41C7-AE21-C0AEDD636FDE}" v="10" dt="2025-07-24T11:57:11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42"/>
      </p:cViewPr>
      <p:guideLst>
        <p:guide orient="horz" pos="2205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ola Protopopov" userId="5f7f49eb-1f0a-4f65-a5ec-fb43dc6ffdd6" providerId="ADAL" clId="{C009D8CC-F7E5-4BB1-9656-36C9D7F82BB0}"/>
    <pc:docChg chg="custSel addSld modSld sldOrd">
      <pc:chgData name="Mykola Protopopov" userId="5f7f49eb-1f0a-4f65-a5ec-fb43dc6ffdd6" providerId="ADAL" clId="{C009D8CC-F7E5-4BB1-9656-36C9D7F82BB0}" dt="2025-07-11T23:32:12.875" v="141" actId="167"/>
      <pc:docMkLst>
        <pc:docMk/>
      </pc:docMkLst>
      <pc:sldChg chg="addSp delSp modSp new mod">
        <pc:chgData name="Mykola Protopopov" userId="5f7f49eb-1f0a-4f65-a5ec-fb43dc6ffdd6" providerId="ADAL" clId="{C009D8CC-F7E5-4BB1-9656-36C9D7F82BB0}" dt="2025-07-11T23:03:09.552" v="20" actId="113"/>
        <pc:sldMkLst>
          <pc:docMk/>
          <pc:sldMk cId="239960077" sldId="257"/>
        </pc:sldMkLst>
        <pc:graphicFrameChg chg="add mod">
          <ac:chgData name="Mykola Protopopov" userId="5f7f49eb-1f0a-4f65-a5ec-fb43dc6ffdd6" providerId="ADAL" clId="{C009D8CC-F7E5-4BB1-9656-36C9D7F82BB0}" dt="2025-07-11T23:03:09.552" v="20" actId="113"/>
          <ac:graphicFrameMkLst>
            <pc:docMk/>
            <pc:sldMk cId="239960077" sldId="257"/>
            <ac:graphicFrameMk id="4" creationId="{652AD202-5D2E-5A2E-3B6E-B04172BB0841}"/>
          </ac:graphicFrameMkLst>
        </pc:graphicFrameChg>
      </pc:sldChg>
      <pc:sldChg chg="addSp delSp modSp new mod">
        <pc:chgData name="Mykola Protopopov" userId="5f7f49eb-1f0a-4f65-a5ec-fb43dc6ffdd6" providerId="ADAL" clId="{C009D8CC-F7E5-4BB1-9656-36C9D7F82BB0}" dt="2025-07-11T23:03:13.536" v="21" actId="113"/>
        <pc:sldMkLst>
          <pc:docMk/>
          <pc:sldMk cId="1758085397" sldId="258"/>
        </pc:sldMkLst>
        <pc:graphicFrameChg chg="add mod">
          <ac:chgData name="Mykola Protopopov" userId="5f7f49eb-1f0a-4f65-a5ec-fb43dc6ffdd6" providerId="ADAL" clId="{C009D8CC-F7E5-4BB1-9656-36C9D7F82BB0}" dt="2025-07-11T23:03:13.536" v="21" actId="113"/>
          <ac:graphicFrameMkLst>
            <pc:docMk/>
            <pc:sldMk cId="1758085397" sldId="258"/>
            <ac:graphicFrameMk id="5" creationId="{F46FFFDD-56B1-617C-4DAD-C1139FF12EFC}"/>
          </ac:graphicFrameMkLst>
        </pc:graphicFrameChg>
      </pc:sldChg>
      <pc:sldChg chg="addSp delSp modSp new mod">
        <pc:chgData name="Mykola Protopopov" userId="5f7f49eb-1f0a-4f65-a5ec-fb43dc6ffdd6" providerId="ADAL" clId="{C009D8CC-F7E5-4BB1-9656-36C9D7F82BB0}" dt="2025-07-11T23:07:10.963" v="30" actId="113"/>
        <pc:sldMkLst>
          <pc:docMk/>
          <pc:sldMk cId="2817765855" sldId="259"/>
        </pc:sldMkLst>
        <pc:graphicFrameChg chg="add mod">
          <ac:chgData name="Mykola Protopopov" userId="5f7f49eb-1f0a-4f65-a5ec-fb43dc6ffdd6" providerId="ADAL" clId="{C009D8CC-F7E5-4BB1-9656-36C9D7F82BB0}" dt="2025-07-11T23:07:10.963" v="30" actId="113"/>
          <ac:graphicFrameMkLst>
            <pc:docMk/>
            <pc:sldMk cId="2817765855" sldId="259"/>
            <ac:graphicFrameMk id="4" creationId="{21850F51-7249-E57A-5E55-A3F9711B34BB}"/>
          </ac:graphicFrameMkLst>
        </pc:graphicFrameChg>
      </pc:sldChg>
      <pc:sldChg chg="addSp delSp modSp new mod">
        <pc:chgData name="Mykola Protopopov" userId="5f7f49eb-1f0a-4f65-a5ec-fb43dc6ffdd6" providerId="ADAL" clId="{C009D8CC-F7E5-4BB1-9656-36C9D7F82BB0}" dt="2025-07-11T23:09:45.741" v="39" actId="113"/>
        <pc:sldMkLst>
          <pc:docMk/>
          <pc:sldMk cId="4036636210" sldId="260"/>
        </pc:sldMkLst>
        <pc:graphicFrameChg chg="add mod">
          <ac:chgData name="Mykola Protopopov" userId="5f7f49eb-1f0a-4f65-a5ec-fb43dc6ffdd6" providerId="ADAL" clId="{C009D8CC-F7E5-4BB1-9656-36C9D7F82BB0}" dt="2025-07-11T23:09:45.741" v="39" actId="113"/>
          <ac:graphicFrameMkLst>
            <pc:docMk/>
            <pc:sldMk cId="4036636210" sldId="260"/>
            <ac:graphicFrameMk id="4" creationId="{6429C82C-75C1-1C81-9376-88C73D3B85F3}"/>
          </ac:graphicFrameMkLst>
        </pc:graphicFrameChg>
      </pc:sldChg>
      <pc:sldChg chg="addSp delSp modSp new mod">
        <pc:chgData name="Mykola Protopopov" userId="5f7f49eb-1f0a-4f65-a5ec-fb43dc6ffdd6" providerId="ADAL" clId="{C009D8CC-F7E5-4BB1-9656-36C9D7F82BB0}" dt="2025-07-11T23:20:18.437" v="105" actId="113"/>
        <pc:sldMkLst>
          <pc:docMk/>
          <pc:sldMk cId="2402015096" sldId="261"/>
        </pc:sldMkLst>
        <pc:graphicFrameChg chg="add mod">
          <ac:chgData name="Mykola Protopopov" userId="5f7f49eb-1f0a-4f65-a5ec-fb43dc6ffdd6" providerId="ADAL" clId="{C009D8CC-F7E5-4BB1-9656-36C9D7F82BB0}" dt="2025-07-11T23:20:18.437" v="105" actId="113"/>
          <ac:graphicFrameMkLst>
            <pc:docMk/>
            <pc:sldMk cId="2402015096" sldId="261"/>
            <ac:graphicFrameMk id="4" creationId="{D3F2E820-226A-20BD-D52E-A85BBAD5E204}"/>
          </ac:graphicFrameMkLst>
        </pc:graphicFrameChg>
      </pc:sldChg>
      <pc:sldChg chg="addSp delSp modSp new mod">
        <pc:chgData name="Mykola Protopopov" userId="5f7f49eb-1f0a-4f65-a5ec-fb43dc6ffdd6" providerId="ADAL" clId="{C009D8CC-F7E5-4BB1-9656-36C9D7F82BB0}" dt="2025-07-11T23:12:25.614" v="60" actId="113"/>
        <pc:sldMkLst>
          <pc:docMk/>
          <pc:sldMk cId="1067543305" sldId="262"/>
        </pc:sldMkLst>
        <pc:graphicFrameChg chg="add mod">
          <ac:chgData name="Mykola Protopopov" userId="5f7f49eb-1f0a-4f65-a5ec-fb43dc6ffdd6" providerId="ADAL" clId="{C009D8CC-F7E5-4BB1-9656-36C9D7F82BB0}" dt="2025-07-11T23:12:25.614" v="60" actId="113"/>
          <ac:graphicFrameMkLst>
            <pc:docMk/>
            <pc:sldMk cId="1067543305" sldId="262"/>
            <ac:graphicFrameMk id="5" creationId="{5C3FFC5A-DFA1-59DB-CFD5-B49B9BF3B55C}"/>
          </ac:graphicFrameMkLst>
        </pc:graphicFrameChg>
      </pc:sldChg>
      <pc:sldChg chg="addSp delSp modSp new mod ord">
        <pc:chgData name="Mykola Protopopov" userId="5f7f49eb-1f0a-4f65-a5ec-fb43dc6ffdd6" providerId="ADAL" clId="{C009D8CC-F7E5-4BB1-9656-36C9D7F82BB0}" dt="2025-07-11T23:32:12.875" v="141" actId="167"/>
        <pc:sldMkLst>
          <pc:docMk/>
          <pc:sldMk cId="4194605975" sldId="263"/>
        </pc:sldMkLst>
        <pc:spChg chg="add mod ord">
          <ac:chgData name="Mykola Protopopov" userId="5f7f49eb-1f0a-4f65-a5ec-fb43dc6ffdd6" providerId="ADAL" clId="{C009D8CC-F7E5-4BB1-9656-36C9D7F82BB0}" dt="2025-07-11T23:32:12.875" v="141" actId="167"/>
          <ac:spMkLst>
            <pc:docMk/>
            <pc:sldMk cId="4194605975" sldId="263"/>
            <ac:spMk id="15" creationId="{DFAD7662-C1B0-AE17-8CFF-4DDF609253A9}"/>
          </ac:spMkLst>
        </pc:spChg>
        <pc:graphicFrameChg chg="add mod">
          <ac:chgData name="Mykola Protopopov" userId="5f7f49eb-1f0a-4f65-a5ec-fb43dc6ffdd6" providerId="ADAL" clId="{C009D8CC-F7E5-4BB1-9656-36C9D7F82BB0}" dt="2025-07-11T23:22:54.950" v="133" actId="167"/>
          <ac:graphicFrameMkLst>
            <pc:docMk/>
            <pc:sldMk cId="4194605975" sldId="263"/>
            <ac:graphicFrameMk id="5" creationId="{5452E04A-B6C5-C8BA-BB62-8AA358F03EDA}"/>
          </ac:graphicFrameMkLst>
        </pc:graphicFrameChg>
        <pc:graphicFrameChg chg="add mod">
          <ac:chgData name="Mykola Protopopov" userId="5f7f49eb-1f0a-4f65-a5ec-fb43dc6ffdd6" providerId="ADAL" clId="{C009D8CC-F7E5-4BB1-9656-36C9D7F82BB0}" dt="2025-07-11T23:22:54.950" v="133" actId="167"/>
          <ac:graphicFrameMkLst>
            <pc:docMk/>
            <pc:sldMk cId="4194605975" sldId="263"/>
            <ac:graphicFrameMk id="7" creationId="{C130C4D8-337E-0B70-C6D9-831A7E2467AE}"/>
          </ac:graphicFrameMkLst>
        </pc:graphicFrameChg>
        <pc:graphicFrameChg chg="add mod">
          <ac:chgData name="Mykola Protopopov" userId="5f7f49eb-1f0a-4f65-a5ec-fb43dc6ffdd6" providerId="ADAL" clId="{C009D8CC-F7E5-4BB1-9656-36C9D7F82BB0}" dt="2025-07-11T23:18:24.491" v="99" actId="14100"/>
          <ac:graphicFrameMkLst>
            <pc:docMk/>
            <pc:sldMk cId="4194605975" sldId="263"/>
            <ac:graphicFrameMk id="8" creationId="{36E40616-5F25-B939-8B83-9E619D7306E8}"/>
          </ac:graphicFrameMkLst>
        </pc:graphicFrameChg>
        <pc:graphicFrameChg chg="add mod">
          <ac:chgData name="Mykola Protopopov" userId="5f7f49eb-1f0a-4f65-a5ec-fb43dc6ffdd6" providerId="ADAL" clId="{C009D8CC-F7E5-4BB1-9656-36C9D7F82BB0}" dt="2025-07-11T23:20:01.804" v="104" actId="14100"/>
          <ac:graphicFrameMkLst>
            <pc:docMk/>
            <pc:sldMk cId="4194605975" sldId="263"/>
            <ac:graphicFrameMk id="9" creationId="{8DEF8A55-2829-357B-148A-99124D4FE063}"/>
          </ac:graphicFrameMkLst>
        </pc:graphicFrameChg>
        <pc:graphicFrameChg chg="add mod">
          <ac:chgData name="Mykola Protopopov" userId="5f7f49eb-1f0a-4f65-a5ec-fb43dc6ffdd6" providerId="ADAL" clId="{C009D8CC-F7E5-4BB1-9656-36C9D7F82BB0}" dt="2025-07-11T23:22:36.506" v="131" actId="14100"/>
          <ac:graphicFrameMkLst>
            <pc:docMk/>
            <pc:sldMk cId="4194605975" sldId="263"/>
            <ac:graphicFrameMk id="10" creationId="{FF41A3A5-2B04-320B-D138-75AB539EF16C}"/>
          </ac:graphicFrameMkLst>
        </pc:graphicFrameChg>
        <pc:graphicFrameChg chg="add mod">
          <ac:chgData name="Mykola Protopopov" userId="5f7f49eb-1f0a-4f65-a5ec-fb43dc6ffdd6" providerId="ADAL" clId="{C009D8CC-F7E5-4BB1-9656-36C9D7F82BB0}" dt="2025-07-11T23:22:54.950" v="133" actId="167"/>
          <ac:graphicFrameMkLst>
            <pc:docMk/>
            <pc:sldMk cId="4194605975" sldId="263"/>
            <ac:graphicFrameMk id="12" creationId="{DF7B8EED-AEC5-E2BF-15C6-BD1E530FE07C}"/>
          </ac:graphicFrameMkLst>
        </pc:graphicFrameChg>
      </pc:sldChg>
    </pc:docChg>
  </pc:docChgLst>
  <pc:docChgLst>
    <pc:chgData name="Anna Kapeliukha" userId="434e4c5a-079d-44b1-b7e2-cf6cd397c2f9" providerId="ADAL" clId="{AEB46A00-2B17-41C7-AE21-C0AEDD636FDE}"/>
    <pc:docChg chg="custSel addSld delSld modSld">
      <pc:chgData name="Anna Kapeliukha" userId="434e4c5a-079d-44b1-b7e2-cf6cd397c2f9" providerId="ADAL" clId="{AEB46A00-2B17-41C7-AE21-C0AEDD636FDE}" dt="2025-07-24T11:57:11.815" v="18"/>
      <pc:docMkLst>
        <pc:docMk/>
      </pc:docMkLst>
      <pc:sldChg chg="addSp delSp modSp new del mod">
        <pc:chgData name="Anna Kapeliukha" userId="434e4c5a-079d-44b1-b7e2-cf6cd397c2f9" providerId="ADAL" clId="{AEB46A00-2B17-41C7-AE21-C0AEDD636FDE}" dt="2025-07-24T11:55:03.452" v="8" actId="47"/>
        <pc:sldMkLst>
          <pc:docMk/>
          <pc:sldMk cId="464689383" sldId="264"/>
        </pc:sldMkLst>
        <pc:spChg chg="del">
          <ac:chgData name="Anna Kapeliukha" userId="434e4c5a-079d-44b1-b7e2-cf6cd397c2f9" providerId="ADAL" clId="{AEB46A00-2B17-41C7-AE21-C0AEDD636FDE}" dt="2025-07-24T11:54:09.500" v="2" actId="478"/>
          <ac:spMkLst>
            <pc:docMk/>
            <pc:sldMk cId="464689383" sldId="264"/>
            <ac:spMk id="2" creationId="{17AEA342-3108-2B57-25A2-15098709C7F5}"/>
          </ac:spMkLst>
        </pc:spChg>
        <pc:spChg chg="del mod">
          <ac:chgData name="Anna Kapeliukha" userId="434e4c5a-079d-44b1-b7e2-cf6cd397c2f9" providerId="ADAL" clId="{AEB46A00-2B17-41C7-AE21-C0AEDD636FDE}" dt="2025-07-24T11:54:11.493" v="3" actId="478"/>
          <ac:spMkLst>
            <pc:docMk/>
            <pc:sldMk cId="464689383" sldId="264"/>
            <ac:spMk id="3" creationId="{FC24D74E-3A31-D317-FF51-F42587D8C0DD}"/>
          </ac:spMkLst>
        </pc:spChg>
        <pc:spChg chg="add del">
          <ac:chgData name="Anna Kapeliukha" userId="434e4c5a-079d-44b1-b7e2-cf6cd397c2f9" providerId="ADAL" clId="{AEB46A00-2B17-41C7-AE21-C0AEDD636FDE}" dt="2025-07-24T11:54:30.325" v="5" actId="478"/>
          <ac:spMkLst>
            <pc:docMk/>
            <pc:sldMk cId="464689383" sldId="264"/>
            <ac:spMk id="5" creationId="{7D5319D1-32F7-5139-79DC-52D7CB6B61B6}"/>
          </ac:spMkLst>
        </pc:spChg>
        <pc:spChg chg="add del">
          <ac:chgData name="Anna Kapeliukha" userId="434e4c5a-079d-44b1-b7e2-cf6cd397c2f9" providerId="ADAL" clId="{AEB46A00-2B17-41C7-AE21-C0AEDD636FDE}" dt="2025-07-24T11:54:42.076" v="7" actId="478"/>
          <ac:spMkLst>
            <pc:docMk/>
            <pc:sldMk cId="464689383" sldId="264"/>
            <ac:spMk id="7" creationId="{9616B4D8-6343-804A-9F12-4277B32D181B}"/>
          </ac:spMkLst>
        </pc:spChg>
      </pc:sldChg>
      <pc:sldChg chg="modSp add mod">
        <pc:chgData name="Anna Kapeliukha" userId="434e4c5a-079d-44b1-b7e2-cf6cd397c2f9" providerId="ADAL" clId="{AEB46A00-2B17-41C7-AE21-C0AEDD636FDE}" dt="2025-07-24T11:57:11.815" v="18"/>
        <pc:sldMkLst>
          <pc:docMk/>
          <pc:sldMk cId="1362329917" sldId="264"/>
        </pc:sldMkLst>
        <pc:graphicFrameChg chg="mod">
          <ac:chgData name="Anna Kapeliukha" userId="434e4c5a-079d-44b1-b7e2-cf6cd397c2f9" providerId="ADAL" clId="{AEB46A00-2B17-41C7-AE21-C0AEDD636FDE}" dt="2025-07-24T11:56:33.774" v="13"/>
          <ac:graphicFrameMkLst>
            <pc:docMk/>
            <pc:sldMk cId="1362329917" sldId="264"/>
            <ac:graphicFrameMk id="5" creationId="{01FEB694-884C-A3B7-EC57-02EA20C4877E}"/>
          </ac:graphicFrameMkLst>
        </pc:graphicFrameChg>
        <pc:graphicFrameChg chg="mod">
          <ac:chgData name="Anna Kapeliukha" userId="434e4c5a-079d-44b1-b7e2-cf6cd397c2f9" providerId="ADAL" clId="{AEB46A00-2B17-41C7-AE21-C0AEDD636FDE}" dt="2025-07-24T11:56:54.538" v="14"/>
          <ac:graphicFrameMkLst>
            <pc:docMk/>
            <pc:sldMk cId="1362329917" sldId="264"/>
            <ac:graphicFrameMk id="7" creationId="{35911717-41A3-3CA2-6CBE-C4C388D7984C}"/>
          </ac:graphicFrameMkLst>
        </pc:graphicFrameChg>
        <pc:graphicFrameChg chg="mod">
          <ac:chgData name="Anna Kapeliukha" userId="434e4c5a-079d-44b1-b7e2-cf6cd397c2f9" providerId="ADAL" clId="{AEB46A00-2B17-41C7-AE21-C0AEDD636FDE}" dt="2025-07-24T11:57:01.194" v="15"/>
          <ac:graphicFrameMkLst>
            <pc:docMk/>
            <pc:sldMk cId="1362329917" sldId="264"/>
            <ac:graphicFrameMk id="8" creationId="{C5498637-2CD8-D3D2-21CF-41563F0F13A5}"/>
          </ac:graphicFrameMkLst>
        </pc:graphicFrameChg>
        <pc:graphicFrameChg chg="mod">
          <ac:chgData name="Anna Kapeliukha" userId="434e4c5a-079d-44b1-b7e2-cf6cd397c2f9" providerId="ADAL" clId="{AEB46A00-2B17-41C7-AE21-C0AEDD636FDE}" dt="2025-07-24T11:57:04.686" v="16"/>
          <ac:graphicFrameMkLst>
            <pc:docMk/>
            <pc:sldMk cId="1362329917" sldId="264"/>
            <ac:graphicFrameMk id="9" creationId="{2FDFD687-9DE8-3857-0DF3-3882FC024171}"/>
          </ac:graphicFrameMkLst>
        </pc:graphicFrameChg>
        <pc:graphicFrameChg chg="mod">
          <ac:chgData name="Anna Kapeliukha" userId="434e4c5a-079d-44b1-b7e2-cf6cd397c2f9" providerId="ADAL" clId="{AEB46A00-2B17-41C7-AE21-C0AEDD636FDE}" dt="2025-07-24T11:57:08.312" v="17"/>
          <ac:graphicFrameMkLst>
            <pc:docMk/>
            <pc:sldMk cId="1362329917" sldId="264"/>
            <ac:graphicFrameMk id="10" creationId="{B0268D30-F8B4-44D2-6E79-6F096F044FE3}"/>
          </ac:graphicFrameMkLst>
        </pc:graphicFrameChg>
        <pc:graphicFrameChg chg="mod">
          <ac:chgData name="Anna Kapeliukha" userId="434e4c5a-079d-44b1-b7e2-cf6cd397c2f9" providerId="ADAL" clId="{AEB46A00-2B17-41C7-AE21-C0AEDD636FDE}" dt="2025-07-24T11:57:11.815" v="18"/>
          <ac:graphicFrameMkLst>
            <pc:docMk/>
            <pc:sldMk cId="1362329917" sldId="264"/>
            <ac:graphicFrameMk id="12" creationId="{1DDE04EA-25A9-EAFC-DD23-3402E6425F2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chemspacecom-my.sharepoint.com/personal/m_protopopov_chem-space_com/Documents/Freedom/Freedom_3/properties%20destribution/phys_chem_pro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Molecular Weight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MW!$C$1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MW!$C$2:$C$12</c:f>
              <c:numCache>
                <c:formatCode>0.000%</c:formatCode>
                <c:ptCount val="11"/>
                <c:pt idx="0">
                  <c:v>9.2483485213540176E-2</c:v>
                </c:pt>
                <c:pt idx="1">
                  <c:v>0.19671161892082895</c:v>
                </c:pt>
                <c:pt idx="2">
                  <c:v>0.24430529507351051</c:v>
                </c:pt>
                <c:pt idx="3">
                  <c:v>0.19687544099729809</c:v>
                </c:pt>
                <c:pt idx="4">
                  <c:v>0.11820992912009565</c:v>
                </c:pt>
                <c:pt idx="5">
                  <c:v>6.3553595176505398E-2</c:v>
                </c:pt>
                <c:pt idx="6">
                  <c:v>3.6222490294008008E-2</c:v>
                </c:pt>
                <c:pt idx="7">
                  <c:v>2.1606086285174669E-2</c:v>
                </c:pt>
                <c:pt idx="8">
                  <c:v>1.2697630170869483E-2</c:v>
                </c:pt>
                <c:pt idx="9">
                  <c:v>7.3093726947218874E-3</c:v>
                </c:pt>
                <c:pt idx="10">
                  <c:v>1.0025056053447187E-2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4-4FE0-849F-5E40E0D321FE}"/>
            </c:ext>
          </c:extLst>
        </c:ser>
        <c:ser>
          <c:idx val="1"/>
          <c:order val="1"/>
          <c:tx>
            <c:strRef>
              <c:f>MW!$E$1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MW!$E$2:$E$12</c:f>
              <c:numCache>
                <c:formatCode>0.000%</c:formatCode>
                <c:ptCount val="11"/>
                <c:pt idx="0">
                  <c:v>2.8072749418712219E-3</c:v>
                </c:pt>
                <c:pt idx="1">
                  <c:v>1.095885941591582E-2</c:v>
                </c:pt>
                <c:pt idx="2">
                  <c:v>4.0388141512299892E-2</c:v>
                </c:pt>
                <c:pt idx="3">
                  <c:v>0.12692919466885888</c:v>
                </c:pt>
                <c:pt idx="4">
                  <c:v>0.2661122434306365</c:v>
                </c:pt>
                <c:pt idx="5">
                  <c:v>0.24732546030135472</c:v>
                </c:pt>
                <c:pt idx="6">
                  <c:v>0.14781713008486197</c:v>
                </c:pt>
                <c:pt idx="7">
                  <c:v>9.0589851161330504E-2</c:v>
                </c:pt>
                <c:pt idx="8">
                  <c:v>4.2034312833099254E-2</c:v>
                </c:pt>
                <c:pt idx="9">
                  <c:v>1.6024371362090513E-2</c:v>
                </c:pt>
                <c:pt idx="10">
                  <c:v>9.0131602876807083E-3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E4-4FE0-849F-5E40E0D321FE}"/>
            </c:ext>
          </c:extLst>
        </c:ser>
        <c:ser>
          <c:idx val="2"/>
          <c:order val="2"/>
          <c:tx>
            <c:strRef>
              <c:f>MW!$G$1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MW!$G$2:$G$12</c:f>
              <c:numCache>
                <c:formatCode>0.000%</c:formatCode>
                <c:ptCount val="11"/>
                <c:pt idx="0">
                  <c:v>2.7765438270569457E-3</c:v>
                </c:pt>
                <c:pt idx="1">
                  <c:v>1.7725456232016816E-2</c:v>
                </c:pt>
                <c:pt idx="2">
                  <c:v>0.12139956487592393</c:v>
                </c:pt>
                <c:pt idx="3">
                  <c:v>0.30254486790546081</c:v>
                </c:pt>
                <c:pt idx="4">
                  <c:v>0.25063545934189618</c:v>
                </c:pt>
                <c:pt idx="5">
                  <c:v>0.18034680710177187</c:v>
                </c:pt>
                <c:pt idx="6">
                  <c:v>8.536230835036028E-2</c:v>
                </c:pt>
                <c:pt idx="7">
                  <c:v>3.0345683110081019E-2</c:v>
                </c:pt>
                <c:pt idx="8">
                  <c:v>7.1893689093132851E-3</c:v>
                </c:pt>
                <c:pt idx="9">
                  <c:v>1.449503321108755E-3</c:v>
                </c:pt>
                <c:pt idx="10">
                  <c:v>2.2443702501008698E-4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E4-4FE0-849F-5E40E0D32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813744"/>
        <c:axId val="940808344"/>
      </c:barChart>
      <c:catAx>
        <c:axId val="94081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08344"/>
        <c:crosses val="autoZero"/>
        <c:auto val="1"/>
        <c:lblAlgn val="ctr"/>
        <c:lblOffset val="100"/>
        <c:noMultiLvlLbl val="0"/>
      </c:catAx>
      <c:valAx>
        <c:axId val="94080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1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LogP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LogP!$C$1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LogP!$C$2:$C$13</c:f>
              <c:numCache>
                <c:formatCode>0.000%</c:formatCode>
                <c:ptCount val="12"/>
                <c:pt idx="0">
                  <c:v>1.3169738998797018E-2</c:v>
                </c:pt>
                <c:pt idx="1">
                  <c:v>3.4364000792907801E-2</c:v>
                </c:pt>
                <c:pt idx="2">
                  <c:v>9.5264041219752127E-2</c:v>
                </c:pt>
                <c:pt idx="3">
                  <c:v>0.1867896134407456</c:v>
                </c:pt>
                <c:pt idx="4">
                  <c:v>0.24476066626127807</c:v>
                </c:pt>
                <c:pt idx="5">
                  <c:v>0.2088405968394921</c:v>
                </c:pt>
                <c:pt idx="6">
                  <c:v>0.12047503341612442</c:v>
                </c:pt>
                <c:pt idx="7">
                  <c:v>5.3806189083216965E-2</c:v>
                </c:pt>
                <c:pt idx="8">
                  <c:v>2.260756088767734E-2</c:v>
                </c:pt>
                <c:pt idx="9">
                  <c:v>1.000716015069225E-2</c:v>
                </c:pt>
                <c:pt idx="10">
                  <c:v>4.7094062316436506E-3</c:v>
                </c:pt>
                <c:pt idx="11">
                  <c:v>5.2059926776726597E-3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A0-4C96-BA50-996BA12A5795}"/>
            </c:ext>
          </c:extLst>
        </c:ser>
        <c:ser>
          <c:idx val="1"/>
          <c:order val="1"/>
          <c:tx>
            <c:strRef>
              <c:f>LogP!$E$1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LogP!$E$2:$E$13</c:f>
              <c:numCache>
                <c:formatCode>0.000%</c:formatCode>
                <c:ptCount val="12"/>
                <c:pt idx="0">
                  <c:v>4.9685548937247973E-3</c:v>
                </c:pt>
                <c:pt idx="1">
                  <c:v>1.5488567521196126E-2</c:v>
                </c:pt>
                <c:pt idx="2">
                  <c:v>4.4198784511875325E-2</c:v>
                </c:pt>
                <c:pt idx="3">
                  <c:v>9.1910928418451943E-2</c:v>
                </c:pt>
                <c:pt idx="4">
                  <c:v>0.14304488579290345</c:v>
                </c:pt>
                <c:pt idx="5">
                  <c:v>0.1746709783164376</c:v>
                </c:pt>
                <c:pt idx="6">
                  <c:v>0.18028071693326961</c:v>
                </c:pt>
                <c:pt idx="7">
                  <c:v>0.1591203081394873</c:v>
                </c:pt>
                <c:pt idx="8">
                  <c:v>0.10830080862845098</c:v>
                </c:pt>
                <c:pt idx="9">
                  <c:v>5.2095987783960788E-2</c:v>
                </c:pt>
                <c:pt idx="10">
                  <c:v>1.8069216765465235E-2</c:v>
                </c:pt>
                <c:pt idx="11">
                  <c:v>7.8502622947768889E-3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A0-4C96-BA50-996BA12A5795}"/>
            </c:ext>
          </c:extLst>
        </c:ser>
        <c:ser>
          <c:idx val="2"/>
          <c:order val="2"/>
          <c:tx>
            <c:strRef>
              <c:f>LogP!$G$1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LogP!$G$2:$G$13</c:f>
              <c:numCache>
                <c:formatCode>0.000%</c:formatCode>
                <c:ptCount val="12"/>
                <c:pt idx="0">
                  <c:v>3.283397371824049E-2</c:v>
                </c:pt>
                <c:pt idx="1">
                  <c:v>7.5015280835366932E-2</c:v>
                </c:pt>
                <c:pt idx="2">
                  <c:v>0.1457289839694236</c:v>
                </c:pt>
                <c:pt idx="3">
                  <c:v>0.19794347106691632</c:v>
                </c:pt>
                <c:pt idx="4">
                  <c:v>0.20182356596138362</c:v>
                </c:pt>
                <c:pt idx="5">
                  <c:v>0.16688580002156506</c:v>
                </c:pt>
                <c:pt idx="6">
                  <c:v>0.10942033444782981</c:v>
                </c:pt>
                <c:pt idx="7">
                  <c:v>5.0992133816957858E-2</c:v>
                </c:pt>
                <c:pt idx="8">
                  <c:v>1.5559308070896085E-2</c:v>
                </c:pt>
                <c:pt idx="9">
                  <c:v>3.1978429809122093E-3</c:v>
                </c:pt>
                <c:pt idx="10">
                  <c:v>5.1874574384741946E-4</c:v>
                </c:pt>
                <c:pt idx="11">
                  <c:v>8.0559366660592146E-5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A0-4C96-BA50-996BA12A5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7409464"/>
        <c:axId val="1097409824"/>
      </c:barChart>
      <c:catAx>
        <c:axId val="109740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409824"/>
        <c:crosses val="autoZero"/>
        <c:auto val="1"/>
        <c:lblAlgn val="ctr"/>
        <c:lblOffset val="100"/>
        <c:noMultiLvlLbl val="0"/>
      </c:catAx>
      <c:valAx>
        <c:axId val="109740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40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HBA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HBA!$C$1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HBA!$C$2:$C$13</c:f>
              <c:numCache>
                <c:formatCode>0.00%</c:formatCode>
                <c:ptCount val="12"/>
                <c:pt idx="0">
                  <c:v>9.3621918154043195E-4</c:v>
                </c:pt>
                <c:pt idx="1">
                  <c:v>3.1571076729458553E-2</c:v>
                </c:pt>
                <c:pt idx="2">
                  <c:v>0.10785665723903881</c:v>
                </c:pt>
                <c:pt idx="3">
                  <c:v>0.20197509721501775</c:v>
                </c:pt>
                <c:pt idx="4">
                  <c:v>0.2368821243216036</c:v>
                </c:pt>
                <c:pt idx="5">
                  <c:v>0.19498011079194322</c:v>
                </c:pt>
                <c:pt idx="6">
                  <c:v>0.11616238929072592</c:v>
                </c:pt>
                <c:pt idx="7">
                  <c:v>5.7333103655991757E-2</c:v>
                </c:pt>
                <c:pt idx="8">
                  <c:v>2.4643264565808315E-2</c:v>
                </c:pt>
                <c:pt idx="9">
                  <c:v>1.1364728420429477E-2</c:v>
                </c:pt>
                <c:pt idx="10">
                  <c:v>6.198534242050158E-3</c:v>
                </c:pt>
                <c:pt idx="11">
                  <c:v>1.0096694346392021E-2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9-4886-A5AA-2F50CD9E3411}"/>
            </c:ext>
          </c:extLst>
        </c:ser>
        <c:ser>
          <c:idx val="1"/>
          <c:order val="1"/>
          <c:tx>
            <c:strRef>
              <c:f>HBA!$E$1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HBA!$E$2:$E$13</c:f>
              <c:numCache>
                <c:formatCode>0.00%</c:formatCode>
                <c:ptCount val="12"/>
                <c:pt idx="0">
                  <c:v>4.7949075581488657E-5</c:v>
                </c:pt>
                <c:pt idx="1">
                  <c:v>1.7014707127912634E-3</c:v>
                </c:pt>
                <c:pt idx="2">
                  <c:v>7.2518911420579096E-3</c:v>
                </c:pt>
                <c:pt idx="3">
                  <c:v>2.0419207905549762E-2</c:v>
                </c:pt>
                <c:pt idx="4">
                  <c:v>6.7131549691394579E-2</c:v>
                </c:pt>
                <c:pt idx="5">
                  <c:v>0.13762462576993331</c:v>
                </c:pt>
                <c:pt idx="6">
                  <c:v>0.20307174581023441</c:v>
                </c:pt>
                <c:pt idx="7">
                  <c:v>0.21029141761053918</c:v>
                </c:pt>
                <c:pt idx="8">
                  <c:v>0.16673863731795896</c:v>
                </c:pt>
                <c:pt idx="9">
                  <c:v>0.10183665743503781</c:v>
                </c:pt>
                <c:pt idx="10">
                  <c:v>5.1103848007764623E-2</c:v>
                </c:pt>
                <c:pt idx="11">
                  <c:v>3.2780999521156706E-2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A9-4886-A5AA-2F50CD9E3411}"/>
            </c:ext>
          </c:extLst>
        </c:ser>
        <c:ser>
          <c:idx val="2"/>
          <c:order val="2"/>
          <c:tx>
            <c:strRef>
              <c:f>HBA!$G$1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HBA!$G$2:$G$13</c:f>
              <c:numCache>
                <c:formatCode>0.00%</c:formatCode>
                <c:ptCount val="12"/>
                <c:pt idx="0">
                  <c:v>2.9242591181696601E-6</c:v>
                </c:pt>
                <c:pt idx="1">
                  <c:v>3.603136747384749E-3</c:v>
                </c:pt>
                <c:pt idx="2">
                  <c:v>2.7325063728027996E-2</c:v>
                </c:pt>
                <c:pt idx="3">
                  <c:v>8.4474305411561881E-2</c:v>
                </c:pt>
                <c:pt idx="4">
                  <c:v>0.14893839745573542</c:v>
                </c:pt>
                <c:pt idx="5">
                  <c:v>0.18147916126519201</c:v>
                </c:pt>
                <c:pt idx="6">
                  <c:v>0.17539400199070748</c:v>
                </c:pt>
                <c:pt idx="7">
                  <c:v>0.14583065312254676</c:v>
                </c:pt>
                <c:pt idx="8">
                  <c:v>0.10560645408086114</c:v>
                </c:pt>
                <c:pt idx="9">
                  <c:v>6.617871214995269E-2</c:v>
                </c:pt>
                <c:pt idx="10">
                  <c:v>3.538677825739333E-2</c:v>
                </c:pt>
                <c:pt idx="11">
                  <c:v>2.5780411531518367E-2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A9-4886-A5AA-2F50CD9E3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250904"/>
        <c:axId val="1114247304"/>
      </c:barChart>
      <c:catAx>
        <c:axId val="1114250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47304"/>
        <c:crosses val="autoZero"/>
        <c:auto val="1"/>
        <c:lblAlgn val="ctr"/>
        <c:lblOffset val="100"/>
        <c:noMultiLvlLbl val="0"/>
      </c:catAx>
      <c:valAx>
        <c:axId val="1114247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50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HBD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HBD!$C$1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HBD!$C$2:$C$8</c:f>
              <c:numCache>
                <c:formatCode>0.000%</c:formatCode>
                <c:ptCount val="7"/>
                <c:pt idx="0">
                  <c:v>0.21624176557317862</c:v>
                </c:pt>
                <c:pt idx="1">
                  <c:v>0.44713569713419588</c:v>
                </c:pt>
                <c:pt idx="2">
                  <c:v>0.24747923781986467</c:v>
                </c:pt>
                <c:pt idx="3">
                  <c:v>6.6923657132717265E-2</c:v>
                </c:pt>
                <c:pt idx="4">
                  <c:v>1.4168867249605152E-2</c:v>
                </c:pt>
                <c:pt idx="5">
                  <c:v>4.2999231211901983E-3</c:v>
                </c:pt>
                <c:pt idx="6">
                  <c:v>3.7508519692482376E-3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F-47C4-A27F-6237472E18BC}"/>
            </c:ext>
          </c:extLst>
        </c:ser>
        <c:ser>
          <c:idx val="1"/>
          <c:order val="1"/>
          <c:tx>
            <c:strRef>
              <c:f>HBD!$E$1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HBD!$E$2:$E$8</c:f>
              <c:numCache>
                <c:formatCode>0.000%</c:formatCode>
                <c:ptCount val="7"/>
                <c:pt idx="0">
                  <c:v>0.16848907357175086</c:v>
                </c:pt>
                <c:pt idx="1">
                  <c:v>0.46823803645282014</c:v>
                </c:pt>
                <c:pt idx="2">
                  <c:v>0.32824046632175957</c:v>
                </c:pt>
                <c:pt idx="3">
                  <c:v>2.9779741858364298E-2</c:v>
                </c:pt>
                <c:pt idx="4">
                  <c:v>4.4139264072606838E-3</c:v>
                </c:pt>
                <c:pt idx="5">
                  <c:v>5.9596251301979961E-4</c:v>
                </c:pt>
                <c:pt idx="6">
                  <c:v>2.427928750245951E-4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F-47C4-A27F-6237472E18BC}"/>
            </c:ext>
          </c:extLst>
        </c:ser>
        <c:ser>
          <c:idx val="2"/>
          <c:order val="2"/>
          <c:tx>
            <c:strRef>
              <c:f>HBD!$G$1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HBD!$G$2:$G$8</c:f>
              <c:numCache>
                <c:formatCode>0.000%</c:formatCode>
                <c:ptCount val="7"/>
                <c:pt idx="0">
                  <c:v>0.18666601986772646</c:v>
                </c:pt>
                <c:pt idx="1">
                  <c:v>0.41986265249690058</c:v>
                </c:pt>
                <c:pt idx="2">
                  <c:v>0.28443091885732869</c:v>
                </c:pt>
                <c:pt idx="3">
                  <c:v>9.1249436280170348E-2</c:v>
                </c:pt>
                <c:pt idx="4">
                  <c:v>1.5983480367886223E-2</c:v>
                </c:pt>
                <c:pt idx="5">
                  <c:v>1.6855999963246218E-3</c:v>
                </c:pt>
                <c:pt idx="6">
                  <c:v>1.218921336631352E-4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F-47C4-A27F-6237472E1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9005912"/>
        <c:axId val="1279004832"/>
      </c:barChart>
      <c:catAx>
        <c:axId val="1279005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004832"/>
        <c:crosses val="autoZero"/>
        <c:auto val="1"/>
        <c:lblAlgn val="ctr"/>
        <c:lblOffset val="100"/>
        <c:noMultiLvlLbl val="0"/>
      </c:catAx>
      <c:valAx>
        <c:axId val="127900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005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Molecular Weight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MW!$C$1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MW!$C$2:$C$12</c:f>
              <c:numCache>
                <c:formatCode>0.000%</c:formatCode>
                <c:ptCount val="11"/>
                <c:pt idx="0">
                  <c:v>9.2483485213540176E-2</c:v>
                </c:pt>
                <c:pt idx="1">
                  <c:v>0.19671161892082895</c:v>
                </c:pt>
                <c:pt idx="2">
                  <c:v>0.24430529507351051</c:v>
                </c:pt>
                <c:pt idx="3">
                  <c:v>0.19687544099729809</c:v>
                </c:pt>
                <c:pt idx="4">
                  <c:v>0.11820992912009565</c:v>
                </c:pt>
                <c:pt idx="5">
                  <c:v>6.3553595176505398E-2</c:v>
                </c:pt>
                <c:pt idx="6">
                  <c:v>3.6222490294008008E-2</c:v>
                </c:pt>
                <c:pt idx="7">
                  <c:v>2.1606086285174669E-2</c:v>
                </c:pt>
                <c:pt idx="8">
                  <c:v>1.2697630170869483E-2</c:v>
                </c:pt>
                <c:pt idx="9">
                  <c:v>7.3093726947218874E-3</c:v>
                </c:pt>
                <c:pt idx="10">
                  <c:v>1.0025056053447187E-2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8-4062-8800-B8BB2AB6EA7D}"/>
            </c:ext>
          </c:extLst>
        </c:ser>
        <c:ser>
          <c:idx val="1"/>
          <c:order val="1"/>
          <c:tx>
            <c:strRef>
              <c:f>MW!$E$1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MW!$E$2:$E$12</c:f>
              <c:numCache>
                <c:formatCode>0.000%</c:formatCode>
                <c:ptCount val="11"/>
                <c:pt idx="0">
                  <c:v>2.8072749418712219E-3</c:v>
                </c:pt>
                <c:pt idx="1">
                  <c:v>1.095885941591582E-2</c:v>
                </c:pt>
                <c:pt idx="2">
                  <c:v>4.0388141512299892E-2</c:v>
                </c:pt>
                <c:pt idx="3">
                  <c:v>0.12692919466885888</c:v>
                </c:pt>
                <c:pt idx="4">
                  <c:v>0.2661122434306365</c:v>
                </c:pt>
                <c:pt idx="5">
                  <c:v>0.24732546030135472</c:v>
                </c:pt>
                <c:pt idx="6">
                  <c:v>0.14781713008486197</c:v>
                </c:pt>
                <c:pt idx="7">
                  <c:v>9.0589851161330504E-2</c:v>
                </c:pt>
                <c:pt idx="8">
                  <c:v>4.2034312833099254E-2</c:v>
                </c:pt>
                <c:pt idx="9">
                  <c:v>1.6024371362090513E-2</c:v>
                </c:pt>
                <c:pt idx="10">
                  <c:v>9.0131602876807083E-3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D8-4062-8800-B8BB2AB6EA7D}"/>
            </c:ext>
          </c:extLst>
        </c:ser>
        <c:ser>
          <c:idx val="2"/>
          <c:order val="2"/>
          <c:tx>
            <c:strRef>
              <c:f>MW!$G$1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MW!$G$2:$G$12</c:f>
              <c:numCache>
                <c:formatCode>0.000%</c:formatCode>
                <c:ptCount val="11"/>
                <c:pt idx="0">
                  <c:v>2.7765438270569457E-3</c:v>
                </c:pt>
                <c:pt idx="1">
                  <c:v>1.7725456232016816E-2</c:v>
                </c:pt>
                <c:pt idx="2">
                  <c:v>0.12139956487592393</c:v>
                </c:pt>
                <c:pt idx="3">
                  <c:v>0.30254486790546081</c:v>
                </c:pt>
                <c:pt idx="4">
                  <c:v>0.25063545934189618</c:v>
                </c:pt>
                <c:pt idx="5">
                  <c:v>0.18034680710177187</c:v>
                </c:pt>
                <c:pt idx="6">
                  <c:v>8.536230835036028E-2</c:v>
                </c:pt>
                <c:pt idx="7">
                  <c:v>3.0345683110081019E-2</c:v>
                </c:pt>
                <c:pt idx="8">
                  <c:v>7.1893689093132851E-3</c:v>
                </c:pt>
                <c:pt idx="9">
                  <c:v>1.449503321108755E-3</c:v>
                </c:pt>
                <c:pt idx="10">
                  <c:v>2.2443702501008698E-4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D8-4062-8800-B8BB2AB6E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813744"/>
        <c:axId val="940808344"/>
      </c:barChart>
      <c:catAx>
        <c:axId val="94081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08344"/>
        <c:crosses val="autoZero"/>
        <c:auto val="1"/>
        <c:lblAlgn val="ctr"/>
        <c:lblOffset val="100"/>
        <c:noMultiLvlLbl val="0"/>
      </c:catAx>
      <c:valAx>
        <c:axId val="94080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1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Heavy</a:t>
            </a:r>
            <a:r>
              <a:rPr lang="en-US" b="1" baseline="0"/>
              <a:t> Atoms Count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HAC!$C$1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HAC!$C$2:$C$7</c:f>
              <c:numCache>
                <c:formatCode>0.000%</c:formatCode>
                <c:ptCount val="6"/>
                <c:pt idx="0">
                  <c:v>0.20512181333376389</c:v>
                </c:pt>
                <c:pt idx="1">
                  <c:v>0.38220477362866134</c:v>
                </c:pt>
                <c:pt idx="2">
                  <c:v>0.22667494763112034</c:v>
                </c:pt>
                <c:pt idx="3">
                  <c:v>9.3746776873347579E-2</c:v>
                </c:pt>
                <c:pt idx="4">
                  <c:v>4.6473049635419698E-2</c:v>
                </c:pt>
                <c:pt idx="5">
                  <c:v>4.5778638897687157E-2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1-4FDE-826D-8CAD60C03F13}"/>
            </c:ext>
          </c:extLst>
        </c:ser>
        <c:ser>
          <c:idx val="1"/>
          <c:order val="1"/>
          <c:tx>
            <c:strRef>
              <c:f>HAC!$E$1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HAC!$E$2:$E$7</c:f>
              <c:numCache>
                <c:formatCode>0.000%</c:formatCode>
                <c:ptCount val="6"/>
                <c:pt idx="0">
                  <c:v>6.661936614766017E-3</c:v>
                </c:pt>
                <c:pt idx="1">
                  <c:v>3.9428675945391581E-2</c:v>
                </c:pt>
                <c:pt idx="2">
                  <c:v>0.19814552124718054</c:v>
                </c:pt>
                <c:pt idx="3">
                  <c:v>0.41513863714970256</c:v>
                </c:pt>
                <c:pt idx="4">
                  <c:v>0.22319996354092483</c:v>
                </c:pt>
                <c:pt idx="5">
                  <c:v>0.11742526550203447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61-4FDE-826D-8CAD60C03F13}"/>
            </c:ext>
          </c:extLst>
        </c:ser>
        <c:ser>
          <c:idx val="2"/>
          <c:order val="2"/>
          <c:tx>
            <c:strRef>
              <c:f>HAC!$G$1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HAC!$G$2:$G$7</c:f>
              <c:numCache>
                <c:formatCode>0.000%</c:formatCode>
                <c:ptCount val="6"/>
                <c:pt idx="0">
                  <c:v>8.0824446045882244E-3</c:v>
                </c:pt>
                <c:pt idx="1">
                  <c:v>0.10508919435916428</c:v>
                </c:pt>
                <c:pt idx="2">
                  <c:v>0.40540706236126689</c:v>
                </c:pt>
                <c:pt idx="3">
                  <c:v>0.32326722124473056</c:v>
                </c:pt>
                <c:pt idx="4">
                  <c:v>0.13194853326905695</c:v>
                </c:pt>
                <c:pt idx="5">
                  <c:v>2.6205544161193108E-2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61-4FDE-826D-8CAD60C03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6650488"/>
        <c:axId val="1366648688"/>
      </c:barChart>
      <c:catAx>
        <c:axId val="136665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648688"/>
        <c:crosses val="autoZero"/>
        <c:auto val="1"/>
        <c:lblAlgn val="ctr"/>
        <c:lblOffset val="100"/>
        <c:noMultiLvlLbl val="0"/>
      </c:catAx>
      <c:valAx>
        <c:axId val="13666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65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LogP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LogP!$C$1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LogP!$C$2:$C$13</c:f>
              <c:numCache>
                <c:formatCode>0.000%</c:formatCode>
                <c:ptCount val="12"/>
                <c:pt idx="0">
                  <c:v>1.3169738998797018E-2</c:v>
                </c:pt>
                <c:pt idx="1">
                  <c:v>3.4364000792907801E-2</c:v>
                </c:pt>
                <c:pt idx="2">
                  <c:v>9.5264041219752127E-2</c:v>
                </c:pt>
                <c:pt idx="3">
                  <c:v>0.1867896134407456</c:v>
                </c:pt>
                <c:pt idx="4">
                  <c:v>0.24476066626127807</c:v>
                </c:pt>
                <c:pt idx="5">
                  <c:v>0.2088405968394921</c:v>
                </c:pt>
                <c:pt idx="6">
                  <c:v>0.12047503341612442</c:v>
                </c:pt>
                <c:pt idx="7">
                  <c:v>5.3806189083216965E-2</c:v>
                </c:pt>
                <c:pt idx="8">
                  <c:v>2.260756088767734E-2</c:v>
                </c:pt>
                <c:pt idx="9">
                  <c:v>1.000716015069225E-2</c:v>
                </c:pt>
                <c:pt idx="10">
                  <c:v>4.7094062316436506E-3</c:v>
                </c:pt>
                <c:pt idx="11">
                  <c:v>5.2059926776726597E-3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9-4211-8398-D19959516D60}"/>
            </c:ext>
          </c:extLst>
        </c:ser>
        <c:ser>
          <c:idx val="1"/>
          <c:order val="1"/>
          <c:tx>
            <c:strRef>
              <c:f>LogP!$E$1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LogP!$E$2:$E$13</c:f>
              <c:numCache>
                <c:formatCode>0.000%</c:formatCode>
                <c:ptCount val="12"/>
                <c:pt idx="0">
                  <c:v>4.9685548937247973E-3</c:v>
                </c:pt>
                <c:pt idx="1">
                  <c:v>1.5488567521196126E-2</c:v>
                </c:pt>
                <c:pt idx="2">
                  <c:v>4.4198784511875325E-2</c:v>
                </c:pt>
                <c:pt idx="3">
                  <c:v>9.1910928418451943E-2</c:v>
                </c:pt>
                <c:pt idx="4">
                  <c:v>0.14304488579290345</c:v>
                </c:pt>
                <c:pt idx="5">
                  <c:v>0.1746709783164376</c:v>
                </c:pt>
                <c:pt idx="6">
                  <c:v>0.18028071693326961</c:v>
                </c:pt>
                <c:pt idx="7">
                  <c:v>0.1591203081394873</c:v>
                </c:pt>
                <c:pt idx="8">
                  <c:v>0.10830080862845098</c:v>
                </c:pt>
                <c:pt idx="9">
                  <c:v>5.2095987783960788E-2</c:v>
                </c:pt>
                <c:pt idx="10">
                  <c:v>1.8069216765465235E-2</c:v>
                </c:pt>
                <c:pt idx="11">
                  <c:v>7.8502622947768889E-3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F9-4211-8398-D19959516D60}"/>
            </c:ext>
          </c:extLst>
        </c:ser>
        <c:ser>
          <c:idx val="2"/>
          <c:order val="2"/>
          <c:tx>
            <c:strRef>
              <c:f>LogP!$G$1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LogP!$G$2:$G$13</c:f>
              <c:numCache>
                <c:formatCode>0.000%</c:formatCode>
                <c:ptCount val="12"/>
                <c:pt idx="0">
                  <c:v>3.283397371824049E-2</c:v>
                </c:pt>
                <c:pt idx="1">
                  <c:v>7.5015280835366932E-2</c:v>
                </c:pt>
                <c:pt idx="2">
                  <c:v>0.1457289839694236</c:v>
                </c:pt>
                <c:pt idx="3">
                  <c:v>0.19794347106691632</c:v>
                </c:pt>
                <c:pt idx="4">
                  <c:v>0.20182356596138362</c:v>
                </c:pt>
                <c:pt idx="5">
                  <c:v>0.16688580002156506</c:v>
                </c:pt>
                <c:pt idx="6">
                  <c:v>0.10942033444782981</c:v>
                </c:pt>
                <c:pt idx="7">
                  <c:v>5.0992133816957858E-2</c:v>
                </c:pt>
                <c:pt idx="8">
                  <c:v>1.5559308070896085E-2</c:v>
                </c:pt>
                <c:pt idx="9">
                  <c:v>3.1978429809122093E-3</c:v>
                </c:pt>
                <c:pt idx="10">
                  <c:v>5.1874574384741946E-4</c:v>
                </c:pt>
                <c:pt idx="11">
                  <c:v>8.0559366660592146E-5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F9-4211-8398-D19959516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7409464"/>
        <c:axId val="1097409824"/>
      </c:barChart>
      <c:catAx>
        <c:axId val="109740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409824"/>
        <c:crosses val="autoZero"/>
        <c:auto val="1"/>
        <c:lblAlgn val="ctr"/>
        <c:lblOffset val="100"/>
        <c:noMultiLvlLbl val="0"/>
      </c:catAx>
      <c:valAx>
        <c:axId val="109740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40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HBA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HBA!$C$1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HBA!$C$2:$C$13</c:f>
              <c:numCache>
                <c:formatCode>0.00%</c:formatCode>
                <c:ptCount val="12"/>
                <c:pt idx="0">
                  <c:v>9.3621918154043195E-4</c:v>
                </c:pt>
                <c:pt idx="1">
                  <c:v>3.1571076729458553E-2</c:v>
                </c:pt>
                <c:pt idx="2">
                  <c:v>0.10785665723903881</c:v>
                </c:pt>
                <c:pt idx="3">
                  <c:v>0.20197509721501775</c:v>
                </c:pt>
                <c:pt idx="4">
                  <c:v>0.2368821243216036</c:v>
                </c:pt>
                <c:pt idx="5">
                  <c:v>0.19498011079194322</c:v>
                </c:pt>
                <c:pt idx="6">
                  <c:v>0.11616238929072592</c:v>
                </c:pt>
                <c:pt idx="7">
                  <c:v>5.7333103655991757E-2</c:v>
                </c:pt>
                <c:pt idx="8">
                  <c:v>2.4643264565808315E-2</c:v>
                </c:pt>
                <c:pt idx="9">
                  <c:v>1.1364728420429477E-2</c:v>
                </c:pt>
                <c:pt idx="10">
                  <c:v>6.198534242050158E-3</c:v>
                </c:pt>
                <c:pt idx="11">
                  <c:v>1.0096694346392021E-2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8D-4CAE-8EF1-F6C84AB8B84A}"/>
            </c:ext>
          </c:extLst>
        </c:ser>
        <c:ser>
          <c:idx val="1"/>
          <c:order val="1"/>
          <c:tx>
            <c:strRef>
              <c:f>HBA!$E$1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HBA!$E$2:$E$13</c:f>
              <c:numCache>
                <c:formatCode>0.00%</c:formatCode>
                <c:ptCount val="12"/>
                <c:pt idx="0">
                  <c:v>4.7949075581488657E-5</c:v>
                </c:pt>
                <c:pt idx="1">
                  <c:v>1.7014707127912634E-3</c:v>
                </c:pt>
                <c:pt idx="2">
                  <c:v>7.2518911420579096E-3</c:v>
                </c:pt>
                <c:pt idx="3">
                  <c:v>2.0419207905549762E-2</c:v>
                </c:pt>
                <c:pt idx="4">
                  <c:v>6.7131549691394579E-2</c:v>
                </c:pt>
                <c:pt idx="5">
                  <c:v>0.13762462576993331</c:v>
                </c:pt>
                <c:pt idx="6">
                  <c:v>0.20307174581023441</c:v>
                </c:pt>
                <c:pt idx="7">
                  <c:v>0.21029141761053918</c:v>
                </c:pt>
                <c:pt idx="8">
                  <c:v>0.16673863731795896</c:v>
                </c:pt>
                <c:pt idx="9">
                  <c:v>0.10183665743503781</c:v>
                </c:pt>
                <c:pt idx="10">
                  <c:v>5.1103848007764623E-2</c:v>
                </c:pt>
                <c:pt idx="11">
                  <c:v>3.2780999521156706E-2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8D-4CAE-8EF1-F6C84AB8B84A}"/>
            </c:ext>
          </c:extLst>
        </c:ser>
        <c:ser>
          <c:idx val="2"/>
          <c:order val="2"/>
          <c:tx>
            <c:strRef>
              <c:f>HBA!$G$1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HBA!$G$2:$G$13</c:f>
              <c:numCache>
                <c:formatCode>0.00%</c:formatCode>
                <c:ptCount val="12"/>
                <c:pt idx="0">
                  <c:v>2.9242591181696601E-6</c:v>
                </c:pt>
                <c:pt idx="1">
                  <c:v>3.603136747384749E-3</c:v>
                </c:pt>
                <c:pt idx="2">
                  <c:v>2.7325063728027996E-2</c:v>
                </c:pt>
                <c:pt idx="3">
                  <c:v>8.4474305411561881E-2</c:v>
                </c:pt>
                <c:pt idx="4">
                  <c:v>0.14893839745573542</c:v>
                </c:pt>
                <c:pt idx="5">
                  <c:v>0.18147916126519201</c:v>
                </c:pt>
                <c:pt idx="6">
                  <c:v>0.17539400199070748</c:v>
                </c:pt>
                <c:pt idx="7">
                  <c:v>0.14583065312254676</c:v>
                </c:pt>
                <c:pt idx="8">
                  <c:v>0.10560645408086114</c:v>
                </c:pt>
                <c:pt idx="9">
                  <c:v>6.617871214995269E-2</c:v>
                </c:pt>
                <c:pt idx="10">
                  <c:v>3.538677825739333E-2</c:v>
                </c:pt>
                <c:pt idx="11">
                  <c:v>2.5780411531518367E-2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8D-4CAE-8EF1-F6C84AB8B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250904"/>
        <c:axId val="1114247304"/>
      </c:barChart>
      <c:catAx>
        <c:axId val="1114250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47304"/>
        <c:crosses val="autoZero"/>
        <c:auto val="1"/>
        <c:lblAlgn val="ctr"/>
        <c:lblOffset val="100"/>
        <c:noMultiLvlLbl val="0"/>
      </c:catAx>
      <c:valAx>
        <c:axId val="1114247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50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HBD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HBD!$C$1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HBD!$C$2:$C$8</c:f>
              <c:numCache>
                <c:formatCode>0.000%</c:formatCode>
                <c:ptCount val="7"/>
                <c:pt idx="0">
                  <c:v>0.21624176557317862</c:v>
                </c:pt>
                <c:pt idx="1">
                  <c:v>0.44713569713419588</c:v>
                </c:pt>
                <c:pt idx="2">
                  <c:v>0.24747923781986467</c:v>
                </c:pt>
                <c:pt idx="3">
                  <c:v>6.6923657132717265E-2</c:v>
                </c:pt>
                <c:pt idx="4">
                  <c:v>1.4168867249605152E-2</c:v>
                </c:pt>
                <c:pt idx="5">
                  <c:v>4.2999231211901983E-3</c:v>
                </c:pt>
                <c:pt idx="6">
                  <c:v>3.7508519692482376E-3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F-4A16-93C1-484D83B87974}"/>
            </c:ext>
          </c:extLst>
        </c:ser>
        <c:ser>
          <c:idx val="1"/>
          <c:order val="1"/>
          <c:tx>
            <c:strRef>
              <c:f>HBD!$E$1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HBD!$E$2:$E$8</c:f>
              <c:numCache>
                <c:formatCode>0.000%</c:formatCode>
                <c:ptCount val="7"/>
                <c:pt idx="0">
                  <c:v>0.16848907357175086</c:v>
                </c:pt>
                <c:pt idx="1">
                  <c:v>0.46823803645282014</c:v>
                </c:pt>
                <c:pt idx="2">
                  <c:v>0.32824046632175957</c:v>
                </c:pt>
                <c:pt idx="3">
                  <c:v>2.9779741858364298E-2</c:v>
                </c:pt>
                <c:pt idx="4">
                  <c:v>4.4139264072606838E-3</c:v>
                </c:pt>
                <c:pt idx="5">
                  <c:v>5.9596251301979961E-4</c:v>
                </c:pt>
                <c:pt idx="6">
                  <c:v>2.427928750245951E-4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F-4A16-93C1-484D83B87974}"/>
            </c:ext>
          </c:extLst>
        </c:ser>
        <c:ser>
          <c:idx val="2"/>
          <c:order val="2"/>
          <c:tx>
            <c:strRef>
              <c:f>HBD!$G$1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HBD!$G$2:$G$8</c:f>
              <c:numCache>
                <c:formatCode>0.000%</c:formatCode>
                <c:ptCount val="7"/>
                <c:pt idx="0">
                  <c:v>0.18666601986772646</c:v>
                </c:pt>
                <c:pt idx="1">
                  <c:v>0.41986265249690058</c:v>
                </c:pt>
                <c:pt idx="2">
                  <c:v>0.28443091885732869</c:v>
                </c:pt>
                <c:pt idx="3">
                  <c:v>9.1249436280170348E-2</c:v>
                </c:pt>
                <c:pt idx="4">
                  <c:v>1.5983480367886223E-2</c:v>
                </c:pt>
                <c:pt idx="5">
                  <c:v>1.6855999963246218E-3</c:v>
                </c:pt>
                <c:pt idx="6">
                  <c:v>1.218921336631352E-4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F-4A16-93C1-484D83B8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9005912"/>
        <c:axId val="1279004832"/>
      </c:barChart>
      <c:catAx>
        <c:axId val="1279005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004832"/>
        <c:crosses val="autoZero"/>
        <c:auto val="1"/>
        <c:lblAlgn val="ctr"/>
        <c:lblOffset val="100"/>
        <c:noMultiLvlLbl val="0"/>
      </c:catAx>
      <c:valAx>
        <c:axId val="127900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005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Rotatable Bonds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RotB!$C$1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RotB!$C$2:$C$18</c:f>
              <c:numCache>
                <c:formatCode>0.000%</c:formatCode>
                <c:ptCount val="17"/>
                <c:pt idx="0">
                  <c:v>1.761255096131719E-4</c:v>
                </c:pt>
                <c:pt idx="1">
                  <c:v>3.4460181328047387E-2</c:v>
                </c:pt>
                <c:pt idx="2">
                  <c:v>0.12537353471579446</c:v>
                </c:pt>
                <c:pt idx="3">
                  <c:v>0.20000040862311291</c:v>
                </c:pt>
                <c:pt idx="4">
                  <c:v>0.19968846812484206</c:v>
                </c:pt>
                <c:pt idx="5">
                  <c:v>0.15021167572043587</c:v>
                </c:pt>
                <c:pt idx="6">
                  <c:v>9.8325204981161485E-2</c:v>
                </c:pt>
                <c:pt idx="7">
                  <c:v>6.3193052389002607E-2</c:v>
                </c:pt>
                <c:pt idx="8">
                  <c:v>4.0997171830950294E-2</c:v>
                </c:pt>
                <c:pt idx="9">
                  <c:v>2.6391251838480886E-2</c:v>
                </c:pt>
                <c:pt idx="10">
                  <c:v>1.7128929102617315E-2</c:v>
                </c:pt>
                <c:pt idx="11">
                  <c:v>1.1450375228364148E-2</c:v>
                </c:pt>
                <c:pt idx="12">
                  <c:v>7.7209188050762568E-3</c:v>
                </c:pt>
                <c:pt idx="13">
                  <c:v>5.2025725718128279E-3</c:v>
                </c:pt>
                <c:pt idx="14">
                  <c:v>3.7155622432323214E-3</c:v>
                </c:pt>
                <c:pt idx="15">
                  <c:v>2.9479721764843823E-3</c:v>
                </c:pt>
                <c:pt idx="16">
                  <c:v>1.3016594810971643E-2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4-4050-8479-039F07B47B6E}"/>
            </c:ext>
          </c:extLst>
        </c:ser>
        <c:ser>
          <c:idx val="1"/>
          <c:order val="1"/>
          <c:tx>
            <c:strRef>
              <c:f>RotB!$E$1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RotB!$E$2:$E$18</c:f>
              <c:numCache>
                <c:formatCode>0.000%</c:formatCode>
                <c:ptCount val="17"/>
                <c:pt idx="0">
                  <c:v>7.3063124619083607E-6</c:v>
                </c:pt>
                <c:pt idx="1">
                  <c:v>9.0529127784943521E-4</c:v>
                </c:pt>
                <c:pt idx="2">
                  <c:v>6.4868517536724266E-3</c:v>
                </c:pt>
                <c:pt idx="3">
                  <c:v>2.7102074410002359E-2</c:v>
                </c:pt>
                <c:pt idx="4">
                  <c:v>6.0155831587636772E-2</c:v>
                </c:pt>
                <c:pt idx="5">
                  <c:v>9.7835605863001635E-2</c:v>
                </c:pt>
                <c:pt idx="6">
                  <c:v>0.13056333964905187</c:v>
                </c:pt>
                <c:pt idx="7">
                  <c:v>0.14708555338298415</c:v>
                </c:pt>
                <c:pt idx="8">
                  <c:v>0.14344324821015136</c:v>
                </c:pt>
                <c:pt idx="9">
                  <c:v>0.12293951502551659</c:v>
                </c:pt>
                <c:pt idx="10">
                  <c:v>9.4453341847614253E-2</c:v>
                </c:pt>
                <c:pt idx="11">
                  <c:v>6.5682858145682935E-2</c:v>
                </c:pt>
                <c:pt idx="12">
                  <c:v>4.1936650576995048E-2</c:v>
                </c:pt>
                <c:pt idx="13">
                  <c:v>2.4788544010249779E-2</c:v>
                </c:pt>
                <c:pt idx="14">
                  <c:v>1.3907283343702151E-2</c:v>
                </c:pt>
                <c:pt idx="15">
                  <c:v>7.614331097791205E-3</c:v>
                </c:pt>
                <c:pt idx="16">
                  <c:v>1.5092373505636129E-2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64-4050-8479-039F07B47B6E}"/>
            </c:ext>
          </c:extLst>
        </c:ser>
        <c:ser>
          <c:idx val="2"/>
          <c:order val="2"/>
          <c:tx>
            <c:strRef>
              <c:f>RotB!$G$1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RotB!$G$2:$G$18</c:f>
              <c:numCache>
                <c:formatCode>0.000%</c:formatCode>
                <c:ptCount val="17"/>
                <c:pt idx="0">
                  <c:v>2.1133534806779543E-5</c:v>
                </c:pt>
                <c:pt idx="1">
                  <c:v>9.914943019796894E-4</c:v>
                </c:pt>
                <c:pt idx="2">
                  <c:v>7.7259498825929061E-3</c:v>
                </c:pt>
                <c:pt idx="3">
                  <c:v>2.6186258814064493E-2</c:v>
                </c:pt>
                <c:pt idx="4">
                  <c:v>5.9964897341884128E-2</c:v>
                </c:pt>
                <c:pt idx="5">
                  <c:v>0.10551267141059201</c:v>
                </c:pt>
                <c:pt idx="6">
                  <c:v>0.14944569749428918</c:v>
                </c:pt>
                <c:pt idx="7">
                  <c:v>0.17100956790315489</c:v>
                </c:pt>
                <c:pt idx="8">
                  <c:v>0.1599667974218581</c:v>
                </c:pt>
                <c:pt idx="9">
                  <c:v>0.12563825230650341</c:v>
                </c:pt>
                <c:pt idx="10">
                  <c:v>8.5188687038304289E-2</c:v>
                </c:pt>
                <c:pt idx="11">
                  <c:v>5.1213499214604448E-2</c:v>
                </c:pt>
                <c:pt idx="12">
                  <c:v>2.8064209265255758E-2</c:v>
                </c:pt>
                <c:pt idx="13">
                  <c:v>1.4435219183632542E-2</c:v>
                </c:pt>
                <c:pt idx="14">
                  <c:v>7.1859621824533612E-3</c:v>
                </c:pt>
                <c:pt idx="15">
                  <c:v>3.5675483520974265E-3</c:v>
                </c:pt>
                <c:pt idx="16">
                  <c:v>3.8821543519265947E-3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64-4050-8479-039F07B47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289064"/>
        <c:axId val="1114289424"/>
      </c:barChart>
      <c:catAx>
        <c:axId val="111428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89424"/>
        <c:crosses val="autoZero"/>
        <c:auto val="1"/>
        <c:lblAlgn val="ctr"/>
        <c:lblOffset val="100"/>
        <c:noMultiLvlLbl val="0"/>
      </c:catAx>
      <c:valAx>
        <c:axId val="111428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8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Heavy</a:t>
            </a:r>
            <a:r>
              <a:rPr lang="en-US" b="1" baseline="0"/>
              <a:t> Atoms Count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HAC!$C$1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HAC!$C$2:$C$7</c:f>
              <c:numCache>
                <c:formatCode>0.000%</c:formatCode>
                <c:ptCount val="6"/>
                <c:pt idx="0">
                  <c:v>0.20512181333376389</c:v>
                </c:pt>
                <c:pt idx="1">
                  <c:v>0.38220477362866134</c:v>
                </c:pt>
                <c:pt idx="2">
                  <c:v>0.22667494763112034</c:v>
                </c:pt>
                <c:pt idx="3">
                  <c:v>9.3746776873347579E-2</c:v>
                </c:pt>
                <c:pt idx="4">
                  <c:v>4.6473049635419698E-2</c:v>
                </c:pt>
                <c:pt idx="5">
                  <c:v>4.5778638897687157E-2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4-42CC-9293-20E3A4333A33}"/>
            </c:ext>
          </c:extLst>
        </c:ser>
        <c:ser>
          <c:idx val="1"/>
          <c:order val="1"/>
          <c:tx>
            <c:strRef>
              <c:f>HAC!$E$1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HAC!$E$2:$E$7</c:f>
              <c:numCache>
                <c:formatCode>0.000%</c:formatCode>
                <c:ptCount val="6"/>
                <c:pt idx="0">
                  <c:v>6.661936614766017E-3</c:v>
                </c:pt>
                <c:pt idx="1">
                  <c:v>3.9428675945391581E-2</c:v>
                </c:pt>
                <c:pt idx="2">
                  <c:v>0.19814552124718054</c:v>
                </c:pt>
                <c:pt idx="3">
                  <c:v>0.41513863714970256</c:v>
                </c:pt>
                <c:pt idx="4">
                  <c:v>0.22319996354092483</c:v>
                </c:pt>
                <c:pt idx="5">
                  <c:v>0.11742526550203447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34-42CC-9293-20E3A4333A33}"/>
            </c:ext>
          </c:extLst>
        </c:ser>
        <c:ser>
          <c:idx val="2"/>
          <c:order val="2"/>
          <c:tx>
            <c:strRef>
              <c:f>HAC!$G$1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HAC!$G$2:$G$7</c:f>
              <c:numCache>
                <c:formatCode>0.000%</c:formatCode>
                <c:ptCount val="6"/>
                <c:pt idx="0">
                  <c:v>8.0824446045882244E-3</c:v>
                </c:pt>
                <c:pt idx="1">
                  <c:v>0.10508919435916428</c:v>
                </c:pt>
                <c:pt idx="2">
                  <c:v>0.40540706236126689</c:v>
                </c:pt>
                <c:pt idx="3">
                  <c:v>0.32326722124473056</c:v>
                </c:pt>
                <c:pt idx="4">
                  <c:v>0.13194853326905695</c:v>
                </c:pt>
                <c:pt idx="5">
                  <c:v>2.6205544161193108E-2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34-42CC-9293-20E3A4333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6650488"/>
        <c:axId val="1366648688"/>
      </c:barChart>
      <c:catAx>
        <c:axId val="136665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648688"/>
        <c:crosses val="autoZero"/>
        <c:auto val="1"/>
        <c:lblAlgn val="ctr"/>
        <c:lblOffset val="100"/>
        <c:noMultiLvlLbl val="0"/>
      </c:catAx>
      <c:valAx>
        <c:axId val="13666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65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Rotatable Bonds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RotB!$C$1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RotB!$C$2:$C$18</c:f>
              <c:numCache>
                <c:formatCode>0.000%</c:formatCode>
                <c:ptCount val="17"/>
                <c:pt idx="0">
                  <c:v>1.761255096131719E-4</c:v>
                </c:pt>
                <c:pt idx="1">
                  <c:v>3.4460181328047387E-2</c:v>
                </c:pt>
                <c:pt idx="2">
                  <c:v>0.12537353471579446</c:v>
                </c:pt>
                <c:pt idx="3">
                  <c:v>0.20000040862311291</c:v>
                </c:pt>
                <c:pt idx="4">
                  <c:v>0.19968846812484206</c:v>
                </c:pt>
                <c:pt idx="5">
                  <c:v>0.15021167572043587</c:v>
                </c:pt>
                <c:pt idx="6">
                  <c:v>9.8325204981161485E-2</c:v>
                </c:pt>
                <c:pt idx="7">
                  <c:v>6.3193052389002607E-2</c:v>
                </c:pt>
                <c:pt idx="8">
                  <c:v>4.0997171830950294E-2</c:v>
                </c:pt>
                <c:pt idx="9">
                  <c:v>2.6391251838480886E-2</c:v>
                </c:pt>
                <c:pt idx="10">
                  <c:v>1.7128929102617315E-2</c:v>
                </c:pt>
                <c:pt idx="11">
                  <c:v>1.1450375228364148E-2</c:v>
                </c:pt>
                <c:pt idx="12">
                  <c:v>7.7209188050762568E-3</c:v>
                </c:pt>
                <c:pt idx="13">
                  <c:v>5.2025725718128279E-3</c:v>
                </c:pt>
                <c:pt idx="14">
                  <c:v>3.7155622432323214E-3</c:v>
                </c:pt>
                <c:pt idx="15">
                  <c:v>2.9479721764843823E-3</c:v>
                </c:pt>
                <c:pt idx="16">
                  <c:v>1.3016594810971643E-2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7-4874-9741-DD743ED3B4F2}"/>
            </c:ext>
          </c:extLst>
        </c:ser>
        <c:ser>
          <c:idx val="1"/>
          <c:order val="1"/>
          <c:tx>
            <c:strRef>
              <c:f>RotB!$E$1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RotB!$E$2:$E$18</c:f>
              <c:numCache>
                <c:formatCode>0.000%</c:formatCode>
                <c:ptCount val="17"/>
                <c:pt idx="0">
                  <c:v>7.3063124619083607E-6</c:v>
                </c:pt>
                <c:pt idx="1">
                  <c:v>9.0529127784943521E-4</c:v>
                </c:pt>
                <c:pt idx="2">
                  <c:v>6.4868517536724266E-3</c:v>
                </c:pt>
                <c:pt idx="3">
                  <c:v>2.7102074410002359E-2</c:v>
                </c:pt>
                <c:pt idx="4">
                  <c:v>6.0155831587636772E-2</c:v>
                </c:pt>
                <c:pt idx="5">
                  <c:v>9.7835605863001635E-2</c:v>
                </c:pt>
                <c:pt idx="6">
                  <c:v>0.13056333964905187</c:v>
                </c:pt>
                <c:pt idx="7">
                  <c:v>0.14708555338298415</c:v>
                </c:pt>
                <c:pt idx="8">
                  <c:v>0.14344324821015136</c:v>
                </c:pt>
                <c:pt idx="9">
                  <c:v>0.12293951502551659</c:v>
                </c:pt>
                <c:pt idx="10">
                  <c:v>9.4453341847614253E-2</c:v>
                </c:pt>
                <c:pt idx="11">
                  <c:v>6.5682858145682935E-2</c:v>
                </c:pt>
                <c:pt idx="12">
                  <c:v>4.1936650576995048E-2</c:v>
                </c:pt>
                <c:pt idx="13">
                  <c:v>2.4788544010249779E-2</c:v>
                </c:pt>
                <c:pt idx="14">
                  <c:v>1.3907283343702151E-2</c:v>
                </c:pt>
                <c:pt idx="15">
                  <c:v>7.614331097791205E-3</c:v>
                </c:pt>
                <c:pt idx="16">
                  <c:v>1.5092373505636129E-2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7-4874-9741-DD743ED3B4F2}"/>
            </c:ext>
          </c:extLst>
        </c:ser>
        <c:ser>
          <c:idx val="2"/>
          <c:order val="2"/>
          <c:tx>
            <c:strRef>
              <c:f>RotB!$G$1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RotB!$G$2:$G$18</c:f>
              <c:numCache>
                <c:formatCode>0.000%</c:formatCode>
                <c:ptCount val="17"/>
                <c:pt idx="0">
                  <c:v>2.1133534806779543E-5</c:v>
                </c:pt>
                <c:pt idx="1">
                  <c:v>9.914943019796894E-4</c:v>
                </c:pt>
                <c:pt idx="2">
                  <c:v>7.7259498825929061E-3</c:v>
                </c:pt>
                <c:pt idx="3">
                  <c:v>2.6186258814064493E-2</c:v>
                </c:pt>
                <c:pt idx="4">
                  <c:v>5.9964897341884128E-2</c:v>
                </c:pt>
                <c:pt idx="5">
                  <c:v>0.10551267141059201</c:v>
                </c:pt>
                <c:pt idx="6">
                  <c:v>0.14944569749428918</c:v>
                </c:pt>
                <c:pt idx="7">
                  <c:v>0.17100956790315489</c:v>
                </c:pt>
                <c:pt idx="8">
                  <c:v>0.1599667974218581</c:v>
                </c:pt>
                <c:pt idx="9">
                  <c:v>0.12563825230650341</c:v>
                </c:pt>
                <c:pt idx="10">
                  <c:v>8.5188687038304289E-2</c:v>
                </c:pt>
                <c:pt idx="11">
                  <c:v>5.1213499214604448E-2</c:v>
                </c:pt>
                <c:pt idx="12">
                  <c:v>2.8064209265255758E-2</c:v>
                </c:pt>
                <c:pt idx="13">
                  <c:v>1.4435219183632542E-2</c:v>
                </c:pt>
                <c:pt idx="14">
                  <c:v>7.1859621824533612E-3</c:v>
                </c:pt>
                <c:pt idx="15">
                  <c:v>3.5675483520974265E-3</c:v>
                </c:pt>
                <c:pt idx="16">
                  <c:v>3.8821543519265947E-3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47-4874-9741-DD743ED3B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289064"/>
        <c:axId val="1114289424"/>
      </c:barChart>
      <c:catAx>
        <c:axId val="111428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89424"/>
        <c:crosses val="autoZero"/>
        <c:auto val="1"/>
        <c:lblAlgn val="ctr"/>
        <c:lblOffset val="100"/>
        <c:noMultiLvlLbl val="0"/>
      </c:catAx>
      <c:valAx>
        <c:axId val="111428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8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LogP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LogP!$C$1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LogP!$C$2:$C$13</c:f>
              <c:numCache>
                <c:formatCode>0.000%</c:formatCode>
                <c:ptCount val="12"/>
                <c:pt idx="0">
                  <c:v>1.3169738998797018E-2</c:v>
                </c:pt>
                <c:pt idx="1">
                  <c:v>3.4364000792907801E-2</c:v>
                </c:pt>
                <c:pt idx="2">
                  <c:v>9.5264041219752127E-2</c:v>
                </c:pt>
                <c:pt idx="3">
                  <c:v>0.1867896134407456</c:v>
                </c:pt>
                <c:pt idx="4">
                  <c:v>0.24476066626127807</c:v>
                </c:pt>
                <c:pt idx="5">
                  <c:v>0.2088405968394921</c:v>
                </c:pt>
                <c:pt idx="6">
                  <c:v>0.12047503341612442</c:v>
                </c:pt>
                <c:pt idx="7">
                  <c:v>5.3806189083216965E-2</c:v>
                </c:pt>
                <c:pt idx="8">
                  <c:v>2.260756088767734E-2</c:v>
                </c:pt>
                <c:pt idx="9">
                  <c:v>1.000716015069225E-2</c:v>
                </c:pt>
                <c:pt idx="10">
                  <c:v>4.7094062316436506E-3</c:v>
                </c:pt>
                <c:pt idx="11">
                  <c:v>5.2059926776726597E-3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A0-4C96-BA50-996BA12A5795}"/>
            </c:ext>
          </c:extLst>
        </c:ser>
        <c:ser>
          <c:idx val="1"/>
          <c:order val="1"/>
          <c:tx>
            <c:strRef>
              <c:f>LogP!$E$1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LogP!$E$2:$E$13</c:f>
              <c:numCache>
                <c:formatCode>0.000%</c:formatCode>
                <c:ptCount val="12"/>
                <c:pt idx="0">
                  <c:v>4.9685548937247973E-3</c:v>
                </c:pt>
                <c:pt idx="1">
                  <c:v>1.5488567521196126E-2</c:v>
                </c:pt>
                <c:pt idx="2">
                  <c:v>4.4198784511875325E-2</c:v>
                </c:pt>
                <c:pt idx="3">
                  <c:v>9.1910928418451943E-2</c:v>
                </c:pt>
                <c:pt idx="4">
                  <c:v>0.14304488579290345</c:v>
                </c:pt>
                <c:pt idx="5">
                  <c:v>0.1746709783164376</c:v>
                </c:pt>
                <c:pt idx="6">
                  <c:v>0.18028071693326961</c:v>
                </c:pt>
                <c:pt idx="7">
                  <c:v>0.1591203081394873</c:v>
                </c:pt>
                <c:pt idx="8">
                  <c:v>0.10830080862845098</c:v>
                </c:pt>
                <c:pt idx="9">
                  <c:v>5.2095987783960788E-2</c:v>
                </c:pt>
                <c:pt idx="10">
                  <c:v>1.8069216765465235E-2</c:v>
                </c:pt>
                <c:pt idx="11">
                  <c:v>7.8502622947768889E-3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A0-4C96-BA50-996BA12A5795}"/>
            </c:ext>
          </c:extLst>
        </c:ser>
        <c:ser>
          <c:idx val="2"/>
          <c:order val="2"/>
          <c:tx>
            <c:strRef>
              <c:f>LogP!$G$1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LogP!$A$2:$A$13</c:f>
              <c:strCache>
                <c:ptCount val="12"/>
                <c:pt idx="0">
                  <c:v>≤ 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7-8</c:v>
                </c:pt>
                <c:pt idx="9">
                  <c:v>8-9</c:v>
                </c:pt>
                <c:pt idx="10">
                  <c:v>9-10</c:v>
                </c:pt>
                <c:pt idx="11">
                  <c:v>&gt; 10</c:v>
                </c:pt>
              </c:strCache>
            </c:strRef>
          </c:cat>
          <c:val>
            <c:numRef>
              <c:f>LogP!$G$2:$G$13</c:f>
              <c:numCache>
                <c:formatCode>0.000%</c:formatCode>
                <c:ptCount val="12"/>
                <c:pt idx="0">
                  <c:v>3.283397371824049E-2</c:v>
                </c:pt>
                <c:pt idx="1">
                  <c:v>7.5015280835366932E-2</c:v>
                </c:pt>
                <c:pt idx="2">
                  <c:v>0.1457289839694236</c:v>
                </c:pt>
                <c:pt idx="3">
                  <c:v>0.19794347106691632</c:v>
                </c:pt>
                <c:pt idx="4">
                  <c:v>0.20182356596138362</c:v>
                </c:pt>
                <c:pt idx="5">
                  <c:v>0.16688580002156506</c:v>
                </c:pt>
                <c:pt idx="6">
                  <c:v>0.10942033444782981</c:v>
                </c:pt>
                <c:pt idx="7">
                  <c:v>5.0992133816957858E-2</c:v>
                </c:pt>
                <c:pt idx="8">
                  <c:v>1.5559308070896085E-2</c:v>
                </c:pt>
                <c:pt idx="9">
                  <c:v>3.1978429809122093E-3</c:v>
                </c:pt>
                <c:pt idx="10">
                  <c:v>5.1874574384741946E-4</c:v>
                </c:pt>
                <c:pt idx="11">
                  <c:v>8.0559366660592146E-5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A0-4C96-BA50-996BA12A5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7409464"/>
        <c:axId val="1097409824"/>
      </c:barChart>
      <c:catAx>
        <c:axId val="109740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409824"/>
        <c:crosses val="autoZero"/>
        <c:auto val="1"/>
        <c:lblAlgn val="ctr"/>
        <c:lblOffset val="100"/>
        <c:noMultiLvlLbl val="0"/>
      </c:catAx>
      <c:valAx>
        <c:axId val="109740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40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HBA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HBA!$C$1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HBA!$C$2:$C$13</c:f>
              <c:numCache>
                <c:formatCode>0.00%</c:formatCode>
                <c:ptCount val="12"/>
                <c:pt idx="0">
                  <c:v>9.3621918154043195E-4</c:v>
                </c:pt>
                <c:pt idx="1">
                  <c:v>3.1571076729458553E-2</c:v>
                </c:pt>
                <c:pt idx="2">
                  <c:v>0.10785665723903881</c:v>
                </c:pt>
                <c:pt idx="3">
                  <c:v>0.20197509721501775</c:v>
                </c:pt>
                <c:pt idx="4">
                  <c:v>0.2368821243216036</c:v>
                </c:pt>
                <c:pt idx="5">
                  <c:v>0.19498011079194322</c:v>
                </c:pt>
                <c:pt idx="6">
                  <c:v>0.11616238929072592</c:v>
                </c:pt>
                <c:pt idx="7">
                  <c:v>5.7333103655991757E-2</c:v>
                </c:pt>
                <c:pt idx="8">
                  <c:v>2.4643264565808315E-2</c:v>
                </c:pt>
                <c:pt idx="9">
                  <c:v>1.1364728420429477E-2</c:v>
                </c:pt>
                <c:pt idx="10">
                  <c:v>6.198534242050158E-3</c:v>
                </c:pt>
                <c:pt idx="11">
                  <c:v>1.0096694346392021E-2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9-4886-A5AA-2F50CD9E3411}"/>
            </c:ext>
          </c:extLst>
        </c:ser>
        <c:ser>
          <c:idx val="1"/>
          <c:order val="1"/>
          <c:tx>
            <c:strRef>
              <c:f>HBA!$E$1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HBA!$E$2:$E$13</c:f>
              <c:numCache>
                <c:formatCode>0.00%</c:formatCode>
                <c:ptCount val="12"/>
                <c:pt idx="0">
                  <c:v>4.7949075581488657E-5</c:v>
                </c:pt>
                <c:pt idx="1">
                  <c:v>1.7014707127912634E-3</c:v>
                </c:pt>
                <c:pt idx="2">
                  <c:v>7.2518911420579096E-3</c:v>
                </c:pt>
                <c:pt idx="3">
                  <c:v>2.0419207905549762E-2</c:v>
                </c:pt>
                <c:pt idx="4">
                  <c:v>6.7131549691394579E-2</c:v>
                </c:pt>
                <c:pt idx="5">
                  <c:v>0.13762462576993331</c:v>
                </c:pt>
                <c:pt idx="6">
                  <c:v>0.20307174581023441</c:v>
                </c:pt>
                <c:pt idx="7">
                  <c:v>0.21029141761053918</c:v>
                </c:pt>
                <c:pt idx="8">
                  <c:v>0.16673863731795896</c:v>
                </c:pt>
                <c:pt idx="9">
                  <c:v>0.10183665743503781</c:v>
                </c:pt>
                <c:pt idx="10">
                  <c:v>5.1103848007764623E-2</c:v>
                </c:pt>
                <c:pt idx="11">
                  <c:v>3.2780999521156706E-2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A9-4886-A5AA-2F50CD9E3411}"/>
            </c:ext>
          </c:extLst>
        </c:ser>
        <c:ser>
          <c:idx val="2"/>
          <c:order val="2"/>
          <c:tx>
            <c:strRef>
              <c:f>HBA!$G$1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HBA!$A$2:$A$13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&gt;11</c:v>
                </c:pt>
              </c:strCache>
            </c:strRef>
          </c:cat>
          <c:val>
            <c:numRef>
              <c:f>HBA!$G$2:$G$13</c:f>
              <c:numCache>
                <c:formatCode>0.00%</c:formatCode>
                <c:ptCount val="12"/>
                <c:pt idx="0">
                  <c:v>2.9242591181696601E-6</c:v>
                </c:pt>
                <c:pt idx="1">
                  <c:v>3.603136747384749E-3</c:v>
                </c:pt>
                <c:pt idx="2">
                  <c:v>2.7325063728027996E-2</c:v>
                </c:pt>
                <c:pt idx="3">
                  <c:v>8.4474305411561881E-2</c:v>
                </c:pt>
                <c:pt idx="4">
                  <c:v>0.14893839745573542</c:v>
                </c:pt>
                <c:pt idx="5">
                  <c:v>0.18147916126519201</c:v>
                </c:pt>
                <c:pt idx="6">
                  <c:v>0.17539400199070748</c:v>
                </c:pt>
                <c:pt idx="7">
                  <c:v>0.14583065312254676</c:v>
                </c:pt>
                <c:pt idx="8">
                  <c:v>0.10560645408086114</c:v>
                </c:pt>
                <c:pt idx="9">
                  <c:v>6.617871214995269E-2</c:v>
                </c:pt>
                <c:pt idx="10">
                  <c:v>3.538677825739333E-2</c:v>
                </c:pt>
                <c:pt idx="11">
                  <c:v>2.5780411531518367E-2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A9-4886-A5AA-2F50CD9E3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250904"/>
        <c:axId val="1114247304"/>
      </c:barChart>
      <c:catAx>
        <c:axId val="1114250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47304"/>
        <c:crosses val="autoZero"/>
        <c:auto val="1"/>
        <c:lblAlgn val="ctr"/>
        <c:lblOffset val="100"/>
        <c:noMultiLvlLbl val="0"/>
      </c:catAx>
      <c:valAx>
        <c:axId val="1114247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50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HBD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HBD!$C$1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HBD!$C$2:$C$8</c:f>
              <c:numCache>
                <c:formatCode>0.000%</c:formatCode>
                <c:ptCount val="7"/>
                <c:pt idx="0">
                  <c:v>0.21624176557317862</c:v>
                </c:pt>
                <c:pt idx="1">
                  <c:v>0.44713569713419588</c:v>
                </c:pt>
                <c:pt idx="2">
                  <c:v>0.24747923781986467</c:v>
                </c:pt>
                <c:pt idx="3">
                  <c:v>6.6923657132717265E-2</c:v>
                </c:pt>
                <c:pt idx="4">
                  <c:v>1.4168867249605152E-2</c:v>
                </c:pt>
                <c:pt idx="5">
                  <c:v>4.2999231211901983E-3</c:v>
                </c:pt>
                <c:pt idx="6">
                  <c:v>3.7508519692482376E-3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F-47C4-A27F-6237472E18BC}"/>
            </c:ext>
          </c:extLst>
        </c:ser>
        <c:ser>
          <c:idx val="1"/>
          <c:order val="1"/>
          <c:tx>
            <c:strRef>
              <c:f>HBD!$E$1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HBD!$E$2:$E$8</c:f>
              <c:numCache>
                <c:formatCode>0.000%</c:formatCode>
                <c:ptCount val="7"/>
                <c:pt idx="0">
                  <c:v>0.16848907357175086</c:v>
                </c:pt>
                <c:pt idx="1">
                  <c:v>0.46823803645282014</c:v>
                </c:pt>
                <c:pt idx="2">
                  <c:v>0.32824046632175957</c:v>
                </c:pt>
                <c:pt idx="3">
                  <c:v>2.9779741858364298E-2</c:v>
                </c:pt>
                <c:pt idx="4">
                  <c:v>4.4139264072606838E-3</c:v>
                </c:pt>
                <c:pt idx="5">
                  <c:v>5.9596251301979961E-4</c:v>
                </c:pt>
                <c:pt idx="6">
                  <c:v>2.427928750245951E-4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F-47C4-A27F-6237472E18BC}"/>
            </c:ext>
          </c:extLst>
        </c:ser>
        <c:ser>
          <c:idx val="2"/>
          <c:order val="2"/>
          <c:tx>
            <c:strRef>
              <c:f>HBD!$G$1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HBD!$A$2:$A$8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&gt; 6</c:v>
                </c:pt>
              </c:strCache>
            </c:strRef>
          </c:cat>
          <c:val>
            <c:numRef>
              <c:f>HBD!$G$2:$G$8</c:f>
              <c:numCache>
                <c:formatCode>0.000%</c:formatCode>
                <c:ptCount val="7"/>
                <c:pt idx="0">
                  <c:v>0.18666601986772646</c:v>
                </c:pt>
                <c:pt idx="1">
                  <c:v>0.41986265249690058</c:v>
                </c:pt>
                <c:pt idx="2">
                  <c:v>0.28443091885732869</c:v>
                </c:pt>
                <c:pt idx="3">
                  <c:v>9.1249436280170348E-2</c:v>
                </c:pt>
                <c:pt idx="4">
                  <c:v>1.5983480367886223E-2</c:v>
                </c:pt>
                <c:pt idx="5">
                  <c:v>1.6855999963246218E-3</c:v>
                </c:pt>
                <c:pt idx="6">
                  <c:v>1.218921336631352E-4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F-47C4-A27F-6237472E1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9005912"/>
        <c:axId val="1279004832"/>
      </c:barChart>
      <c:catAx>
        <c:axId val="1279005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004832"/>
        <c:crosses val="autoZero"/>
        <c:auto val="1"/>
        <c:lblAlgn val="ctr"/>
        <c:lblOffset val="100"/>
        <c:noMultiLvlLbl val="0"/>
      </c:catAx>
      <c:valAx>
        <c:axId val="127900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005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Molecular Weight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MW!$C$1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MW!$C$2:$C$12</c:f>
              <c:numCache>
                <c:formatCode>0.000%</c:formatCode>
                <c:ptCount val="11"/>
                <c:pt idx="0">
                  <c:v>9.2483485213540176E-2</c:v>
                </c:pt>
                <c:pt idx="1">
                  <c:v>0.19671161892082895</c:v>
                </c:pt>
                <c:pt idx="2">
                  <c:v>0.24430529507351051</c:v>
                </c:pt>
                <c:pt idx="3">
                  <c:v>0.19687544099729809</c:v>
                </c:pt>
                <c:pt idx="4">
                  <c:v>0.11820992912009565</c:v>
                </c:pt>
                <c:pt idx="5">
                  <c:v>6.3553595176505398E-2</c:v>
                </c:pt>
                <c:pt idx="6">
                  <c:v>3.6222490294008008E-2</c:v>
                </c:pt>
                <c:pt idx="7">
                  <c:v>2.1606086285174669E-2</c:v>
                </c:pt>
                <c:pt idx="8">
                  <c:v>1.2697630170869483E-2</c:v>
                </c:pt>
                <c:pt idx="9">
                  <c:v>7.3093726947218874E-3</c:v>
                </c:pt>
                <c:pt idx="10">
                  <c:v>1.0025056053447187E-2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4-4FE0-849F-5E40E0D321FE}"/>
            </c:ext>
          </c:extLst>
        </c:ser>
        <c:ser>
          <c:idx val="1"/>
          <c:order val="1"/>
          <c:tx>
            <c:strRef>
              <c:f>MW!$E$1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MW!$E$2:$E$12</c:f>
              <c:numCache>
                <c:formatCode>0.000%</c:formatCode>
                <c:ptCount val="11"/>
                <c:pt idx="0">
                  <c:v>2.8072749418712219E-3</c:v>
                </c:pt>
                <c:pt idx="1">
                  <c:v>1.095885941591582E-2</c:v>
                </c:pt>
                <c:pt idx="2">
                  <c:v>4.0388141512299892E-2</c:v>
                </c:pt>
                <c:pt idx="3">
                  <c:v>0.12692919466885888</c:v>
                </c:pt>
                <c:pt idx="4">
                  <c:v>0.2661122434306365</c:v>
                </c:pt>
                <c:pt idx="5">
                  <c:v>0.24732546030135472</c:v>
                </c:pt>
                <c:pt idx="6">
                  <c:v>0.14781713008486197</c:v>
                </c:pt>
                <c:pt idx="7">
                  <c:v>9.0589851161330504E-2</c:v>
                </c:pt>
                <c:pt idx="8">
                  <c:v>4.2034312833099254E-2</c:v>
                </c:pt>
                <c:pt idx="9">
                  <c:v>1.6024371362090513E-2</c:v>
                </c:pt>
                <c:pt idx="10">
                  <c:v>9.0131602876807083E-3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E4-4FE0-849F-5E40E0D321FE}"/>
            </c:ext>
          </c:extLst>
        </c:ser>
        <c:ser>
          <c:idx val="2"/>
          <c:order val="2"/>
          <c:tx>
            <c:strRef>
              <c:f>MW!$G$1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MW!$A$2:$A$12</c:f>
              <c:strCache>
                <c:ptCount val="11"/>
                <c:pt idx="0">
                  <c:v>≤ 270</c:v>
                </c:pt>
                <c:pt idx="1">
                  <c:v>270-320</c:v>
                </c:pt>
                <c:pt idx="2">
                  <c:v>320-370</c:v>
                </c:pt>
                <c:pt idx="3">
                  <c:v>370-420</c:v>
                </c:pt>
                <c:pt idx="4">
                  <c:v>420-470</c:v>
                </c:pt>
                <c:pt idx="5">
                  <c:v>470-520</c:v>
                </c:pt>
                <c:pt idx="6">
                  <c:v>520-570</c:v>
                </c:pt>
                <c:pt idx="7">
                  <c:v>570-620</c:v>
                </c:pt>
                <c:pt idx="8">
                  <c:v>620-670</c:v>
                </c:pt>
                <c:pt idx="9">
                  <c:v>670-720</c:v>
                </c:pt>
                <c:pt idx="10">
                  <c:v>&gt;770</c:v>
                </c:pt>
              </c:strCache>
            </c:strRef>
          </c:cat>
          <c:val>
            <c:numRef>
              <c:f>MW!$G$2:$G$12</c:f>
              <c:numCache>
                <c:formatCode>0.000%</c:formatCode>
                <c:ptCount val="11"/>
                <c:pt idx="0">
                  <c:v>2.7765438270569457E-3</c:v>
                </c:pt>
                <c:pt idx="1">
                  <c:v>1.7725456232016816E-2</c:v>
                </c:pt>
                <c:pt idx="2">
                  <c:v>0.12139956487592393</c:v>
                </c:pt>
                <c:pt idx="3">
                  <c:v>0.30254486790546081</c:v>
                </c:pt>
                <c:pt idx="4">
                  <c:v>0.25063545934189618</c:v>
                </c:pt>
                <c:pt idx="5">
                  <c:v>0.18034680710177187</c:v>
                </c:pt>
                <c:pt idx="6">
                  <c:v>8.536230835036028E-2</c:v>
                </c:pt>
                <c:pt idx="7">
                  <c:v>3.0345683110081019E-2</c:v>
                </c:pt>
                <c:pt idx="8">
                  <c:v>7.1893689093132851E-3</c:v>
                </c:pt>
                <c:pt idx="9">
                  <c:v>1.449503321108755E-3</c:v>
                </c:pt>
                <c:pt idx="10">
                  <c:v>2.2443702501008698E-4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E4-4FE0-849F-5E40E0D32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813744"/>
        <c:axId val="940808344"/>
      </c:barChart>
      <c:catAx>
        <c:axId val="94081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08344"/>
        <c:crosses val="autoZero"/>
        <c:auto val="1"/>
        <c:lblAlgn val="ctr"/>
        <c:lblOffset val="100"/>
        <c:noMultiLvlLbl val="0"/>
      </c:catAx>
      <c:valAx>
        <c:axId val="94080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81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Heavy</a:t>
            </a:r>
            <a:r>
              <a:rPr lang="en-US" b="1" baseline="0"/>
              <a:t> Atoms Count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HAC!$C$1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HAC!$C$2:$C$7</c:f>
              <c:numCache>
                <c:formatCode>0.000%</c:formatCode>
                <c:ptCount val="6"/>
                <c:pt idx="0">
                  <c:v>0.20512181333376389</c:v>
                </c:pt>
                <c:pt idx="1">
                  <c:v>0.38220477362866134</c:v>
                </c:pt>
                <c:pt idx="2">
                  <c:v>0.22667494763112034</c:v>
                </c:pt>
                <c:pt idx="3">
                  <c:v>9.3746776873347579E-2</c:v>
                </c:pt>
                <c:pt idx="4">
                  <c:v>4.6473049635419698E-2</c:v>
                </c:pt>
                <c:pt idx="5">
                  <c:v>4.5778638897687157E-2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4-42CC-9293-20E3A4333A33}"/>
            </c:ext>
          </c:extLst>
        </c:ser>
        <c:ser>
          <c:idx val="1"/>
          <c:order val="1"/>
          <c:tx>
            <c:strRef>
              <c:f>HAC!$E$1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HAC!$E$2:$E$7</c:f>
              <c:numCache>
                <c:formatCode>0.000%</c:formatCode>
                <c:ptCount val="6"/>
                <c:pt idx="0">
                  <c:v>6.661936614766017E-3</c:v>
                </c:pt>
                <c:pt idx="1">
                  <c:v>3.9428675945391581E-2</c:v>
                </c:pt>
                <c:pt idx="2">
                  <c:v>0.19814552124718054</c:v>
                </c:pt>
                <c:pt idx="3">
                  <c:v>0.41513863714970256</c:v>
                </c:pt>
                <c:pt idx="4">
                  <c:v>0.22319996354092483</c:v>
                </c:pt>
                <c:pt idx="5">
                  <c:v>0.11742526550203447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34-42CC-9293-20E3A4333A33}"/>
            </c:ext>
          </c:extLst>
        </c:ser>
        <c:ser>
          <c:idx val="2"/>
          <c:order val="2"/>
          <c:tx>
            <c:strRef>
              <c:f>HAC!$G$1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HAC!$A$2:$A$7</c:f>
              <c:strCache>
                <c:ptCount val="6"/>
                <c:pt idx="0">
                  <c:v>≤ 20</c:v>
                </c:pt>
                <c:pt idx="1">
                  <c:v>20 -25</c:v>
                </c:pt>
                <c:pt idx="2">
                  <c:v>25 - 30</c:v>
                </c:pt>
                <c:pt idx="3">
                  <c:v>30 - 35</c:v>
                </c:pt>
                <c:pt idx="4">
                  <c:v>35 - 40</c:v>
                </c:pt>
                <c:pt idx="5">
                  <c:v>≥ 40</c:v>
                </c:pt>
              </c:strCache>
            </c:strRef>
          </c:cat>
          <c:val>
            <c:numRef>
              <c:f>HAC!$G$2:$G$7</c:f>
              <c:numCache>
                <c:formatCode>0.000%</c:formatCode>
                <c:ptCount val="6"/>
                <c:pt idx="0">
                  <c:v>8.0824446045882244E-3</c:v>
                </c:pt>
                <c:pt idx="1">
                  <c:v>0.10508919435916428</c:v>
                </c:pt>
                <c:pt idx="2">
                  <c:v>0.40540706236126689</c:v>
                </c:pt>
                <c:pt idx="3">
                  <c:v>0.32326722124473056</c:v>
                </c:pt>
                <c:pt idx="4">
                  <c:v>0.13194853326905695</c:v>
                </c:pt>
                <c:pt idx="5">
                  <c:v>2.6205544161193108E-2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34-42CC-9293-20E3A4333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6650488"/>
        <c:axId val="1366648688"/>
      </c:barChart>
      <c:catAx>
        <c:axId val="136665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648688"/>
        <c:crosses val="autoZero"/>
        <c:auto val="1"/>
        <c:lblAlgn val="ctr"/>
        <c:lblOffset val="100"/>
        <c:noMultiLvlLbl val="0"/>
      </c:catAx>
      <c:valAx>
        <c:axId val="13666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65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Rotatable Bonds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RotB!$C$1</c:f>
              <c:strCache>
                <c:ptCount val="1"/>
                <c:pt idx="0">
                  <c:v>Freedom Space 2.0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RotB!$C$2:$C$18</c:f>
              <c:numCache>
                <c:formatCode>0.000%</c:formatCode>
                <c:ptCount val="17"/>
                <c:pt idx="0">
                  <c:v>1.761255096131719E-4</c:v>
                </c:pt>
                <c:pt idx="1">
                  <c:v>3.4460181328047387E-2</c:v>
                </c:pt>
                <c:pt idx="2">
                  <c:v>0.12537353471579446</c:v>
                </c:pt>
                <c:pt idx="3">
                  <c:v>0.20000040862311291</c:v>
                </c:pt>
                <c:pt idx="4">
                  <c:v>0.19968846812484206</c:v>
                </c:pt>
                <c:pt idx="5">
                  <c:v>0.15021167572043587</c:v>
                </c:pt>
                <c:pt idx="6">
                  <c:v>9.8325204981161485E-2</c:v>
                </c:pt>
                <c:pt idx="7">
                  <c:v>6.3193052389002607E-2</c:v>
                </c:pt>
                <c:pt idx="8">
                  <c:v>4.0997171830950294E-2</c:v>
                </c:pt>
                <c:pt idx="9">
                  <c:v>2.6391251838480886E-2</c:v>
                </c:pt>
                <c:pt idx="10">
                  <c:v>1.7128929102617315E-2</c:v>
                </c:pt>
                <c:pt idx="11">
                  <c:v>1.1450375228364148E-2</c:v>
                </c:pt>
                <c:pt idx="12">
                  <c:v>7.7209188050762568E-3</c:v>
                </c:pt>
                <c:pt idx="13">
                  <c:v>5.2025725718128279E-3</c:v>
                </c:pt>
                <c:pt idx="14">
                  <c:v>3.7155622432323214E-3</c:v>
                </c:pt>
                <c:pt idx="15">
                  <c:v>2.9479721764843823E-3</c:v>
                </c:pt>
                <c:pt idx="16">
                  <c:v>1.3016594810971643E-2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7-4874-9741-DD743ED3B4F2}"/>
            </c:ext>
          </c:extLst>
        </c:ser>
        <c:ser>
          <c:idx val="1"/>
          <c:order val="1"/>
          <c:tx>
            <c:strRef>
              <c:f>RotB!$E$1</c:f>
              <c:strCache>
                <c:ptCount val="1"/>
                <c:pt idx="0">
                  <c:v>Freedom Space 3.0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RotB!$E$2:$E$18</c:f>
              <c:numCache>
                <c:formatCode>0.000%</c:formatCode>
                <c:ptCount val="17"/>
                <c:pt idx="0">
                  <c:v>7.3063124619083607E-6</c:v>
                </c:pt>
                <c:pt idx="1">
                  <c:v>9.0529127784943521E-4</c:v>
                </c:pt>
                <c:pt idx="2">
                  <c:v>6.4868517536724266E-3</c:v>
                </c:pt>
                <c:pt idx="3">
                  <c:v>2.7102074410002359E-2</c:v>
                </c:pt>
                <c:pt idx="4">
                  <c:v>6.0155831587636772E-2</c:v>
                </c:pt>
                <c:pt idx="5">
                  <c:v>9.7835605863001635E-2</c:v>
                </c:pt>
                <c:pt idx="6">
                  <c:v>0.13056333964905187</c:v>
                </c:pt>
                <c:pt idx="7">
                  <c:v>0.14708555338298415</c:v>
                </c:pt>
                <c:pt idx="8">
                  <c:v>0.14344324821015136</c:v>
                </c:pt>
                <c:pt idx="9">
                  <c:v>0.12293951502551659</c:v>
                </c:pt>
                <c:pt idx="10">
                  <c:v>9.4453341847614253E-2</c:v>
                </c:pt>
                <c:pt idx="11">
                  <c:v>6.5682858145682935E-2</c:v>
                </c:pt>
                <c:pt idx="12">
                  <c:v>4.1936650576995048E-2</c:v>
                </c:pt>
                <c:pt idx="13">
                  <c:v>2.4788544010249779E-2</c:v>
                </c:pt>
                <c:pt idx="14">
                  <c:v>1.3907283343702151E-2</c:v>
                </c:pt>
                <c:pt idx="15">
                  <c:v>7.614331097791205E-3</c:v>
                </c:pt>
                <c:pt idx="16">
                  <c:v>1.5092373505636129E-2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7-4874-9741-DD743ED3B4F2}"/>
            </c:ext>
          </c:extLst>
        </c:ser>
        <c:ser>
          <c:idx val="2"/>
          <c:order val="2"/>
          <c:tx>
            <c:strRef>
              <c:f>RotB!$G$1</c:f>
              <c:strCache>
                <c:ptCount val="1"/>
                <c:pt idx="0">
                  <c:v>REAL Space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RotB!$A$2:$A$18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RotB!$G$2:$G$18</c:f>
              <c:numCache>
                <c:formatCode>0.000%</c:formatCode>
                <c:ptCount val="17"/>
                <c:pt idx="0">
                  <c:v>2.1133534806779543E-5</c:v>
                </c:pt>
                <c:pt idx="1">
                  <c:v>9.914943019796894E-4</c:v>
                </c:pt>
                <c:pt idx="2">
                  <c:v>7.7259498825929061E-3</c:v>
                </c:pt>
                <c:pt idx="3">
                  <c:v>2.6186258814064493E-2</c:v>
                </c:pt>
                <c:pt idx="4">
                  <c:v>5.9964897341884128E-2</c:v>
                </c:pt>
                <c:pt idx="5">
                  <c:v>0.10551267141059201</c:v>
                </c:pt>
                <c:pt idx="6">
                  <c:v>0.14944569749428918</c:v>
                </c:pt>
                <c:pt idx="7">
                  <c:v>0.17100956790315489</c:v>
                </c:pt>
                <c:pt idx="8">
                  <c:v>0.1599667974218581</c:v>
                </c:pt>
                <c:pt idx="9">
                  <c:v>0.12563825230650341</c:v>
                </c:pt>
                <c:pt idx="10">
                  <c:v>8.5188687038304289E-2</c:v>
                </c:pt>
                <c:pt idx="11">
                  <c:v>5.1213499214604448E-2</c:v>
                </c:pt>
                <c:pt idx="12">
                  <c:v>2.8064209265255758E-2</c:v>
                </c:pt>
                <c:pt idx="13">
                  <c:v>1.4435219183632542E-2</c:v>
                </c:pt>
                <c:pt idx="14">
                  <c:v>7.1859621824533612E-3</c:v>
                </c:pt>
                <c:pt idx="15">
                  <c:v>3.5675483520974265E-3</c:v>
                </c:pt>
                <c:pt idx="16">
                  <c:v>3.8821543519265947E-3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47-4874-9741-DD743ED3B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289064"/>
        <c:axId val="1114289424"/>
      </c:barChart>
      <c:catAx>
        <c:axId val="111428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89424"/>
        <c:crosses val="autoZero"/>
        <c:auto val="1"/>
        <c:lblAlgn val="ctr"/>
        <c:lblOffset val="100"/>
        <c:noMultiLvlLbl val="0"/>
      </c:catAx>
      <c:valAx>
        <c:axId val="111428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28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59C-CA0B-4435-9776-8C2F31124B0C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14B1E-21AE-411E-B24C-FF37F1ED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14B1E-21AE-411E-B24C-FF37F1EDF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9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F0C1B-25AE-EE9D-7F9C-37BD61EDA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E1232-2F57-8969-39A9-18C807BDE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5D9E4-3F0D-B0F5-5F32-A4164342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3CE8-12E5-C50C-3B04-AF668280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14B1E-21AE-411E-B24C-FF37F1EDF5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546D-DCB1-EB99-B775-D8EEABD7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40626"/>
            <a:ext cx="6396281" cy="1415374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91BE1BD-1E81-C5B0-6AD1-9785F4E5F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63950"/>
            <a:ext cx="6396281" cy="9588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92D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5108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28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міст і підпи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8;p15">
            <a:extLst>
              <a:ext uri="{FF2B5EF4-FFF2-40B4-BE49-F238E27FC236}">
                <a16:creationId xmlns:a16="http://schemas.microsoft.com/office/drawing/2014/main" id="{2B4AAD3C-06EE-C088-E2BF-159BE1FA6E5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-1458763" y="4178300"/>
            <a:ext cx="3616634" cy="361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8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і підпи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2518C59-F95D-C7D5-1B61-22862A45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8817" y="1823935"/>
            <a:ext cx="4528833" cy="44893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5876D1D-E95C-F13A-7237-0126B9A8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1024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  <p:sp>
        <p:nvSpPr>
          <p:cNvPr id="9" name="Google Shape;73;p16">
            <a:extLst>
              <a:ext uri="{FF2B5EF4-FFF2-40B4-BE49-F238E27FC236}">
                <a16:creationId xmlns:a16="http://schemas.microsoft.com/office/drawing/2014/main" id="{5EF5762E-61B6-F6C5-63E7-C1DAF449BD2A}"/>
              </a:ext>
            </a:extLst>
          </p:cNvPr>
          <p:cNvSpPr/>
          <p:nvPr userDrawn="1"/>
        </p:nvSpPr>
        <p:spPr>
          <a:xfrm>
            <a:off x="826851" y="1802423"/>
            <a:ext cx="4872373" cy="5055577"/>
          </a:xfrm>
          <a:prstGeom prst="rect">
            <a:avLst/>
          </a:prstGeom>
          <a:solidFill>
            <a:srgbClr val="AAD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26C1CBCF-6C7A-910B-BE9E-C919F4166F0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221455" y="4973267"/>
            <a:ext cx="3428836" cy="3428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29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Лише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7">
            <a:extLst>
              <a:ext uri="{FF2B5EF4-FFF2-40B4-BE49-F238E27FC236}">
                <a16:creationId xmlns:a16="http://schemas.microsoft.com/office/drawing/2014/main" id="{EBD834B3-86B6-9F82-73DB-34750F180A13}"/>
              </a:ext>
            </a:extLst>
          </p:cNvPr>
          <p:cNvSpPr/>
          <p:nvPr userDrawn="1"/>
        </p:nvSpPr>
        <p:spPr>
          <a:xfrm>
            <a:off x="0" y="2195550"/>
            <a:ext cx="12192000" cy="2466900"/>
          </a:xfrm>
          <a:prstGeom prst="rect">
            <a:avLst/>
          </a:prstGeom>
          <a:solidFill>
            <a:srgbClr val="AAD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55231-0E00-8138-D980-80DAEC822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537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 та вмі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59396-C646-69E3-5829-088D177E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1024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7766DD-65D8-167D-32E7-283039CF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703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Назва та вмі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8;p15">
            <a:extLst>
              <a:ext uri="{FF2B5EF4-FFF2-40B4-BE49-F238E27FC236}">
                <a16:creationId xmlns:a16="http://schemas.microsoft.com/office/drawing/2014/main" id="{EBBA8332-0C74-355C-2C30-464E51E71A8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797590" y="4319450"/>
            <a:ext cx="3807845" cy="38078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59396-C646-69E3-5829-088D177E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1024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7766DD-65D8-167D-32E7-283039CF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8985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’єкт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2C3AE5-2475-FFDA-2525-DD50B3FD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B462712-DCFC-C348-2FF6-36FD99ED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D1618BB-54CC-A484-E45D-DB02AA2F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1024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394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’єкт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2C3AE5-2475-FFDA-2525-DD50B3FD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D1618BB-54CC-A484-E45D-DB02AA2F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1024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  <p:sp>
        <p:nvSpPr>
          <p:cNvPr id="9" name="Google Shape;73;p16">
            <a:extLst>
              <a:ext uri="{FF2B5EF4-FFF2-40B4-BE49-F238E27FC236}">
                <a16:creationId xmlns:a16="http://schemas.microsoft.com/office/drawing/2014/main" id="{BCCD9FB2-0BE3-4AE0-DA1D-DCAA48137F74}"/>
              </a:ext>
            </a:extLst>
          </p:cNvPr>
          <p:cNvSpPr/>
          <p:nvPr userDrawn="1"/>
        </p:nvSpPr>
        <p:spPr>
          <a:xfrm>
            <a:off x="6498077" y="1802423"/>
            <a:ext cx="4872373" cy="5055577"/>
          </a:xfrm>
          <a:prstGeom prst="rect">
            <a:avLst/>
          </a:prstGeom>
          <a:solidFill>
            <a:srgbClr val="AAD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2897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ристуваць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DA6DD1C-1CBA-1523-132B-9C03CF2C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1024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  <p:sp>
        <p:nvSpPr>
          <p:cNvPr id="7" name="Місце для вмісту 2">
            <a:extLst>
              <a:ext uri="{FF2B5EF4-FFF2-40B4-BE49-F238E27FC236}">
                <a16:creationId xmlns:a16="http://schemas.microsoft.com/office/drawing/2014/main" id="{F3FE45D0-32FA-CDBD-75B8-316643FA4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51400" cy="362267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 dirty="0"/>
          </a:p>
        </p:txBody>
      </p:sp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3B626061-D04D-93F7-D566-3B09C7DBB5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15100" y="1825625"/>
            <a:ext cx="4851400" cy="362267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 dirty="0"/>
          </a:p>
        </p:txBody>
      </p:sp>
      <p:pic>
        <p:nvPicPr>
          <p:cNvPr id="9" name="Google Shape;68;p15">
            <a:extLst>
              <a:ext uri="{FF2B5EF4-FFF2-40B4-BE49-F238E27FC236}">
                <a16:creationId xmlns:a16="http://schemas.microsoft.com/office/drawing/2014/main" id="{0B13B2A9-1629-FD82-2A52-F2F0812F9BE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-1283394" y="4838700"/>
            <a:ext cx="3072696" cy="3072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87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55231-0E00-8138-D980-80DAEC82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350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723B75-F00C-F314-26BF-98E459C6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1024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8B26FB6C-3C58-AF19-CBA3-41A707BBD627}"/>
              </a:ext>
            </a:extLst>
          </p:cNvPr>
          <p:cNvSpPr/>
          <p:nvPr userDrawn="1"/>
        </p:nvSpPr>
        <p:spPr>
          <a:xfrm>
            <a:off x="0" y="2005050"/>
            <a:ext cx="12192000" cy="3595650"/>
          </a:xfrm>
          <a:prstGeom prst="rect">
            <a:avLst/>
          </a:prstGeom>
          <a:solidFill>
            <a:srgbClr val="AAD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037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723B75-F00C-F314-26BF-98E459C6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313"/>
            <a:ext cx="10515600" cy="1024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25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7EFEF59-F346-B8FF-4E6D-A7F90FDE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0D782B3-AB57-D368-C2A2-9219ECBF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B9CBD89-F7B3-900D-B20F-4C993FDB5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FA867-0816-4BE0-BED0-AAE06B700187}" type="datetimeFigureOut">
              <a:rPr lang="uk-UA" smtClean="0"/>
              <a:t>24.07.2025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ACE3A10-9697-F318-AE88-38B4A92F5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0EDB9D3-266E-4BD4-D1DD-717571BD4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5D0E5-A513-4C5A-970B-F2BA65C647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768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2" r:id="rId5"/>
    <p:sldLayoutId id="2147483664" r:id="rId6"/>
    <p:sldLayoutId id="2147483654" r:id="rId7"/>
    <p:sldLayoutId id="2147483655" r:id="rId8"/>
    <p:sldLayoutId id="2147483663" r:id="rId9"/>
    <p:sldLayoutId id="2147483656" r:id="rId10"/>
    <p:sldLayoutId id="2147483657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C19E-A8B9-E472-1F9F-D320039A9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7030F45-506E-70EF-3D45-BFFC3640D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91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AD7662-C1B0-AE17-8CFF-4DDF609253A9}"/>
              </a:ext>
            </a:extLst>
          </p:cNvPr>
          <p:cNvSpPr/>
          <p:nvPr/>
        </p:nvSpPr>
        <p:spPr>
          <a:xfrm>
            <a:off x="-4" y="-2"/>
            <a:ext cx="12192003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52E04A-B6C5-C8BA-BB62-8AA358F03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954687"/>
              </p:ext>
            </p:extLst>
          </p:nvPr>
        </p:nvGraphicFramePr>
        <p:xfrm>
          <a:off x="0" y="0"/>
          <a:ext cx="404812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130C4D8-337E-0B70-C6D9-831A7E246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138082"/>
              </p:ext>
            </p:extLst>
          </p:nvPr>
        </p:nvGraphicFramePr>
        <p:xfrm>
          <a:off x="4048126" y="0"/>
          <a:ext cx="4095745" cy="342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F7B8EED-AEC5-E2BF-15C6-BD1E530FE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57978"/>
              </p:ext>
            </p:extLst>
          </p:nvPr>
        </p:nvGraphicFramePr>
        <p:xfrm>
          <a:off x="8143874" y="3428999"/>
          <a:ext cx="4048124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6E40616-5F25-B939-8B83-9E619D730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930735"/>
              </p:ext>
            </p:extLst>
          </p:nvPr>
        </p:nvGraphicFramePr>
        <p:xfrm>
          <a:off x="8143874" y="1"/>
          <a:ext cx="4048125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EF8A55-2829-357B-148A-99124D4FE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369110"/>
              </p:ext>
            </p:extLst>
          </p:nvPr>
        </p:nvGraphicFramePr>
        <p:xfrm>
          <a:off x="0" y="3428999"/>
          <a:ext cx="4048124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F41A3A5-2B04-320B-D138-75AB539EF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436447"/>
              </p:ext>
            </p:extLst>
          </p:nvPr>
        </p:nvGraphicFramePr>
        <p:xfrm>
          <a:off x="4048124" y="3428999"/>
          <a:ext cx="4095747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19460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C4AFB-89C9-D65C-D787-BA0018BA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9A005E-2E7B-36DD-6713-BD1D8D6F7A9C}"/>
              </a:ext>
            </a:extLst>
          </p:cNvPr>
          <p:cNvSpPr/>
          <p:nvPr/>
        </p:nvSpPr>
        <p:spPr>
          <a:xfrm>
            <a:off x="-4" y="-2"/>
            <a:ext cx="12192003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FEB694-884C-A3B7-EC57-02EA20C487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288588"/>
              </p:ext>
            </p:extLst>
          </p:nvPr>
        </p:nvGraphicFramePr>
        <p:xfrm>
          <a:off x="0" y="0"/>
          <a:ext cx="404812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911717-41A3-3CA2-6CBE-C4C388D79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015846"/>
              </p:ext>
            </p:extLst>
          </p:nvPr>
        </p:nvGraphicFramePr>
        <p:xfrm>
          <a:off x="4048126" y="0"/>
          <a:ext cx="4095745" cy="342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DDE04EA-25A9-EAFC-DD23-3402E6425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151364"/>
              </p:ext>
            </p:extLst>
          </p:nvPr>
        </p:nvGraphicFramePr>
        <p:xfrm>
          <a:off x="8143874" y="3428999"/>
          <a:ext cx="4048124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498637-2CD8-D3D2-21CF-41563F0F1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980899"/>
              </p:ext>
            </p:extLst>
          </p:nvPr>
        </p:nvGraphicFramePr>
        <p:xfrm>
          <a:off x="8143874" y="1"/>
          <a:ext cx="4048125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DFD687-9DE8-3857-0DF3-3882FC024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982703"/>
              </p:ext>
            </p:extLst>
          </p:nvPr>
        </p:nvGraphicFramePr>
        <p:xfrm>
          <a:off x="0" y="3428999"/>
          <a:ext cx="4048124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0268D30-F8B4-44D2-6E79-6F096F044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059197"/>
              </p:ext>
            </p:extLst>
          </p:nvPr>
        </p:nvGraphicFramePr>
        <p:xfrm>
          <a:off x="4048124" y="3428999"/>
          <a:ext cx="4095747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36232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AD202-5D2E-5A2E-3B6E-B04172BB08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8236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9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6FFFDD-56B1-617C-4DAD-C1139FF12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433039"/>
              </p:ext>
            </p:extLst>
          </p:nvPr>
        </p:nvGraphicFramePr>
        <p:xfrm>
          <a:off x="-45720" y="0"/>
          <a:ext cx="122377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08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850F51-7249-E57A-5E55-A3F9711B3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85920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76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29C82C-75C1-1C81-9376-88C73D3B8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405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663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F2E820-226A-20BD-D52E-A85BBAD5E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481832"/>
              </p:ext>
            </p:extLst>
          </p:nvPr>
        </p:nvGraphicFramePr>
        <p:xfrm>
          <a:off x="0" y="0"/>
          <a:ext cx="12192000" cy="6891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01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3FFC5A-DFA1-59DB-CFD5-B49B9BF3B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467235"/>
              </p:ext>
            </p:extLst>
          </p:nvPr>
        </p:nvGraphicFramePr>
        <p:xfrm>
          <a:off x="0" y="0"/>
          <a:ext cx="12191999" cy="6899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543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Настроювані 4">
      <a:dk1>
        <a:srgbClr val="595959"/>
      </a:dk1>
      <a:lt1>
        <a:sysClr val="window" lastClr="FFFFFF"/>
      </a:lt1>
      <a:dk2>
        <a:srgbClr val="003844"/>
      </a:dk2>
      <a:lt2>
        <a:srgbClr val="FFFFFF"/>
      </a:lt2>
      <a:accent1>
        <a:srgbClr val="92D050"/>
      </a:accent1>
      <a:accent2>
        <a:srgbClr val="F79646"/>
      </a:accent2>
      <a:accent3>
        <a:srgbClr val="59BA6E"/>
      </a:accent3>
      <a:accent4>
        <a:srgbClr val="4BACC6"/>
      </a:accent4>
      <a:accent5>
        <a:srgbClr val="658E9C"/>
      </a:accent5>
      <a:accent6>
        <a:srgbClr val="4EA72E"/>
      </a:accent6>
      <a:hlink>
        <a:srgbClr val="467886"/>
      </a:hlink>
      <a:folHlink>
        <a:srgbClr val="26A69A"/>
      </a:folHlink>
    </a:clrScheme>
    <a:fontScheme name="new chemspace template">
      <a:majorFont>
        <a:latin typeface="Jost"/>
        <a:ea typeface=""/>
        <a:cs typeface=""/>
      </a:majorFont>
      <a:minorFont>
        <a:latin typeface="Open Sans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Презентація13" id="{7EB3BA95-265D-4E2F-90AC-A93F0C3AC03E}" vid="{3A940E26-FF26-43E6-A7ED-23873504B2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2025_Chemspace_new_template</Template>
  <TotalTime>0</TotalTime>
  <Words>32</Words>
  <Application>Microsoft Office PowerPoint</Application>
  <PresentationFormat>Widescreen</PresentationFormat>
  <Paragraphs>20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Jost</vt:lpstr>
      <vt:lpstr>Open Sans</vt:lpstr>
      <vt:lpstr>Quattrocento Sans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Mykola Protopopov</dc:creator>
  <cp:lastModifiedBy>Anna Kapeliukha</cp:lastModifiedBy>
  <cp:revision>1</cp:revision>
  <dcterms:created xsi:type="dcterms:W3CDTF">2025-07-11T22:59:05Z</dcterms:created>
  <dcterms:modified xsi:type="dcterms:W3CDTF">2025-07-24T11:57:12Z</dcterms:modified>
</cp:coreProperties>
</file>