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0713B-A483-4E18-8CCC-FFF37646C75E}" v="148" dt="2024-10-01T15:31:02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>
        <p:scale>
          <a:sx n="100" d="100"/>
          <a:sy n="100" d="100"/>
        </p:scale>
        <p:origin x="9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alter" userId="cf9b2279-6258-4b1b-a228-5d7190284b97" providerId="ADAL" clId="{5AA0713B-A483-4E18-8CCC-FFF37646C75E}"/>
    <pc:docChg chg="undo custSel modSld">
      <pc:chgData name="Christian Walter" userId="cf9b2279-6258-4b1b-a228-5d7190284b97" providerId="ADAL" clId="{5AA0713B-A483-4E18-8CCC-FFF37646C75E}" dt="2024-10-01T15:34:56.052" v="601" actId="20577"/>
      <pc:docMkLst>
        <pc:docMk/>
      </pc:docMkLst>
      <pc:sldChg chg="addSp delSp modSp mod">
        <pc:chgData name="Christian Walter" userId="cf9b2279-6258-4b1b-a228-5d7190284b97" providerId="ADAL" clId="{5AA0713B-A483-4E18-8CCC-FFF37646C75E}" dt="2024-10-01T15:34:56.052" v="601" actId="20577"/>
        <pc:sldMkLst>
          <pc:docMk/>
          <pc:sldMk cId="2905052907" sldId="256"/>
        </pc:sldMkLst>
        <pc:spChg chg="add del mod topLvl">
          <ac:chgData name="Christian Walter" userId="cf9b2279-6258-4b1b-a228-5d7190284b97" providerId="ADAL" clId="{5AA0713B-A483-4E18-8CCC-FFF37646C75E}" dt="2024-10-01T15:22:44.326" v="393" actId="478"/>
          <ac:spMkLst>
            <pc:docMk/>
            <pc:sldMk cId="2905052907" sldId="256"/>
            <ac:spMk id="7" creationId="{BC10C968-1B58-83EC-0456-0A5F8985D025}"/>
          </ac:spMkLst>
        </pc:spChg>
        <pc:spChg chg="add del">
          <ac:chgData name="Christian Walter" userId="cf9b2279-6258-4b1b-a228-5d7190284b97" providerId="ADAL" clId="{5AA0713B-A483-4E18-8CCC-FFF37646C75E}" dt="2024-10-01T15:08:19.608" v="71" actId="478"/>
          <ac:spMkLst>
            <pc:docMk/>
            <pc:sldMk cId="2905052907" sldId="256"/>
            <ac:spMk id="10" creationId="{00236057-88C6-C1FF-F24D-ED1AEB458F34}"/>
          </ac:spMkLst>
        </pc:spChg>
        <pc:spChg chg="add del mod">
          <ac:chgData name="Christian Walter" userId="cf9b2279-6258-4b1b-a228-5d7190284b97" providerId="ADAL" clId="{5AA0713B-A483-4E18-8CCC-FFF37646C75E}" dt="2024-10-01T15:12:03.684" v="130" actId="478"/>
          <ac:spMkLst>
            <pc:docMk/>
            <pc:sldMk cId="2905052907" sldId="256"/>
            <ac:spMk id="11" creationId="{B3E49B2A-D7BF-7C34-B512-DFC281CC601C}"/>
          </ac:spMkLst>
        </pc:spChg>
        <pc:spChg chg="add del mod">
          <ac:chgData name="Christian Walter" userId="cf9b2279-6258-4b1b-a228-5d7190284b97" providerId="ADAL" clId="{5AA0713B-A483-4E18-8CCC-FFF37646C75E}" dt="2024-10-01T15:12:06.477" v="131" actId="478"/>
          <ac:spMkLst>
            <pc:docMk/>
            <pc:sldMk cId="2905052907" sldId="256"/>
            <ac:spMk id="17" creationId="{CD3AC3CE-6A3F-45D8-CEC7-690FFA48D7FE}"/>
          </ac:spMkLst>
        </pc:spChg>
        <pc:spChg chg="add del mod">
          <ac:chgData name="Christian Walter" userId="cf9b2279-6258-4b1b-a228-5d7190284b97" providerId="ADAL" clId="{5AA0713B-A483-4E18-8CCC-FFF37646C75E}" dt="2024-10-01T15:19:57.682" v="356" actId="478"/>
          <ac:spMkLst>
            <pc:docMk/>
            <pc:sldMk cId="2905052907" sldId="256"/>
            <ac:spMk id="19" creationId="{12A64E7A-0B57-26A2-B93F-7E08F62EF432}"/>
          </ac:spMkLst>
        </pc:spChg>
        <pc:spChg chg="add del mod">
          <ac:chgData name="Christian Walter" userId="cf9b2279-6258-4b1b-a228-5d7190284b97" providerId="ADAL" clId="{5AA0713B-A483-4E18-8CCC-FFF37646C75E}" dt="2024-10-01T15:11:59.264" v="127" actId="478"/>
          <ac:spMkLst>
            <pc:docMk/>
            <pc:sldMk cId="2905052907" sldId="256"/>
            <ac:spMk id="21" creationId="{67E7542E-A44D-90A2-6951-B46BFA99AEB3}"/>
          </ac:spMkLst>
        </pc:spChg>
        <pc:spChg chg="add del mod">
          <ac:chgData name="Christian Walter" userId="cf9b2279-6258-4b1b-a228-5d7190284b97" providerId="ADAL" clId="{5AA0713B-A483-4E18-8CCC-FFF37646C75E}" dt="2024-10-01T15:11:58.555" v="126" actId="478"/>
          <ac:spMkLst>
            <pc:docMk/>
            <pc:sldMk cId="2905052907" sldId="256"/>
            <ac:spMk id="22" creationId="{13CC0109-709E-766D-5739-B67D834A1151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5" creationId="{AC5CB6D4-D7AE-A4A7-FF75-C4429C713EB3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6" creationId="{4FCFC514-47E8-C5BD-F27D-D68044541205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7" creationId="{3B57220D-CFF5-B5DA-D697-1DFD4E5AA2E9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8" creationId="{282730DA-F0A5-6182-F826-BEDE3C450326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29" creationId="{CED4C476-F6CE-212C-859E-CD7922DDD3E3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0" creationId="{0FE480DD-670E-555D-B67A-742AC96C08AB}"/>
          </ac:spMkLst>
        </pc:spChg>
        <pc:spChg chg="add del mod">
          <ac:chgData name="Christian Walter" userId="cf9b2279-6258-4b1b-a228-5d7190284b97" providerId="ADAL" clId="{5AA0713B-A483-4E18-8CCC-FFF37646C75E}" dt="2024-10-01T15:12:19.143" v="136" actId="478"/>
          <ac:spMkLst>
            <pc:docMk/>
            <pc:sldMk cId="2905052907" sldId="256"/>
            <ac:spMk id="31" creationId="{1483053F-705E-0159-9A13-78D27CF9F5AA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4" creationId="{469AF0AE-7A90-CA0E-9996-A47A588F2B72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5" creationId="{CE310C4D-AE7D-7D01-7599-EDC686DD707C}"/>
          </ac:spMkLst>
        </pc:spChg>
        <pc:spChg chg="add del mod">
          <ac:chgData name="Christian Walter" userId="cf9b2279-6258-4b1b-a228-5d7190284b97" providerId="ADAL" clId="{5AA0713B-A483-4E18-8CCC-FFF37646C75E}" dt="2024-10-01T15:13:44.736" v="177" actId="478"/>
          <ac:spMkLst>
            <pc:docMk/>
            <pc:sldMk cId="2905052907" sldId="256"/>
            <ac:spMk id="36" creationId="{F4EC0855-BF26-F88F-1314-99F5CDBEA305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8" creationId="{31E07B6E-A0E8-EB96-FDD2-6AC49546697A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39" creationId="{523CCA3D-E33E-733A-2F71-102E4EB1BF82}"/>
          </ac:spMkLst>
        </pc:spChg>
        <pc:spChg chg="add del mod">
          <ac:chgData name="Christian Walter" userId="cf9b2279-6258-4b1b-a228-5d7190284b97" providerId="ADAL" clId="{5AA0713B-A483-4E18-8CCC-FFF37646C75E}" dt="2024-10-01T15:14:48.783" v="193" actId="478"/>
          <ac:spMkLst>
            <pc:docMk/>
            <pc:sldMk cId="2905052907" sldId="256"/>
            <ac:spMk id="40" creationId="{F41C7D83-5DF9-7BAA-35F1-DAC0FB6754B8}"/>
          </ac:spMkLst>
        </pc:spChg>
        <pc:spChg chg="add del mod">
          <ac:chgData name="Christian Walter" userId="cf9b2279-6258-4b1b-a228-5d7190284b97" providerId="ADAL" clId="{5AA0713B-A483-4E18-8CCC-FFF37646C75E}" dt="2024-10-01T15:13:29.247" v="149" actId="478"/>
          <ac:spMkLst>
            <pc:docMk/>
            <pc:sldMk cId="2905052907" sldId="256"/>
            <ac:spMk id="41" creationId="{7A1D2355-B984-3868-BE1A-B2C6B943254E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4" creationId="{DEC95C43-8B8C-AB08-E819-91E78EE2B12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5" creationId="{2DE30C42-9C2D-F074-C317-FFE3D3718D1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6" creationId="{D9D23E8A-E13E-F97E-7AF3-B0216CE4A0BA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7" creationId="{669CCB95-9BD0-61AA-50BF-7DE3A1AF0CD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8" creationId="{DCD4E47A-D546-DE6C-4D8C-9388CEEDA52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49" creationId="{74863581-3C43-F5A7-5C66-9D50BA347E6E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0" creationId="{63AE45A7-FDFF-6C9F-64A2-9A385BA4D109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2" creationId="{8A6CCA47-C5A5-FA09-E31B-E234CED4EE55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3" creationId="{D58FF7BE-B713-C3AE-FD40-1C7343E993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5" creationId="{5FABC560-7155-8EDB-8EE6-3E189D6C0CB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8" creationId="{3A86A8AE-C6B0-315E-97CF-84DA895BA5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59" creationId="{88F9EE28-4214-3D60-A6C4-107574FEBB6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60" creationId="{C590C81D-A454-4FA1-55A4-1C49AF6822AC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61" creationId="{89949FD5-96FB-795A-584B-B3BE30A306C9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62" creationId="{3957313E-EC60-2D3C-61E5-B87D6C7621EF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4" creationId="{6F59D5EB-FC1A-B055-39BD-1AF7B7CE59C2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5" creationId="{453CA897-A85B-0EF0-5440-C4BA371988A4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29" creationId="{1294A037-A03F-F59D-5F51-02F9D1F18207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30" creationId="{A490C7FF-2C2B-19D3-0A54-EDB9317B6AD7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31" creationId="{B0FD2283-B81F-E60B-B122-5536BED587FC}"/>
          </ac:spMkLst>
        </pc:spChg>
        <pc:spChg chg="mod">
          <ac:chgData name="Christian Walter" userId="cf9b2279-6258-4b1b-a228-5d7190284b97" providerId="ADAL" clId="{5AA0713B-A483-4E18-8CCC-FFF37646C75E}" dt="2024-10-01T15:15:03.082" v="202" actId="14100"/>
          <ac:spMkLst>
            <pc:docMk/>
            <pc:sldMk cId="2905052907" sldId="256"/>
            <ac:spMk id="1033" creationId="{8B1D085F-4437-EDA8-7DA7-433B674142C9}"/>
          </ac:spMkLst>
        </pc:spChg>
        <pc:spChg chg="mod">
          <ac:chgData name="Christian Walter" userId="cf9b2279-6258-4b1b-a228-5d7190284b97" providerId="ADAL" clId="{5AA0713B-A483-4E18-8CCC-FFF37646C75E}" dt="2024-10-01T15:15:03.082" v="202" actId="14100"/>
          <ac:spMkLst>
            <pc:docMk/>
            <pc:sldMk cId="2905052907" sldId="256"/>
            <ac:spMk id="1034" creationId="{599E19C5-7AFF-AAA4-29AB-A257452D1DE9}"/>
          </ac:spMkLst>
        </pc:spChg>
        <pc:spChg chg="add del mod">
          <ac:chgData name="Christian Walter" userId="cf9b2279-6258-4b1b-a228-5d7190284b97" providerId="ADAL" clId="{5AA0713B-A483-4E18-8CCC-FFF37646C75E}" dt="2024-10-01T15:14:50.568" v="194" actId="478"/>
          <ac:spMkLst>
            <pc:docMk/>
            <pc:sldMk cId="2905052907" sldId="256"/>
            <ac:spMk id="1035" creationId="{6BD1CB11-0DB6-11B4-B7E0-16AA522961F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37" creationId="{EE9A2B32-66A1-5798-B42A-BC404A506CD1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38" creationId="{8A7B222E-1DCF-1C37-13AD-E3C4B68C411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39" creationId="{207B4CB5-F821-4897-ED9A-CFB902E85D5E}"/>
          </ac:spMkLst>
        </pc:spChg>
        <pc:spChg chg="add del mod">
          <ac:chgData name="Christian Walter" userId="cf9b2279-6258-4b1b-a228-5d7190284b97" providerId="ADAL" clId="{5AA0713B-A483-4E18-8CCC-FFF37646C75E}" dt="2024-10-01T15:12:19.143" v="136" actId="478"/>
          <ac:spMkLst>
            <pc:docMk/>
            <pc:sldMk cId="2905052907" sldId="256"/>
            <ac:spMk id="1040" creationId="{0E645F3B-FF10-89B2-96FF-55213F710B2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1" creationId="{A40014A4-AEF6-2295-1566-6B5FD7823C1B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2" creationId="{ED17C593-D76A-64DF-D493-9F7506B98606}"/>
          </ac:spMkLst>
        </pc:spChg>
        <pc:spChg chg="add del mod">
          <ac:chgData name="Christian Walter" userId="cf9b2279-6258-4b1b-a228-5d7190284b97" providerId="ADAL" clId="{5AA0713B-A483-4E18-8CCC-FFF37646C75E}" dt="2024-10-01T15:24:07.576" v="437" actId="478"/>
          <ac:spMkLst>
            <pc:docMk/>
            <pc:sldMk cId="2905052907" sldId="256"/>
            <ac:spMk id="1043" creationId="{1A282A6D-E187-9F1E-ADEF-59C6421416A9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5" creationId="{A2A34273-CF64-5FB0-7922-B647DA5AB031}"/>
          </ac:spMkLst>
        </pc:spChg>
        <pc:spChg chg="add del mod">
          <ac:chgData name="Christian Walter" userId="cf9b2279-6258-4b1b-a228-5d7190284b97" providerId="ADAL" clId="{5AA0713B-A483-4E18-8CCC-FFF37646C75E}" dt="2024-10-01T15:13:44.736" v="177" actId="478"/>
          <ac:spMkLst>
            <pc:docMk/>
            <pc:sldMk cId="2905052907" sldId="256"/>
            <ac:spMk id="1046" creationId="{B590889C-E58E-C7BC-B07C-00DDFAD61108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48" creationId="{3E35401B-C72B-BE2A-6BCB-4ED79591B70F}"/>
          </ac:spMkLst>
        </pc:spChg>
        <pc:spChg chg="del mod">
          <ac:chgData name="Christian Walter" userId="cf9b2279-6258-4b1b-a228-5d7190284b97" providerId="ADAL" clId="{5AA0713B-A483-4E18-8CCC-FFF37646C75E}" dt="2024-10-01T15:18:24.550" v="330" actId="478"/>
          <ac:spMkLst>
            <pc:docMk/>
            <pc:sldMk cId="2905052907" sldId="256"/>
            <ac:spMk id="1050" creationId="{FD88B41F-799A-DB80-2ECB-78110690759F}"/>
          </ac:spMkLst>
        </pc:spChg>
        <pc:spChg chg="del mod">
          <ac:chgData name="Christian Walter" userId="cf9b2279-6258-4b1b-a228-5d7190284b97" providerId="ADAL" clId="{5AA0713B-A483-4E18-8CCC-FFF37646C75E}" dt="2024-10-01T15:14:16.498" v="182" actId="478"/>
          <ac:spMkLst>
            <pc:docMk/>
            <pc:sldMk cId="2905052907" sldId="256"/>
            <ac:spMk id="1051" creationId="{08190699-C787-A0B1-2B4C-3EA94385885F}"/>
          </ac:spMkLst>
        </pc:spChg>
        <pc:spChg chg="add del mod">
          <ac:chgData name="Christian Walter" userId="cf9b2279-6258-4b1b-a228-5d7190284b97" providerId="ADAL" clId="{5AA0713B-A483-4E18-8CCC-FFF37646C75E}" dt="2024-10-01T15:30:26.212" v="521" actId="478"/>
          <ac:spMkLst>
            <pc:docMk/>
            <pc:sldMk cId="2905052907" sldId="256"/>
            <ac:spMk id="1052" creationId="{DC2FD359-7432-A91B-1FDC-48D08F3624AF}"/>
          </ac:spMkLst>
        </pc:spChg>
        <pc:spChg chg="add del mod">
          <ac:chgData name="Christian Walter" userId="cf9b2279-6258-4b1b-a228-5d7190284b97" providerId="ADAL" clId="{5AA0713B-A483-4E18-8CCC-FFF37646C75E}" dt="2024-10-01T15:13:25.431" v="148" actId="478"/>
          <ac:spMkLst>
            <pc:docMk/>
            <pc:sldMk cId="2905052907" sldId="256"/>
            <ac:spMk id="1053" creationId="{D097B120-8B5A-ABDD-ABDD-85FC8D14FAE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55" creationId="{7AC91387-42CC-3132-7C47-6D029687F070}"/>
          </ac:spMkLst>
        </pc:spChg>
        <pc:spChg chg="add del mod">
          <ac:chgData name="Christian Walter" userId="cf9b2279-6258-4b1b-a228-5d7190284b97" providerId="ADAL" clId="{5AA0713B-A483-4E18-8CCC-FFF37646C75E}" dt="2024-10-01T15:13:06.238" v="143" actId="478"/>
          <ac:spMkLst>
            <pc:docMk/>
            <pc:sldMk cId="2905052907" sldId="256"/>
            <ac:spMk id="1057" creationId="{221D460B-68C0-D4AF-B7D3-DCEB53407775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58" creationId="{0F267826-9D74-8761-AE90-73139E3F9EA6}"/>
          </ac:spMkLst>
        </pc:spChg>
        <pc:spChg chg="add del mod">
          <ac:chgData name="Christian Walter" userId="cf9b2279-6258-4b1b-a228-5d7190284b97" providerId="ADAL" clId="{5AA0713B-A483-4E18-8CCC-FFF37646C75E}" dt="2024-10-01T15:13:20.112" v="145" actId="478"/>
          <ac:spMkLst>
            <pc:docMk/>
            <pc:sldMk cId="2905052907" sldId="256"/>
            <ac:spMk id="1059" creationId="{21A2B401-071B-74D9-3CEA-7B0E676EFF36}"/>
          </ac:spMkLst>
        </pc:spChg>
        <pc:spChg chg="add del mod">
          <ac:chgData name="Christian Walter" userId="cf9b2279-6258-4b1b-a228-5d7190284b97" providerId="ADAL" clId="{5AA0713B-A483-4E18-8CCC-FFF37646C75E}" dt="2024-10-01T15:24:09.206" v="438" actId="478"/>
          <ac:spMkLst>
            <pc:docMk/>
            <pc:sldMk cId="2905052907" sldId="256"/>
            <ac:spMk id="1060" creationId="{4477FFCB-3037-F30B-D62D-B2C0FB064B83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61" creationId="{21412889-A3B6-BFC8-B733-1D037870F871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4" creationId="{7B6FCD87-0994-993B-863C-DC04F6190BE8}"/>
          </ac:spMkLst>
        </pc:spChg>
        <pc:spChg chg="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5" creationId="{07DEF246-74BD-ACAF-F935-2EED3F76BCDE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66" creationId="{C8DFFEA2-BBF5-937C-64D7-68FFD834FBDF}"/>
          </ac:spMkLst>
        </pc:spChg>
        <pc:spChg chg="add del mod">
          <ac:chgData name="Christian Walter" userId="cf9b2279-6258-4b1b-a228-5d7190284b97" providerId="ADAL" clId="{5AA0713B-A483-4E18-8CCC-FFF37646C75E}" dt="2024-10-01T15:15:37.527" v="213" actId="478"/>
          <ac:spMkLst>
            <pc:docMk/>
            <pc:sldMk cId="2905052907" sldId="256"/>
            <ac:spMk id="1067" creationId="{AA65CB39-F8D4-B0D3-2D23-A5918E7D4A5E}"/>
          </ac:spMkLst>
        </pc:spChg>
        <pc:spChg chg="add del mod">
          <ac:chgData name="Christian Walter" userId="cf9b2279-6258-4b1b-a228-5d7190284b97" providerId="ADAL" clId="{5AA0713B-A483-4E18-8CCC-FFF37646C75E}" dt="2024-10-01T15:12:14.808" v="133" actId="478"/>
          <ac:spMkLst>
            <pc:docMk/>
            <pc:sldMk cId="2905052907" sldId="256"/>
            <ac:spMk id="1068" creationId="{D1FD3E80-B852-66AA-0497-31AB5D2F351A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72" creationId="{1D1C107C-F226-7A7A-34A3-61FC66FA22E0}"/>
          </ac:spMkLst>
        </pc:spChg>
        <pc:spChg chg="mod">
          <ac:chgData name="Christian Walter" userId="cf9b2279-6258-4b1b-a228-5d7190284b97" providerId="ADAL" clId="{5AA0713B-A483-4E18-8CCC-FFF37646C75E}" dt="2024-10-01T15:13:42.272" v="175" actId="1036"/>
          <ac:spMkLst>
            <pc:docMk/>
            <pc:sldMk cId="2905052907" sldId="256"/>
            <ac:spMk id="1073" creationId="{2619560C-81DB-7E71-9F47-195BB352CB9B}"/>
          </ac:spMkLst>
        </pc:spChg>
        <pc:spChg chg="add del mod">
          <ac:chgData name="Christian Walter" userId="cf9b2279-6258-4b1b-a228-5d7190284b97" providerId="ADAL" clId="{5AA0713B-A483-4E18-8CCC-FFF37646C75E}" dt="2024-10-01T15:13:58.433" v="178" actId="478"/>
          <ac:spMkLst>
            <pc:docMk/>
            <pc:sldMk cId="2905052907" sldId="256"/>
            <ac:spMk id="1074" creationId="{2825A5AE-DC6F-EE8E-31A6-9C243E013954}"/>
          </ac:spMkLst>
        </pc:spChg>
        <pc:spChg chg="add del mod">
          <ac:chgData name="Christian Walter" userId="cf9b2279-6258-4b1b-a228-5d7190284b97" providerId="ADAL" clId="{5AA0713B-A483-4E18-8CCC-FFF37646C75E}" dt="2024-10-01T15:18:48.977" v="331" actId="478"/>
          <ac:spMkLst>
            <pc:docMk/>
            <pc:sldMk cId="2905052907" sldId="256"/>
            <ac:spMk id="1075" creationId="{B1B0798A-12F5-575F-8CD2-00BEAFAF427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92" creationId="{49FBD953-B949-EE8A-8551-1A794774E28F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093" creationId="{7F67A29B-EEF4-481C-782E-900B083FEB46}"/>
          </ac:spMkLst>
        </pc:spChg>
        <pc:spChg chg="add del mod">
          <ac:chgData name="Christian Walter" userId="cf9b2279-6258-4b1b-a228-5d7190284b97" providerId="ADAL" clId="{5AA0713B-A483-4E18-8CCC-FFF37646C75E}" dt="2024-10-01T15:12:38.623" v="141" actId="478"/>
          <ac:spMkLst>
            <pc:docMk/>
            <pc:sldMk cId="2905052907" sldId="256"/>
            <ac:spMk id="1094" creationId="{71F5B085-895E-8554-5B1F-0CF2FCEB1443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95" creationId="{A302CC1F-6067-ADBD-F4E3-5DD631002DF3}"/>
          </ac:spMkLst>
        </pc:spChg>
        <pc:spChg chg="add del mod">
          <ac:chgData name="Christian Walter" userId="cf9b2279-6258-4b1b-a228-5d7190284b97" providerId="ADAL" clId="{5AA0713B-A483-4E18-8CCC-FFF37646C75E}" dt="2024-10-01T15:12:38.623" v="141" actId="478"/>
          <ac:spMkLst>
            <pc:docMk/>
            <pc:sldMk cId="2905052907" sldId="256"/>
            <ac:spMk id="1096" creationId="{D5B8429F-703F-84BE-FE21-7D488963784E}"/>
          </ac:spMkLst>
        </pc:spChg>
        <pc:spChg chg="add del mod">
          <ac:chgData name="Christian Walter" userId="cf9b2279-6258-4b1b-a228-5d7190284b97" providerId="ADAL" clId="{5AA0713B-A483-4E18-8CCC-FFF37646C75E}" dt="2024-10-01T15:12:33.617" v="139" actId="478"/>
          <ac:spMkLst>
            <pc:docMk/>
            <pc:sldMk cId="2905052907" sldId="256"/>
            <ac:spMk id="1097" creationId="{F7381F12-AF45-CBB8-D801-3D325F780212}"/>
          </ac:spMkLst>
        </pc:spChg>
        <pc:spChg chg="add del mod">
          <ac:chgData name="Christian Walter" userId="cf9b2279-6258-4b1b-a228-5d7190284b97" providerId="ADAL" clId="{5AA0713B-A483-4E18-8CCC-FFF37646C75E}" dt="2024-10-01T15:14:30.816" v="188" actId="478"/>
          <ac:spMkLst>
            <pc:docMk/>
            <pc:sldMk cId="2905052907" sldId="256"/>
            <ac:spMk id="1098" creationId="{5470A926-1ABC-CF19-CCE3-8E45F05CE399}"/>
          </ac:spMkLst>
        </pc:spChg>
        <pc:spChg chg="add mod">
          <ac:chgData name="Christian Walter" userId="cf9b2279-6258-4b1b-a228-5d7190284b97" providerId="ADAL" clId="{5AA0713B-A483-4E18-8CCC-FFF37646C75E}" dt="2024-10-01T15:31:02.909" v="524" actId="1076"/>
          <ac:spMkLst>
            <pc:docMk/>
            <pc:sldMk cId="2905052907" sldId="256"/>
            <ac:spMk id="1099" creationId="{A23C0F87-5F53-801B-7FD4-3D7BC09B94C7}"/>
          </ac:spMkLst>
        </pc:spChg>
        <pc:spChg chg="mod">
          <ac:chgData name="Christian Walter" userId="cf9b2279-6258-4b1b-a228-5d7190284b97" providerId="ADAL" clId="{5AA0713B-A483-4E18-8CCC-FFF37646C75E}" dt="2024-10-01T15:14:42.424" v="190" actId="1076"/>
          <ac:spMkLst>
            <pc:docMk/>
            <pc:sldMk cId="2905052907" sldId="256"/>
            <ac:spMk id="1106" creationId="{FE4026FD-E2C0-EEA0-2E8F-F0EEE4018CA5}"/>
          </ac:spMkLst>
        </pc:spChg>
        <pc:spChg chg="mod">
          <ac:chgData name="Christian Walter" userId="cf9b2279-6258-4b1b-a228-5d7190284b97" providerId="ADAL" clId="{5AA0713B-A483-4E18-8CCC-FFF37646C75E}" dt="2024-10-01T15:14:42.424" v="190" actId="1076"/>
          <ac:spMkLst>
            <pc:docMk/>
            <pc:sldMk cId="2905052907" sldId="256"/>
            <ac:spMk id="1107" creationId="{26FCB408-6401-1EA0-7AA3-8D255E5E8314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110" creationId="{CEB190C3-66D5-EB37-B333-3C122882F1FB}"/>
          </ac:spMkLst>
        </pc:spChg>
        <pc:spChg chg="mod">
          <ac:chgData name="Christian Walter" userId="cf9b2279-6258-4b1b-a228-5d7190284b97" providerId="ADAL" clId="{5AA0713B-A483-4E18-8CCC-FFF37646C75E}" dt="2024-10-01T15:11:56.942" v="125" actId="1076"/>
          <ac:spMkLst>
            <pc:docMk/>
            <pc:sldMk cId="2905052907" sldId="256"/>
            <ac:spMk id="1111" creationId="{8A3E2898-C6A4-F38B-0D95-52B090E3AC2C}"/>
          </ac:spMkLst>
        </pc:spChg>
        <pc:spChg chg="add del mod">
          <ac:chgData name="Christian Walter" userId="cf9b2279-6258-4b1b-a228-5d7190284b97" providerId="ADAL" clId="{5AA0713B-A483-4E18-8CCC-FFF37646C75E}" dt="2024-10-01T15:12:28.799" v="138" actId="478"/>
          <ac:spMkLst>
            <pc:docMk/>
            <pc:sldMk cId="2905052907" sldId="256"/>
            <ac:spMk id="1114" creationId="{FB939A51-4D47-5965-01A2-C33CFBF79DF3}"/>
          </ac:spMkLst>
        </pc:spChg>
        <pc:spChg chg="add mod">
          <ac:chgData name="Christian Walter" userId="cf9b2279-6258-4b1b-a228-5d7190284b97" providerId="ADAL" clId="{5AA0713B-A483-4E18-8CCC-FFF37646C75E}" dt="2024-10-01T15:32:10.884" v="564" actId="1076"/>
          <ac:spMkLst>
            <pc:docMk/>
            <pc:sldMk cId="2905052907" sldId="256"/>
            <ac:spMk id="1115" creationId="{AA1BC520-03E8-708A-1F1B-6D708EC3981C}"/>
          </ac:spMkLst>
        </pc:spChg>
        <pc:spChg chg="add mod">
          <ac:chgData name="Christian Walter" userId="cf9b2279-6258-4b1b-a228-5d7190284b97" providerId="ADAL" clId="{5AA0713B-A483-4E18-8CCC-FFF37646C75E}" dt="2024-10-01T15:33:23.427" v="597" actId="20577"/>
          <ac:spMkLst>
            <pc:docMk/>
            <pc:sldMk cId="2905052907" sldId="256"/>
            <ac:spMk id="1119" creationId="{30E1B638-F375-155E-F4B8-AACFCAEB5C16}"/>
          </ac:spMkLst>
        </pc:spChg>
        <pc:spChg chg="mod">
          <ac:chgData name="Christian Walter" userId="cf9b2279-6258-4b1b-a228-5d7190284b97" providerId="ADAL" clId="{5AA0713B-A483-4E18-8CCC-FFF37646C75E}" dt="2024-10-01T15:19:46.937" v="354" actId="20577"/>
          <ac:spMkLst>
            <pc:docMk/>
            <pc:sldMk cId="2905052907" sldId="256"/>
            <ac:spMk id="1128" creationId="{711169C5-9C72-7499-58CB-507ACBB20775}"/>
          </ac:spMkLst>
        </pc:spChg>
        <pc:spChg chg="add del">
          <ac:chgData name="Christian Walter" userId="cf9b2279-6258-4b1b-a228-5d7190284b97" providerId="ADAL" clId="{5AA0713B-A483-4E18-8CCC-FFF37646C75E}" dt="2024-10-01T15:20:59.418" v="369" actId="478"/>
          <ac:spMkLst>
            <pc:docMk/>
            <pc:sldMk cId="2905052907" sldId="256"/>
            <ac:spMk id="1131" creationId="{275B5BE4-52F6-D839-35CB-8CA98B37E946}"/>
          </ac:spMkLst>
        </pc:spChg>
        <pc:spChg chg="add del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32" creationId="{51F93E3A-FAE7-3E97-4F4C-7DC35811B67C}"/>
          </ac:spMkLst>
        </pc:spChg>
        <pc:spChg chg="add del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33" creationId="{D778B860-6163-428B-FB8F-39DF2116FDCB}"/>
          </ac:spMkLst>
        </pc:spChg>
        <pc:spChg chg="mod">
          <ac:chgData name="Christian Walter" userId="cf9b2279-6258-4b1b-a228-5d7190284b97" providerId="ADAL" clId="{5AA0713B-A483-4E18-8CCC-FFF37646C75E}" dt="2024-10-01T15:32:36.957" v="571" actId="20577"/>
          <ac:spMkLst>
            <pc:docMk/>
            <pc:sldMk cId="2905052907" sldId="256"/>
            <ac:spMk id="1138" creationId="{4FC48643-86E9-965F-96A9-6F5EA981EA21}"/>
          </ac:spMkLst>
        </pc:spChg>
        <pc:spChg chg="add mod">
          <ac:chgData name="Christian Walter" userId="cf9b2279-6258-4b1b-a228-5d7190284b97" providerId="ADAL" clId="{5AA0713B-A483-4E18-8CCC-FFF37646C75E}" dt="2024-10-01T15:33:24.043" v="598" actId="20577"/>
          <ac:spMkLst>
            <pc:docMk/>
            <pc:sldMk cId="2905052907" sldId="256"/>
            <ac:spMk id="1141" creationId="{829A97A6-B555-B3DB-81A3-3BF534690DC6}"/>
          </ac:spMkLst>
        </pc:spChg>
        <pc:spChg chg="mod">
          <ac:chgData name="Christian Walter" userId="cf9b2279-6258-4b1b-a228-5d7190284b97" providerId="ADAL" clId="{5AA0713B-A483-4E18-8CCC-FFF37646C75E}" dt="2024-10-01T15:32:57.967" v="583" actId="20577"/>
          <ac:spMkLst>
            <pc:docMk/>
            <pc:sldMk cId="2905052907" sldId="256"/>
            <ac:spMk id="1144" creationId="{8FB35C03-42AF-7B5D-C207-459B1906FDD4}"/>
          </ac:spMkLst>
        </pc:spChg>
        <pc:spChg chg="add mod">
          <ac:chgData name="Christian Walter" userId="cf9b2279-6258-4b1b-a228-5d7190284b97" providerId="ADAL" clId="{5AA0713B-A483-4E18-8CCC-FFF37646C75E}" dt="2024-10-01T15:33:04.097" v="587" actId="20577"/>
          <ac:spMkLst>
            <pc:docMk/>
            <pc:sldMk cId="2905052907" sldId="256"/>
            <ac:spMk id="1147" creationId="{408EF90E-821E-65B9-64CB-2DBAFD48EE3A}"/>
          </ac:spMkLst>
        </pc:spChg>
        <pc:spChg chg="add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51" creationId="{11AFE446-7E19-B6A2-58F1-B655BBC50A50}"/>
          </ac:spMkLst>
        </pc:spChg>
        <pc:spChg chg="add mod">
          <ac:chgData name="Christian Walter" userId="cf9b2279-6258-4b1b-a228-5d7190284b97" providerId="ADAL" clId="{5AA0713B-A483-4E18-8CCC-FFF37646C75E}" dt="2024-10-01T15:30:28.655" v="522" actId="255"/>
          <ac:spMkLst>
            <pc:docMk/>
            <pc:sldMk cId="2905052907" sldId="256"/>
            <ac:spMk id="1152" creationId="{10609A24-2A3C-B828-3D6D-570A33F0C404}"/>
          </ac:spMkLst>
        </pc:spChg>
        <pc:spChg chg="mod topLvl">
          <ac:chgData name="Christian Walter" userId="cf9b2279-6258-4b1b-a228-5d7190284b97" providerId="ADAL" clId="{5AA0713B-A483-4E18-8CCC-FFF37646C75E}" dt="2024-10-01T15:32:48.768" v="578" actId="20577"/>
          <ac:spMkLst>
            <pc:docMk/>
            <pc:sldMk cId="2905052907" sldId="256"/>
            <ac:spMk id="1154" creationId="{5BF45B8C-5DAA-7D0D-436B-97894858B822}"/>
          </ac:spMkLst>
        </pc:spChg>
        <pc:spChg chg="add mod">
          <ac:chgData name="Christian Walter" userId="cf9b2279-6258-4b1b-a228-5d7190284b97" providerId="ADAL" clId="{5AA0713B-A483-4E18-8CCC-FFF37646C75E}" dt="2024-10-01T15:34:56.052" v="601" actId="20577"/>
          <ac:spMkLst>
            <pc:docMk/>
            <pc:sldMk cId="2905052907" sldId="256"/>
            <ac:spMk id="1156" creationId="{10792063-8081-4D84-8E3F-B7EE726CD4EB}"/>
          </ac:spMkLst>
        </pc:spChg>
        <pc:spChg chg="add del mod">
          <ac:chgData name="Christian Walter" userId="cf9b2279-6258-4b1b-a228-5d7190284b97" providerId="ADAL" clId="{5AA0713B-A483-4E18-8CCC-FFF37646C75E}" dt="2024-10-01T15:28:35.461" v="502" actId="478"/>
          <ac:spMkLst>
            <pc:docMk/>
            <pc:sldMk cId="2905052907" sldId="256"/>
            <ac:spMk id="1157" creationId="{E00FEE90-08D3-6418-B162-943922B1CC15}"/>
          </ac:spMkLst>
        </pc:spChg>
        <pc:spChg chg="add mod">
          <ac:chgData name="Christian Walter" userId="cf9b2279-6258-4b1b-a228-5d7190284b97" providerId="ADAL" clId="{5AA0713B-A483-4E18-8CCC-FFF37646C75E}" dt="2024-10-01T15:29:20.479" v="510" actId="14100"/>
          <ac:spMkLst>
            <pc:docMk/>
            <pc:sldMk cId="2905052907" sldId="256"/>
            <ac:spMk id="1160" creationId="{1FFB981E-54F8-B293-6D8B-21DF73C5D7AD}"/>
          </ac:spMkLst>
        </pc:spChg>
        <pc:spChg chg="add mod">
          <ac:chgData name="Christian Walter" userId="cf9b2279-6258-4b1b-a228-5d7190284b97" providerId="ADAL" clId="{5AA0713B-A483-4E18-8CCC-FFF37646C75E}" dt="2024-10-01T15:33:09.492" v="590" actId="1076"/>
          <ac:spMkLst>
            <pc:docMk/>
            <pc:sldMk cId="2905052907" sldId="256"/>
            <ac:spMk id="1163" creationId="{1C676CC6-87BD-8987-9F89-FF56BCBBAA72}"/>
          </ac:spMkLst>
        </pc:spChg>
        <pc:spChg chg="add mod">
          <ac:chgData name="Christian Walter" userId="cf9b2279-6258-4b1b-a228-5d7190284b97" providerId="ADAL" clId="{5AA0713B-A483-4E18-8CCC-FFF37646C75E}" dt="2024-10-01T15:33:15.156" v="593" actId="1076"/>
          <ac:spMkLst>
            <pc:docMk/>
            <pc:sldMk cId="2905052907" sldId="256"/>
            <ac:spMk id="1166" creationId="{E7D3EE8F-FB03-2DB8-8F01-789972A89DEC}"/>
          </ac:spMkLst>
        </pc:spChg>
        <pc:spChg chg="add mod">
          <ac:chgData name="Christian Walter" userId="cf9b2279-6258-4b1b-a228-5d7190284b97" providerId="ADAL" clId="{5AA0713B-A483-4E18-8CCC-FFF37646C75E}" dt="2024-10-01T15:33:28.228" v="599" actId="1076"/>
          <ac:spMkLst>
            <pc:docMk/>
            <pc:sldMk cId="2905052907" sldId="256"/>
            <ac:spMk id="1168" creationId="{ACFD6485-1AC4-0038-DDE6-B492037396E6}"/>
          </ac:spMkLst>
        </pc:spChg>
        <pc:grpChg chg="add del mod">
          <ac:chgData name="Christian Walter" userId="cf9b2279-6258-4b1b-a228-5d7190284b97" providerId="ADAL" clId="{5AA0713B-A483-4E18-8CCC-FFF37646C75E}" dt="2024-10-01T15:21:32.136" v="379" actId="478"/>
          <ac:grpSpMkLst>
            <pc:docMk/>
            <pc:sldMk cId="2905052907" sldId="256"/>
            <ac:grpSpMk id="18" creationId="{9667364A-A3B8-C794-D972-0D915CCDA873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24" creationId="{D3ABBF80-96D6-92E2-D137-09D6EF243365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33" creationId="{B846D087-4C14-3E62-9F3E-3EBB1393AD59}"/>
          </ac:grpSpMkLst>
        </pc:grpChg>
        <pc:grpChg chg="add del mod">
          <ac:chgData name="Christian Walter" userId="cf9b2279-6258-4b1b-a228-5d7190284b97" providerId="ADAL" clId="{5AA0713B-A483-4E18-8CCC-FFF37646C75E}" dt="2024-10-01T15:24:07.576" v="437" actId="478"/>
          <ac:grpSpMkLst>
            <pc:docMk/>
            <pc:sldMk cId="2905052907" sldId="256"/>
            <ac:grpSpMk id="43" creationId="{AE1430B6-DB62-8E01-529B-60A8D335C27A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51" creationId="{ABD5DEBD-7509-EE25-70EE-D79089685D05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54" creationId="{C8EE6F27-2EFB-08D6-BE25-346DA8997EDD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56" creationId="{8FDAF750-DC19-A4F8-F5C6-A616BCBD5A7C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57" creationId="{06060AB5-66CB-2CDD-F7D1-CFEC982B5B67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63" creationId="{FCEE9BEF-3A09-5362-93A8-F215697E96E5}"/>
          </ac:grpSpMkLst>
        </pc:grpChg>
        <pc:grpChg chg="add del mod">
          <ac:chgData name="Christian Walter" userId="cf9b2279-6258-4b1b-a228-5d7190284b97" providerId="ADAL" clId="{5AA0713B-A483-4E18-8CCC-FFF37646C75E}" dt="2024-10-01T15:24:09.206" v="438" actId="478"/>
          <ac:grpSpMkLst>
            <pc:docMk/>
            <pc:sldMk cId="2905052907" sldId="256"/>
            <ac:grpSpMk id="1027" creationId="{47309544-C7BA-2126-71E6-31902CF7A846}"/>
          </ac:grpSpMkLst>
        </pc:grpChg>
        <pc:grpChg chg="add del mod">
          <ac:chgData name="Christian Walter" userId="cf9b2279-6258-4b1b-a228-5d7190284b97" providerId="ADAL" clId="{5AA0713B-A483-4E18-8CCC-FFF37646C75E}" dt="2024-10-01T15:15:12.712" v="204" actId="478"/>
          <ac:grpSpMkLst>
            <pc:docMk/>
            <pc:sldMk cId="2905052907" sldId="256"/>
            <ac:grpSpMk id="1032" creationId="{3256D599-2996-B340-2342-EC8EA2565959}"/>
          </ac:grpSpMkLst>
        </pc:grpChg>
        <pc:grpChg chg="add del mod">
          <ac:chgData name="Christian Walter" userId="cf9b2279-6258-4b1b-a228-5d7190284b97" providerId="ADAL" clId="{5AA0713B-A483-4E18-8CCC-FFF37646C75E}" dt="2024-10-01T15:12:20.632" v="137" actId="478"/>
          <ac:grpSpMkLst>
            <pc:docMk/>
            <pc:sldMk cId="2905052907" sldId="256"/>
            <ac:grpSpMk id="1036" creationId="{8E36E4AD-BC3A-2468-01CD-1CA524965735}"/>
          </ac:grpSpMkLst>
        </pc:grpChg>
        <pc:grpChg chg="add del mod">
          <ac:chgData name="Christian Walter" userId="cf9b2279-6258-4b1b-a228-5d7190284b97" providerId="ADAL" clId="{5AA0713B-A483-4E18-8CCC-FFF37646C75E}" dt="2024-10-01T15:14:16.498" v="182" actId="478"/>
          <ac:grpSpMkLst>
            <pc:docMk/>
            <pc:sldMk cId="2905052907" sldId="256"/>
            <ac:grpSpMk id="1049" creationId="{1716AB4C-0B41-8620-28B7-B706065CFA8E}"/>
          </ac:grpSpMkLst>
        </pc:grpChg>
        <pc:grpChg chg="add del mod">
          <ac:chgData name="Christian Walter" userId="cf9b2279-6258-4b1b-a228-5d7190284b97" providerId="ADAL" clId="{5AA0713B-A483-4E18-8CCC-FFF37646C75E}" dt="2024-10-01T15:17:19.942" v="314" actId="478"/>
          <ac:grpSpMkLst>
            <pc:docMk/>
            <pc:sldMk cId="2905052907" sldId="256"/>
            <ac:grpSpMk id="1054" creationId="{617B808A-5128-7828-5EB3-401902F54DEA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1063" creationId="{DDDB4298-C9C6-906C-8859-4172044644BF}"/>
          </ac:grpSpMkLst>
        </pc:grpChg>
        <pc:grpChg chg="add del mod">
          <ac:chgData name="Christian Walter" userId="cf9b2279-6258-4b1b-a228-5d7190284b97" providerId="ADAL" clId="{5AA0713B-A483-4E18-8CCC-FFF37646C75E}" dt="2024-10-01T15:18:48.977" v="331" actId="478"/>
          <ac:grpSpMkLst>
            <pc:docMk/>
            <pc:sldMk cId="2905052907" sldId="256"/>
            <ac:grpSpMk id="1069" creationId="{14CDA40F-9CAC-8169-EC75-4826D4B48850}"/>
          </ac:grpSpMkLst>
        </pc:grpChg>
        <pc:grpChg chg="mod">
          <ac:chgData name="Christian Walter" userId="cf9b2279-6258-4b1b-a228-5d7190284b97" providerId="ADAL" clId="{5AA0713B-A483-4E18-8CCC-FFF37646C75E}" dt="2024-10-01T15:13:42.272" v="175" actId="1036"/>
          <ac:grpSpMkLst>
            <pc:docMk/>
            <pc:sldMk cId="2905052907" sldId="256"/>
            <ac:grpSpMk id="1070" creationId="{2D97E621-BA5B-9B61-62BA-E9ACA9060692}"/>
          </ac:grpSpMkLst>
        </pc:grpChg>
        <pc:grpChg chg="add del mod">
          <ac:chgData name="Christian Walter" userId="cf9b2279-6258-4b1b-a228-5d7190284b97" providerId="ADAL" clId="{5AA0713B-A483-4E18-8CCC-FFF37646C75E}" dt="2024-10-01T15:12:33.617" v="139" actId="478"/>
          <ac:grpSpMkLst>
            <pc:docMk/>
            <pc:sldMk cId="2905052907" sldId="256"/>
            <ac:grpSpMk id="1078" creationId="{F5134A99-D424-559B-EB5E-7DEF7C10DFEB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79" creationId="{0E56004F-0360-93E5-DBA2-F85C12F00F56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81" creationId="{FEB3E838-A1BB-B69A-2677-C89A7221AF1F}"/>
          </ac:grpSpMkLst>
        </pc:grpChg>
        <pc:grpChg chg="mod">
          <ac:chgData name="Christian Walter" userId="cf9b2279-6258-4b1b-a228-5d7190284b97" providerId="ADAL" clId="{5AA0713B-A483-4E18-8CCC-FFF37646C75E}" dt="2024-10-01T15:11:56.942" v="125" actId="1076"/>
          <ac:grpSpMkLst>
            <pc:docMk/>
            <pc:sldMk cId="2905052907" sldId="256"/>
            <ac:grpSpMk id="1082" creationId="{141367C8-2C16-1255-82D1-D3D6C2AFAD73}"/>
          </ac:grpSpMkLst>
        </pc:grpChg>
        <pc:grpChg chg="add del mod">
          <ac:chgData name="Christian Walter" userId="cf9b2279-6258-4b1b-a228-5d7190284b97" providerId="ADAL" clId="{5AA0713B-A483-4E18-8CCC-FFF37646C75E}" dt="2024-10-01T15:15:33.767" v="209" actId="478"/>
          <ac:grpSpMkLst>
            <pc:docMk/>
            <pc:sldMk cId="2905052907" sldId="256"/>
            <ac:grpSpMk id="1105" creationId="{45AB6A56-2649-61B2-F474-9FC5A48E5A84}"/>
          </ac:grpSpMkLst>
        </pc:grpChg>
        <pc:grpChg chg="add del mod">
          <ac:chgData name="Christian Walter" userId="cf9b2279-6258-4b1b-a228-5d7190284b97" providerId="ADAL" clId="{5AA0713B-A483-4E18-8CCC-FFF37646C75E}" dt="2024-10-01T15:12:28.799" v="138" actId="478"/>
          <ac:grpSpMkLst>
            <pc:docMk/>
            <pc:sldMk cId="2905052907" sldId="256"/>
            <ac:grpSpMk id="1109" creationId="{28DFC035-6C60-1439-8173-9CEED431C13D}"/>
          </ac:grpSpMkLst>
        </pc:grpChg>
        <pc:grpChg chg="add del mod">
          <ac:chgData name="Christian Walter" userId="cf9b2279-6258-4b1b-a228-5d7190284b97" providerId="ADAL" clId="{5AA0713B-A483-4E18-8CCC-FFF37646C75E}" dt="2024-10-01T15:23:04.378" v="398" actId="478"/>
          <ac:grpSpMkLst>
            <pc:docMk/>
            <pc:sldMk cId="2905052907" sldId="256"/>
            <ac:grpSpMk id="1127" creationId="{B9DA17AA-A327-9CBB-9612-F96CC06541B9}"/>
          </ac:grpSpMkLst>
        </pc:grpChg>
        <pc:grpChg chg="add mod">
          <ac:chgData name="Christian Walter" userId="cf9b2279-6258-4b1b-a228-5d7190284b97" providerId="ADAL" clId="{5AA0713B-A483-4E18-8CCC-FFF37646C75E}" dt="2024-10-01T15:31:02.909" v="524" actId="1076"/>
          <ac:grpSpMkLst>
            <pc:docMk/>
            <pc:sldMk cId="2905052907" sldId="256"/>
            <ac:grpSpMk id="1137" creationId="{0BF1A27C-BB31-1EB3-E7E2-7691254F2CCA}"/>
          </ac:grpSpMkLst>
        </pc:grpChg>
        <pc:grpChg chg="add mod">
          <ac:chgData name="Christian Walter" userId="cf9b2279-6258-4b1b-a228-5d7190284b97" providerId="ADAL" clId="{5AA0713B-A483-4E18-8CCC-FFF37646C75E}" dt="2024-10-01T15:32:52.694" v="580" actId="1076"/>
          <ac:grpSpMkLst>
            <pc:docMk/>
            <pc:sldMk cId="2905052907" sldId="256"/>
            <ac:grpSpMk id="1143" creationId="{6E01ED84-3091-D188-089E-24AD93E6DA74}"/>
          </ac:grpSpMkLst>
        </pc:grpChg>
        <pc:grpChg chg="add del mod">
          <ac:chgData name="Christian Walter" userId="cf9b2279-6258-4b1b-a228-5d7190284b97" providerId="ADAL" clId="{5AA0713B-A483-4E18-8CCC-FFF37646C75E}" dt="2024-10-01T15:25:15.521" v="457" actId="478"/>
          <ac:grpSpMkLst>
            <pc:docMk/>
            <pc:sldMk cId="2905052907" sldId="256"/>
            <ac:grpSpMk id="1153" creationId="{75EDEEE7-19E7-CDDA-A509-76476F613A3A}"/>
          </ac:grpSpMkLst>
        </pc:grpChg>
        <pc:picChg chg="add mod">
          <ac:chgData name="Christian Walter" userId="cf9b2279-6258-4b1b-a228-5d7190284b97" providerId="ADAL" clId="{5AA0713B-A483-4E18-8CCC-FFF37646C75E}" dt="2024-10-01T15:30:28.655" v="522" actId="255"/>
          <ac:picMkLst>
            <pc:docMk/>
            <pc:sldMk cId="2905052907" sldId="256"/>
            <ac:picMk id="4" creationId="{99DD25F9-44EE-0167-602D-FB8DD8CA6324}"/>
          </ac:picMkLst>
        </pc:picChg>
        <pc:picChg chg="add del mod">
          <ac:chgData name="Christian Walter" userId="cf9b2279-6258-4b1b-a228-5d7190284b97" providerId="ADAL" clId="{5AA0713B-A483-4E18-8CCC-FFF37646C75E}" dt="2024-10-01T15:07:06.015" v="46" actId="478"/>
          <ac:picMkLst>
            <pc:docMk/>
            <pc:sldMk cId="2905052907" sldId="256"/>
            <ac:picMk id="1026" creationId="{8677FA17-45D7-FA27-BA90-BAF176EB47FC}"/>
          </ac:picMkLst>
        </pc:picChg>
        <pc:picChg chg="add del mod">
          <ac:chgData name="Christian Walter" userId="cf9b2279-6258-4b1b-a228-5d7190284b97" providerId="ADAL" clId="{5AA0713B-A483-4E18-8CCC-FFF37646C75E}" dt="2024-10-01T15:07:01.334" v="45" actId="478"/>
          <ac:picMkLst>
            <pc:docMk/>
            <pc:sldMk cId="2905052907" sldId="256"/>
            <ac:picMk id="1028" creationId="{5B66296D-7051-C0A9-C743-894F5D771A76}"/>
          </ac:picMkLst>
        </pc:picChg>
        <pc:picChg chg="add del mod">
          <ac:chgData name="Christian Walter" userId="cf9b2279-6258-4b1b-a228-5d7190284b97" providerId="ADAL" clId="{5AA0713B-A483-4E18-8CCC-FFF37646C75E}" dt="2024-10-01T15:12:02.090" v="129" actId="478"/>
          <ac:picMkLst>
            <pc:docMk/>
            <pc:sldMk cId="2905052907" sldId="256"/>
            <ac:picMk id="1062" creationId="{770FFA04-90B5-4E69-34B0-ED009B834AAB}"/>
          </ac:picMkLst>
        </pc:pic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6" creationId="{626A5056-F0C4-A4FC-7323-14BCF4F29E99}"/>
          </ac:cxnSpMkLst>
        </pc:cxnChg>
        <pc:cxnChg chg="add del mod topLvl">
          <ac:chgData name="Christian Walter" userId="cf9b2279-6258-4b1b-a228-5d7190284b97" providerId="ADAL" clId="{5AA0713B-A483-4E18-8CCC-FFF37646C75E}" dt="2024-10-01T15:21:32.136" v="379" actId="478"/>
          <ac:cxnSpMkLst>
            <pc:docMk/>
            <pc:sldMk cId="2905052907" sldId="256"/>
            <ac:cxnSpMk id="9" creationId="{20C2D0EA-560A-50B3-F0C5-BD69CD091453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20" creationId="{AB734C9D-B893-D00F-C0F6-D0E35BE4BA52}"/>
          </ac:cxnSpMkLst>
        </pc:cxnChg>
        <pc:cxnChg chg="add del mod">
          <ac:chgData name="Christian Walter" userId="cf9b2279-6258-4b1b-a228-5d7190284b97" providerId="ADAL" clId="{5AA0713B-A483-4E18-8CCC-FFF37646C75E}" dt="2024-10-01T15:14:27.255" v="186" actId="478"/>
          <ac:cxnSpMkLst>
            <pc:docMk/>
            <pc:sldMk cId="2905052907" sldId="256"/>
            <ac:cxnSpMk id="23" creationId="{DFBD9B64-7C9A-4D19-5BF5-73EE55714468}"/>
          </ac:cxnSpMkLst>
        </pc:cxnChg>
        <pc:cxnChg chg="add del mod">
          <ac:chgData name="Christian Walter" userId="cf9b2279-6258-4b1b-a228-5d7190284b97" providerId="ADAL" clId="{5AA0713B-A483-4E18-8CCC-FFF37646C75E}" dt="2024-10-01T15:12:19.143" v="136" actId="478"/>
          <ac:cxnSpMkLst>
            <pc:docMk/>
            <pc:sldMk cId="2905052907" sldId="256"/>
            <ac:cxnSpMk id="32" creationId="{E7E634F3-A880-2D46-9276-9B5FF8BB01E0}"/>
          </ac:cxnSpMkLst>
        </pc:cxnChg>
        <pc:cxnChg chg="add mod or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37" creationId="{111AC333-3715-B436-AD19-7C0D226CB5A0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42" creationId="{9EF8629B-A8CA-5F0E-2E66-0B980B696BCA}"/>
          </ac:cxnSpMkLst>
        </pc:cxnChg>
        <pc:cxnChg chg="add del mod">
          <ac:chgData name="Christian Walter" userId="cf9b2279-6258-4b1b-a228-5d7190284b97" providerId="ADAL" clId="{5AA0713B-A483-4E18-8CCC-FFF37646C75E}" dt="2024-10-01T15:12:14.808" v="133" actId="478"/>
          <ac:cxnSpMkLst>
            <pc:docMk/>
            <pc:sldMk cId="2905052907" sldId="256"/>
            <ac:cxnSpMk id="1044" creationId="{27E2E760-4C08-E883-1FA9-D14BF83AEC83}"/>
          </ac:cxnSpMkLst>
        </pc:cxnChg>
        <pc:cxnChg chg="add del mod">
          <ac:chgData name="Christian Walter" userId="cf9b2279-6258-4b1b-a228-5d7190284b97" providerId="ADAL" clId="{5AA0713B-A483-4E18-8CCC-FFF37646C75E}" dt="2024-10-01T15:12:39.755" v="142" actId="478"/>
          <ac:cxnSpMkLst>
            <pc:docMk/>
            <pc:sldMk cId="2905052907" sldId="256"/>
            <ac:cxnSpMk id="1047" creationId="{E69F468D-A73B-2F2E-45D7-3A1934D77679}"/>
          </ac:cxnSpMkLst>
        </pc:cxnChg>
        <pc:cxnChg chg="mod">
          <ac:chgData name="Christian Walter" userId="cf9b2279-6258-4b1b-a228-5d7190284b97" providerId="ADAL" clId="{5AA0713B-A483-4E18-8CCC-FFF37646C75E}" dt="2024-10-01T15:13:42.272" v="175" actId="1036"/>
          <ac:cxnSpMkLst>
            <pc:docMk/>
            <pc:sldMk cId="2905052907" sldId="256"/>
            <ac:cxnSpMk id="1056" creationId="{7892E8CC-C4A1-B777-CC6A-27649F163E9D}"/>
          </ac:cxnSpMkLst>
        </pc:cxnChg>
        <pc:cxnChg chg="mod">
          <ac:chgData name="Christian Walter" userId="cf9b2279-6258-4b1b-a228-5d7190284b97" providerId="ADAL" clId="{5AA0713B-A483-4E18-8CCC-FFF37646C75E}" dt="2024-10-01T15:13:42.272" v="175" actId="1036"/>
          <ac:cxnSpMkLst>
            <pc:docMk/>
            <pc:sldMk cId="2905052907" sldId="256"/>
            <ac:cxnSpMk id="1071" creationId="{675C8E97-7AA7-D8E1-29B0-A7C5520D6768}"/>
          </ac:cxnSpMkLst>
        </pc:cxnChg>
        <pc:cxnChg chg="add del mod">
          <ac:chgData name="Christian Walter" userId="cf9b2279-6258-4b1b-a228-5d7190284b97" providerId="ADAL" clId="{5AA0713B-A483-4E18-8CCC-FFF37646C75E}" dt="2024-10-01T15:12:36.840" v="140" actId="478"/>
          <ac:cxnSpMkLst>
            <pc:docMk/>
            <pc:sldMk cId="2905052907" sldId="256"/>
            <ac:cxnSpMk id="1076" creationId="{9993CC84-B114-6BEE-6976-E43678C6F045}"/>
          </ac:cxnSpMkLst>
        </pc:cxnChg>
        <pc:cxnChg chg="add del mod">
          <ac:chgData name="Christian Walter" userId="cf9b2279-6258-4b1b-a228-5d7190284b97" providerId="ADAL" clId="{5AA0713B-A483-4E18-8CCC-FFF37646C75E}" dt="2024-10-01T15:12:33.617" v="139" actId="478"/>
          <ac:cxnSpMkLst>
            <pc:docMk/>
            <pc:sldMk cId="2905052907" sldId="256"/>
            <ac:cxnSpMk id="1077" creationId="{C35EB0F3-4EB1-CEEA-405A-287D8D738872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0" creationId="{91B1D735-9B2E-0794-2B55-4947AD941C1E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3" creationId="{99A2CED1-231A-9A8A-5845-6C75D0A2B73E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4" creationId="{3890AA52-8FC4-E7DF-E05A-BE8D80B31280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5" creationId="{FA64C798-C7EE-3D42-C6B0-3977643AEB25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6" creationId="{310CA0B0-A592-7D92-85ED-4265C1F5A333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7" creationId="{C5564FC9-1290-9795-04FB-A6950979D0D0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8" creationId="{A4FD8E6D-E98C-1125-80B4-3271FB9A8171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89" creationId="{22BC7956-2852-B0A8-E0EF-B9AE9CB7A10A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90" creationId="{AC6D48F6-40C7-53B7-B959-32E67BE2913B}"/>
          </ac:cxnSpMkLst>
        </pc:cxnChg>
        <pc:cxnChg chg="mod">
          <ac:chgData name="Christian Walter" userId="cf9b2279-6258-4b1b-a228-5d7190284b97" providerId="ADAL" clId="{5AA0713B-A483-4E18-8CCC-FFF37646C75E}" dt="2024-10-01T15:11:56.942" v="125" actId="1076"/>
          <ac:cxnSpMkLst>
            <pc:docMk/>
            <pc:sldMk cId="2905052907" sldId="256"/>
            <ac:cxnSpMk id="1091" creationId="{64436825-2970-1656-3F7E-FA5FA03E539A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0" creationId="{B0C93106-7501-96B3-7DD2-17FD7D614D94}"/>
          </ac:cxnSpMkLst>
        </pc:cxnChg>
        <pc:cxnChg chg="add del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1" creationId="{89E4C931-523D-ACCE-64F9-B9048C6918B6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02" creationId="{6C5A6841-E806-6176-72DA-D5F5F36B1B41}"/>
          </ac:cxnSpMkLst>
        </pc:cxnChg>
        <pc:cxnChg chg="add del mod">
          <ac:chgData name="Christian Walter" userId="cf9b2279-6258-4b1b-a228-5d7190284b97" providerId="ADAL" clId="{5AA0713B-A483-4E18-8CCC-FFF37646C75E}" dt="2024-10-01T15:15:37.103" v="212" actId="478"/>
          <ac:cxnSpMkLst>
            <pc:docMk/>
            <pc:sldMk cId="2905052907" sldId="256"/>
            <ac:cxnSpMk id="1103" creationId="{614925BE-809F-8E46-559B-D66FE78D2A10}"/>
          </ac:cxnSpMkLst>
        </pc:cxnChg>
        <pc:cxnChg chg="add del mod">
          <ac:chgData name="Christian Walter" userId="cf9b2279-6258-4b1b-a228-5d7190284b97" providerId="ADAL" clId="{5AA0713B-A483-4E18-8CCC-FFF37646C75E}" dt="2024-10-01T15:15:36.263" v="211" actId="478"/>
          <ac:cxnSpMkLst>
            <pc:docMk/>
            <pc:sldMk cId="2905052907" sldId="256"/>
            <ac:cxnSpMk id="1104" creationId="{7367DA83-68BF-531D-E1DC-90B4A10D7EF3}"/>
          </ac:cxnSpMkLst>
        </pc:cxnChg>
        <pc:cxnChg chg="add del mod">
          <ac:chgData name="Christian Walter" userId="cf9b2279-6258-4b1b-a228-5d7190284b97" providerId="ADAL" clId="{5AA0713B-A483-4E18-8CCC-FFF37646C75E}" dt="2024-10-01T15:15:34.712" v="210" actId="478"/>
          <ac:cxnSpMkLst>
            <pc:docMk/>
            <pc:sldMk cId="2905052907" sldId="256"/>
            <ac:cxnSpMk id="1108" creationId="{480A3055-1CBD-8D54-B379-5BBF960CF83E}"/>
          </ac:cxnSpMkLst>
        </pc:cxnChg>
        <pc:cxnChg chg="add del mod">
          <ac:chgData name="Christian Walter" userId="cf9b2279-6258-4b1b-a228-5d7190284b97" providerId="ADAL" clId="{5AA0713B-A483-4E18-8CCC-FFF37646C75E}" dt="2024-10-01T15:13:21.559" v="146" actId="478"/>
          <ac:cxnSpMkLst>
            <pc:docMk/>
            <pc:sldMk cId="2905052907" sldId="256"/>
            <ac:cxnSpMk id="1112" creationId="{50295087-32E0-1B57-A708-F4ADE23BE628}"/>
          </ac:cxnSpMkLst>
        </pc:cxnChg>
        <pc:cxnChg chg="add del mod">
          <ac:chgData name="Christian Walter" userId="cf9b2279-6258-4b1b-a228-5d7190284b97" providerId="ADAL" clId="{5AA0713B-A483-4E18-8CCC-FFF37646C75E}" dt="2024-10-01T15:12:33.617" v="139" actId="478"/>
          <ac:cxnSpMkLst>
            <pc:docMk/>
            <pc:sldMk cId="2905052907" sldId="256"/>
            <ac:cxnSpMk id="1113" creationId="{650B5556-A468-71A4-88BF-984AF41F083F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17" creationId="{D9AE4C3F-A23C-17EA-CDD4-D5965F4B09E6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18" creationId="{8CB6363F-EA63-97D7-96FC-5EA102A19F3F}"/>
          </ac:cxnSpMkLst>
        </pc:cxnChg>
        <pc:cxnChg chg="add mod">
          <ac:chgData name="Christian Walter" userId="cf9b2279-6258-4b1b-a228-5d7190284b97" providerId="ADAL" clId="{5AA0713B-A483-4E18-8CCC-FFF37646C75E}" dt="2024-10-01T15:32:23.867" v="566" actId="14100"/>
          <ac:cxnSpMkLst>
            <pc:docMk/>
            <pc:sldMk cId="2905052907" sldId="256"/>
            <ac:cxnSpMk id="1120" creationId="{94C79D8F-3B4F-F91A-F4DF-BE9A4A9F2703}"/>
          </ac:cxnSpMkLst>
        </pc:cxnChg>
        <pc:cxnChg chg="add mod">
          <ac:chgData name="Christian Walter" userId="cf9b2279-6258-4b1b-a228-5d7190284b97" providerId="ADAL" clId="{5AA0713B-A483-4E18-8CCC-FFF37646C75E}" dt="2024-10-01T15:31:05.700" v="525" actId="14100"/>
          <ac:cxnSpMkLst>
            <pc:docMk/>
            <pc:sldMk cId="2905052907" sldId="256"/>
            <ac:cxnSpMk id="1123" creationId="{38757284-F5E2-5585-86CB-18C0F42F23CC}"/>
          </ac:cxnSpMkLst>
        </pc:cxnChg>
        <pc:cxnChg chg="mod">
          <ac:chgData name="Christian Walter" userId="cf9b2279-6258-4b1b-a228-5d7190284b97" providerId="ADAL" clId="{5AA0713B-A483-4E18-8CCC-FFF37646C75E}" dt="2024-10-01T15:23:04.378" v="398" actId="478"/>
          <ac:cxnSpMkLst>
            <pc:docMk/>
            <pc:sldMk cId="2905052907" sldId="256"/>
            <ac:cxnSpMk id="1129" creationId="{94FC8996-9835-036D-8AEF-37A2902F62BF}"/>
          </ac:cxnSpMkLst>
        </pc:cxnChg>
        <pc:cxnChg chg="add del mod">
          <ac:chgData name="Christian Walter" userId="cf9b2279-6258-4b1b-a228-5d7190284b97" providerId="ADAL" clId="{5AA0713B-A483-4E18-8CCC-FFF37646C75E}" dt="2024-10-01T15:22:45.302" v="394" actId="478"/>
          <ac:cxnSpMkLst>
            <pc:docMk/>
            <pc:sldMk cId="2905052907" sldId="256"/>
            <ac:cxnSpMk id="1135" creationId="{4A509754-F865-DD2D-0797-65D8FCE678C8}"/>
          </ac:cxnSpMkLst>
        </pc:cxnChg>
        <pc:cxnChg chg="mod">
          <ac:chgData name="Christian Walter" userId="cf9b2279-6258-4b1b-a228-5d7190284b97" providerId="ADAL" clId="{5AA0713B-A483-4E18-8CCC-FFF37646C75E}" dt="2024-10-01T15:31:32.151" v="541" actId="14100"/>
          <ac:cxnSpMkLst>
            <pc:docMk/>
            <pc:sldMk cId="2905052907" sldId="256"/>
            <ac:cxnSpMk id="1139" creationId="{80CCA43F-A6C5-2B4A-C40C-504F9B78D307}"/>
          </ac:cxnSpMkLst>
        </pc:cxnChg>
        <pc:cxnChg chg="add mod">
          <ac:chgData name="Christian Walter" userId="cf9b2279-6258-4b1b-a228-5d7190284b97" providerId="ADAL" clId="{5AA0713B-A483-4E18-8CCC-FFF37646C75E}" dt="2024-10-01T15:31:02.909" v="524" actId="1076"/>
          <ac:cxnSpMkLst>
            <pc:docMk/>
            <pc:sldMk cId="2905052907" sldId="256"/>
            <ac:cxnSpMk id="1142" creationId="{BFCE4416-F8D1-FC67-9AA5-5170C2836CF0}"/>
          </ac:cxnSpMkLst>
        </pc:cxnChg>
        <pc:cxnChg chg="mod">
          <ac:chgData name="Christian Walter" userId="cf9b2279-6258-4b1b-a228-5d7190284b97" providerId="ADAL" clId="{5AA0713B-A483-4E18-8CCC-FFF37646C75E}" dt="2024-10-01T15:27:09.773" v="476" actId="207"/>
          <ac:cxnSpMkLst>
            <pc:docMk/>
            <pc:sldMk cId="2905052907" sldId="256"/>
            <ac:cxnSpMk id="1145" creationId="{9DF497CF-E365-3E9A-A752-790A8E5BA403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48" creationId="{52D8224C-9BC2-CA89-A6B6-8C4E3A342070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49" creationId="{B6C450A2-13CD-5D95-4D4C-6757DB328D31}"/>
          </ac:cxnSpMkLst>
        </pc:cxnChg>
        <pc:cxnChg chg="del mod topLvl">
          <ac:chgData name="Christian Walter" userId="cf9b2279-6258-4b1b-a228-5d7190284b97" providerId="ADAL" clId="{5AA0713B-A483-4E18-8CCC-FFF37646C75E}" dt="2024-10-01T15:25:15.521" v="457" actId="478"/>
          <ac:cxnSpMkLst>
            <pc:docMk/>
            <pc:sldMk cId="2905052907" sldId="256"/>
            <ac:cxnSpMk id="1155" creationId="{43AA95AB-C70D-69C9-043A-468B1CB9E40B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58" creationId="{62F9D5FE-7FBA-912C-8C67-6D9AE750E6AF}"/>
          </ac:cxnSpMkLst>
        </pc:cxnChg>
        <pc:cxnChg chg="add mod">
          <ac:chgData name="Christian Walter" userId="cf9b2279-6258-4b1b-a228-5d7190284b97" providerId="ADAL" clId="{5AA0713B-A483-4E18-8CCC-FFF37646C75E}" dt="2024-10-01T15:29:20.479" v="510" actId="14100"/>
          <ac:cxnSpMkLst>
            <pc:docMk/>
            <pc:sldMk cId="2905052907" sldId="256"/>
            <ac:cxnSpMk id="1161" creationId="{C0C4D61D-54E9-E46B-37E3-16222A07B284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4" creationId="{DDBC90D2-C761-AC9F-AC2B-9621A9B40B34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7" creationId="{FA860B98-4286-A671-515C-F15A4CCDA731}"/>
          </ac:cxnSpMkLst>
        </pc:cxnChg>
        <pc:cxnChg chg="add mod">
          <ac:chgData name="Christian Walter" userId="cf9b2279-6258-4b1b-a228-5d7190284b97" providerId="ADAL" clId="{5AA0713B-A483-4E18-8CCC-FFF37646C75E}" dt="2024-10-01T15:30:28.655" v="522" actId="255"/>
          <ac:cxnSpMkLst>
            <pc:docMk/>
            <pc:sldMk cId="2905052907" sldId="256"/>
            <ac:cxnSpMk id="1169" creationId="{9C7C9B8E-D23B-DA87-A0C6-24C2CB0438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B38A4-C405-A0AC-C682-06391D00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2A9D3-6302-099E-58D4-5D0D31809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C08E3-C6F5-30DF-3760-79D7F6E8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F71B05-2730-FF99-666F-EF9FDFE2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2E410-B707-FE61-FF97-EDC14E7A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95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4ED1E-A52F-0E27-E5F8-44EFB7FF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9532D9-3A93-F65A-0B59-5FFF58822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4E04AA-AA74-9940-5B1A-B480F0DF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1432D-910A-4595-564D-BD6AA665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8C9BF-5E30-EE50-7D7B-94AB244D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9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D77D28-A0F8-13BD-3460-905A00C2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819E9A-1375-3F02-9FE4-5C78F5AF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0F54F-AC29-D145-88FE-C87B8486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7D0CEF-4407-BAE9-BBA2-23582F40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93C2A-286F-F8A2-E51B-50775461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81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EDA61-F76F-7183-FBD7-611B0D2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55CE2-17B7-9F96-F351-0C77B120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3169DC-DD72-01BF-D0C7-F2F4772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49F3B-A24B-8F43-29B3-AA4A5B9E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55706-9E8E-1A50-EFD6-27CF5310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7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E929C-2616-24D3-C12B-A96401C3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DE035-B934-6E07-B95D-43C542A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0D7901-7DC1-45B1-B2B8-E373752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0DD07-4EEE-633B-0D4C-15756776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7D1DF5-2E1E-B79F-898B-6053CB81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77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C5BF5-39B3-98E6-9A85-66F847F6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191B2D-FC3E-854D-9A03-98868FE83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330632-09B8-ECD0-E8A7-44AC6EFA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83D7-9D3D-5659-91DE-74EE64B6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6D8CE1-8A4D-6075-6866-82561CF0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B6469F-306B-B215-6E42-DED89A7C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8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1FEDB-BE7C-5B99-E4B5-DCA67CF9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93219A-CC13-A026-BF5D-5B748974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5E7155-A6FC-95A8-7420-42EB0DC2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FE360D-9585-0A3C-8F1C-BBF9C2A4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C20B45-2D47-2484-AD64-4384E8FF6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ADDF7F-7DD9-DDE8-787C-E3A61580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8C3F2-3564-7C29-892E-7A39FC67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B083C9-4C15-5923-8DA3-53CC4643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2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1AB19-32E2-B062-8CF0-3036FA8B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0FEFE5-48F3-0BC8-5909-2DE22913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F36261-8586-EED3-DD9C-B356994C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0A8D36-472D-8FE5-05F9-0BBF4A5C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4E8C7B-B207-58A5-B455-2662D9A3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C9B13D-5173-242C-CB61-02446FA8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73F3A-375F-4B98-73D4-FF57362D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ABD43-F4CD-0EC4-753B-C27A18DE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F56F5-2B3C-9C24-9242-F9B3E8A8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FA7F43-F2B6-1751-E0DB-AD1A466D1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B3780-E19E-0957-D6EE-DEE04A30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B4DAD0-0B50-F78A-2CD5-A71239E7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E005D-3486-2D27-6975-2D81237B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0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0E73-3E4D-B31B-FFEB-F0238A2C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7824FA-9549-E6C6-7AB1-68B3979A1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62DF73-76D8-F53A-F9FC-1FF7ABB69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CF97D4-DA26-0700-4042-54792CB9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198583-8EC6-2027-96F8-EC8F9AF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8EE0DD-717E-12C1-C7D4-8B2D6EAF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7EC3AC-40DB-253F-189E-D924CC17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80E3E-2565-257D-E334-2B85009EA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60E6A-1C04-4182-4FE5-E3140AB2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174D7-A6BF-4949-A723-01EEB9B3698E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25F07-BB67-D3F4-F86D-4E343CECB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355C-34D0-B113-A6D3-A1F0D167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57484-D214-4E29-8042-DF971F2FB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9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11AC333-3715-B436-AD19-7C0D226CB5A0}"/>
              </a:ext>
            </a:extLst>
          </p:cNvPr>
          <p:cNvCxnSpPr/>
          <p:nvPr/>
        </p:nvCxnSpPr>
        <p:spPr>
          <a:xfrm>
            <a:off x="2779079" y="4737997"/>
            <a:ext cx="2483" cy="10897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fik 3" descr="Ein Bild, das Zylinder enthält.&#10;&#10;Automatisch generierte Beschreibung">
            <a:extLst>
              <a:ext uri="{FF2B5EF4-FFF2-40B4-BE49-F238E27FC236}">
                <a16:creationId xmlns:a16="http://schemas.microsoft.com/office/drawing/2014/main" id="{99DD25F9-44EE-0167-602D-FB8DD8CA63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12142" r="28876" b="5948"/>
          <a:stretch/>
        </p:blipFill>
        <p:spPr>
          <a:xfrm rot="5400000">
            <a:off x="6499239" y="586895"/>
            <a:ext cx="1702279" cy="399168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6A5056-F0C4-A4FC-7323-14BCF4F29E99}"/>
              </a:ext>
            </a:extLst>
          </p:cNvPr>
          <p:cNvCxnSpPr>
            <a:cxnSpLocks/>
          </p:cNvCxnSpPr>
          <p:nvPr/>
        </p:nvCxnSpPr>
        <p:spPr>
          <a:xfrm flipH="1">
            <a:off x="1466906" y="4987112"/>
            <a:ext cx="207657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B734C9D-B893-D00F-C0F6-D0E35BE4BA52}"/>
              </a:ext>
            </a:extLst>
          </p:cNvPr>
          <p:cNvCxnSpPr>
            <a:stCxn id="25" idx="0"/>
            <a:endCxn id="38" idx="2"/>
          </p:cNvCxnSpPr>
          <p:nvPr/>
        </p:nvCxnSpPr>
        <p:spPr>
          <a:xfrm flipV="1">
            <a:off x="1181157" y="4371578"/>
            <a:ext cx="5142" cy="3403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477">
            <a:extLst>
              <a:ext uri="{FF2B5EF4-FFF2-40B4-BE49-F238E27FC236}">
                <a16:creationId xmlns:a16="http://schemas.microsoft.com/office/drawing/2014/main" id="{D3ABBF80-96D6-92E2-D137-09D6EF2433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407" y="4711898"/>
            <a:ext cx="571499" cy="571499"/>
            <a:chOff x="1960" y="12820"/>
            <a:chExt cx="1086" cy="1086"/>
          </a:xfrm>
        </p:grpSpPr>
        <p:sp>
          <p:nvSpPr>
            <p:cNvPr id="25" name="Oval 478">
              <a:extLst>
                <a:ext uri="{FF2B5EF4-FFF2-40B4-BE49-F238E27FC236}">
                  <a16:creationId xmlns:a16="http://schemas.microsoft.com/office/drawing/2014/main" id="{AC5CB6D4-D7AE-A4A7-FF75-C4429C713E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0" y="12820"/>
              <a:ext cx="1086" cy="1086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26" name="Line 479">
              <a:extLst>
                <a:ext uri="{FF2B5EF4-FFF2-40B4-BE49-F238E27FC236}">
                  <a16:creationId xmlns:a16="http://schemas.microsoft.com/office/drawing/2014/main" id="{4FCFC514-47E8-C5BD-F27D-D680445412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03" y="12820"/>
              <a:ext cx="543" cy="5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480">
              <a:extLst>
                <a:ext uri="{FF2B5EF4-FFF2-40B4-BE49-F238E27FC236}">
                  <a16:creationId xmlns:a16="http://schemas.microsoft.com/office/drawing/2014/main" id="{3B57220D-CFF5-B5DA-D697-1DFD4E5AA2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503" y="13363"/>
              <a:ext cx="543" cy="54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Line 481">
              <a:extLst>
                <a:ext uri="{FF2B5EF4-FFF2-40B4-BE49-F238E27FC236}">
                  <a16:creationId xmlns:a16="http://schemas.microsoft.com/office/drawing/2014/main" id="{282730DA-F0A5-6182-F826-BEDE3C4503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02" y="13122"/>
              <a:ext cx="0" cy="4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Line 482">
              <a:extLst>
                <a:ext uri="{FF2B5EF4-FFF2-40B4-BE49-F238E27FC236}">
                  <a16:creationId xmlns:a16="http://schemas.microsoft.com/office/drawing/2014/main" id="{CED4C476-F6CE-212C-859E-CD7922DDD3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2" y="13363"/>
              <a:ext cx="36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0" name="Text Box 557">
            <a:extLst>
              <a:ext uri="{FF2B5EF4-FFF2-40B4-BE49-F238E27FC236}">
                <a16:creationId xmlns:a16="http://schemas.microsoft.com/office/drawing/2014/main" id="{0FE480DD-670E-555D-B67A-742AC96C0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77" y="4811975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i="1" dirty="0">
                <a:latin typeface="Times New Roman" panose="02020603050405020304" pitchFamily="18" charset="0"/>
              </a:rPr>
              <a:t>HPLC  </a:t>
            </a:r>
          </a:p>
        </p:txBody>
      </p:sp>
      <p:grpSp>
        <p:nvGrpSpPr>
          <p:cNvPr id="33" name="Group 527">
            <a:extLst>
              <a:ext uri="{FF2B5EF4-FFF2-40B4-BE49-F238E27FC236}">
                <a16:creationId xmlns:a16="http://schemas.microsoft.com/office/drawing/2014/main" id="{B846D087-4C14-3E62-9F3E-3EBB1393AD59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2503017" y="5983763"/>
            <a:ext cx="544512" cy="243557"/>
            <a:chOff x="966" y="433"/>
            <a:chExt cx="192" cy="102"/>
          </a:xfrm>
        </p:grpSpPr>
        <p:sp>
          <p:nvSpPr>
            <p:cNvPr id="34" name="AutoShape 528">
              <a:extLst>
                <a:ext uri="{FF2B5EF4-FFF2-40B4-BE49-F238E27FC236}">
                  <a16:creationId xmlns:a16="http://schemas.microsoft.com/office/drawing/2014/main" id="{469AF0AE-7A90-CA0E-9996-A47A588F2B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59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35" name="AutoShape 529">
              <a:extLst>
                <a:ext uri="{FF2B5EF4-FFF2-40B4-BE49-F238E27FC236}">
                  <a16:creationId xmlns:a16="http://schemas.microsoft.com/office/drawing/2014/main" id="{CE310C4D-AE7D-7D01-7599-EDC686DD70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963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Rectangle 526">
            <a:extLst>
              <a:ext uri="{FF2B5EF4-FFF2-40B4-BE49-F238E27FC236}">
                <a16:creationId xmlns:a16="http://schemas.microsoft.com/office/drawing/2014/main" id="{31E07B6E-A0E8-EB96-FDD2-6AC495466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8305" y="4131342"/>
            <a:ext cx="339230" cy="4608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18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23CCA3D-E33E-733A-2F71-102E4EB1BF82}"/>
              </a:ext>
            </a:extLst>
          </p:cNvPr>
          <p:cNvSpPr txBox="1"/>
          <p:nvPr/>
        </p:nvSpPr>
        <p:spPr>
          <a:xfrm>
            <a:off x="1018305" y="4177258"/>
            <a:ext cx="350388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</a:t>
            </a: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EF8629B-A8CA-5F0E-2E66-0B980B696BCA}"/>
              </a:ext>
            </a:extLst>
          </p:cNvPr>
          <p:cNvCxnSpPr/>
          <p:nvPr/>
        </p:nvCxnSpPr>
        <p:spPr>
          <a:xfrm>
            <a:off x="576574" y="43250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527">
            <a:extLst>
              <a:ext uri="{FF2B5EF4-FFF2-40B4-BE49-F238E27FC236}">
                <a16:creationId xmlns:a16="http://schemas.microsoft.com/office/drawing/2014/main" id="{DDDB4298-C9C6-906C-8859-4172044644BF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229110" y="4824468"/>
            <a:ext cx="700956" cy="330572"/>
            <a:chOff x="966" y="433"/>
            <a:chExt cx="192" cy="102"/>
          </a:xfrm>
        </p:grpSpPr>
        <p:sp>
          <p:nvSpPr>
            <p:cNvPr id="1064" name="AutoShape 528">
              <a:extLst>
                <a:ext uri="{FF2B5EF4-FFF2-40B4-BE49-F238E27FC236}">
                  <a16:creationId xmlns:a16="http://schemas.microsoft.com/office/drawing/2014/main" id="{7B6FCD87-0994-993B-863C-DC04F6190B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59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  <p:sp>
          <p:nvSpPr>
            <p:cNvPr id="1065" name="AutoShape 529">
              <a:extLst>
                <a:ext uri="{FF2B5EF4-FFF2-40B4-BE49-F238E27FC236}">
                  <a16:creationId xmlns:a16="http://schemas.microsoft.com/office/drawing/2014/main" id="{07DEF246-74BD-ACAF-F935-2EED3F76BC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963" y="436"/>
              <a:ext cx="102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1066" name="Ellipse 1065">
            <a:extLst>
              <a:ext uri="{FF2B5EF4-FFF2-40B4-BE49-F238E27FC236}">
                <a16:creationId xmlns:a16="http://schemas.microsoft.com/office/drawing/2014/main" id="{C8DFFEA2-BBF5-937C-64D7-68FFD834FBDF}"/>
              </a:ext>
            </a:extLst>
          </p:cNvPr>
          <p:cNvSpPr/>
          <p:nvPr/>
        </p:nvSpPr>
        <p:spPr>
          <a:xfrm rot="10800000">
            <a:off x="3123665" y="5069269"/>
            <a:ext cx="154540" cy="158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99" name="Rectangle 76">
            <a:extLst>
              <a:ext uri="{FF2B5EF4-FFF2-40B4-BE49-F238E27FC236}">
                <a16:creationId xmlns:a16="http://schemas.microsoft.com/office/drawing/2014/main" id="{A23C0F87-5F53-801B-7FD4-3D7BC09B94C7}"/>
              </a:ext>
            </a:extLst>
          </p:cNvPr>
          <p:cNvSpPr/>
          <p:nvPr/>
        </p:nvSpPr>
        <p:spPr>
          <a:xfrm>
            <a:off x="2388571" y="5994804"/>
            <a:ext cx="228600" cy="228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100" name="Straight Connector 77">
            <a:extLst>
              <a:ext uri="{FF2B5EF4-FFF2-40B4-BE49-F238E27FC236}">
                <a16:creationId xmlns:a16="http://schemas.microsoft.com/office/drawing/2014/main" id="{B0C93106-7501-96B3-7DD2-17FD7D614D94}"/>
              </a:ext>
            </a:extLst>
          </p:cNvPr>
          <p:cNvCxnSpPr>
            <a:stCxn id="1099" idx="3"/>
          </p:cNvCxnSpPr>
          <p:nvPr/>
        </p:nvCxnSpPr>
        <p:spPr>
          <a:xfrm>
            <a:off x="2617171" y="6109104"/>
            <a:ext cx="15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Gerader Verbinder 1100">
            <a:extLst>
              <a:ext uri="{FF2B5EF4-FFF2-40B4-BE49-F238E27FC236}">
                <a16:creationId xmlns:a16="http://schemas.microsoft.com/office/drawing/2014/main" id="{89E4C931-523D-ACCE-64F9-B9048C6918B6}"/>
              </a:ext>
            </a:extLst>
          </p:cNvPr>
          <p:cNvCxnSpPr>
            <a:cxnSpLocks/>
          </p:cNvCxnSpPr>
          <p:nvPr/>
        </p:nvCxnSpPr>
        <p:spPr>
          <a:xfrm flipV="1">
            <a:off x="2246621" y="4366420"/>
            <a:ext cx="0" cy="17391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2" name="Gerader Verbinder 1101">
            <a:extLst>
              <a:ext uri="{FF2B5EF4-FFF2-40B4-BE49-F238E27FC236}">
                <a16:creationId xmlns:a16="http://schemas.microsoft.com/office/drawing/2014/main" id="{6C5A6841-E806-6176-72DA-D5F5F36B1B41}"/>
              </a:ext>
            </a:extLst>
          </p:cNvPr>
          <p:cNvCxnSpPr>
            <a:cxnSpLocks/>
          </p:cNvCxnSpPr>
          <p:nvPr/>
        </p:nvCxnSpPr>
        <p:spPr>
          <a:xfrm>
            <a:off x="2246621" y="4359751"/>
            <a:ext cx="1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5" name="Ellipse 1114">
            <a:extLst>
              <a:ext uri="{FF2B5EF4-FFF2-40B4-BE49-F238E27FC236}">
                <a16:creationId xmlns:a16="http://schemas.microsoft.com/office/drawing/2014/main" id="{AA1BC520-03E8-708A-1F1B-6D708EC3981C}"/>
              </a:ext>
            </a:extLst>
          </p:cNvPr>
          <p:cNvSpPr/>
          <p:nvPr/>
        </p:nvSpPr>
        <p:spPr>
          <a:xfrm>
            <a:off x="2344834" y="3853062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PI-1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17" name="Gerader Verbinder 1116">
            <a:extLst>
              <a:ext uri="{FF2B5EF4-FFF2-40B4-BE49-F238E27FC236}">
                <a16:creationId xmlns:a16="http://schemas.microsoft.com/office/drawing/2014/main" id="{D9AE4C3F-A23C-17EA-CDD4-D5965F4B09E6}"/>
              </a:ext>
            </a:extLst>
          </p:cNvPr>
          <p:cNvCxnSpPr>
            <a:cxnSpLocks/>
          </p:cNvCxnSpPr>
          <p:nvPr/>
        </p:nvCxnSpPr>
        <p:spPr>
          <a:xfrm>
            <a:off x="2257718" y="6112655"/>
            <a:ext cx="108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8" name="Gerader Verbinder 1117">
            <a:extLst>
              <a:ext uri="{FF2B5EF4-FFF2-40B4-BE49-F238E27FC236}">
                <a16:creationId xmlns:a16="http://schemas.microsoft.com/office/drawing/2014/main" id="{8CB6363F-EA63-97D7-96FC-5EA102A19F3F}"/>
              </a:ext>
            </a:extLst>
          </p:cNvPr>
          <p:cNvCxnSpPr>
            <a:cxnSpLocks/>
          </p:cNvCxnSpPr>
          <p:nvPr/>
        </p:nvCxnSpPr>
        <p:spPr>
          <a:xfrm flipH="1">
            <a:off x="3930066" y="4978935"/>
            <a:ext cx="207657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19" name="Ellipse 1118">
            <a:extLst>
              <a:ext uri="{FF2B5EF4-FFF2-40B4-BE49-F238E27FC236}">
                <a16:creationId xmlns:a16="http://schemas.microsoft.com/office/drawing/2014/main" id="{30E1B638-F375-155E-F4B8-AACFCAEB5C16}"/>
              </a:ext>
            </a:extLst>
          </p:cNvPr>
          <p:cNvSpPr/>
          <p:nvPr/>
        </p:nvSpPr>
        <p:spPr>
          <a:xfrm>
            <a:off x="3879485" y="385306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FI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20" name="Gerader Verbinder 1119">
            <a:extLst>
              <a:ext uri="{FF2B5EF4-FFF2-40B4-BE49-F238E27FC236}">
                <a16:creationId xmlns:a16="http://schemas.microsoft.com/office/drawing/2014/main" id="{94C79D8F-3B4F-F91A-F4DF-BE9A4A9F2703}"/>
              </a:ext>
            </a:extLst>
          </p:cNvPr>
          <p:cNvCxnSpPr>
            <a:cxnSpLocks/>
            <a:stCxn id="1119" idx="4"/>
          </p:cNvCxnSpPr>
          <p:nvPr/>
        </p:nvCxnSpPr>
        <p:spPr>
          <a:xfrm>
            <a:off x="4329485" y="4753062"/>
            <a:ext cx="2461" cy="1974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3" name="Gerader Verbinder 1122">
            <a:extLst>
              <a:ext uri="{FF2B5EF4-FFF2-40B4-BE49-F238E27FC236}">
                <a16:creationId xmlns:a16="http://schemas.microsoft.com/office/drawing/2014/main" id="{38757284-F5E2-5585-86CB-18C0F42F23CC}"/>
              </a:ext>
            </a:extLst>
          </p:cNvPr>
          <p:cNvCxnSpPr>
            <a:cxnSpLocks/>
          </p:cNvCxnSpPr>
          <p:nvPr/>
        </p:nvCxnSpPr>
        <p:spPr>
          <a:xfrm flipH="1">
            <a:off x="5980374" y="3310128"/>
            <a:ext cx="26270" cy="1697265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2" name="Freihandform: Form 1131">
            <a:extLst>
              <a:ext uri="{FF2B5EF4-FFF2-40B4-BE49-F238E27FC236}">
                <a16:creationId xmlns:a16="http://schemas.microsoft.com/office/drawing/2014/main" id="{51F93E3A-FAE7-3E97-4F4C-7DC35811B67C}"/>
              </a:ext>
            </a:extLst>
          </p:cNvPr>
          <p:cNvSpPr/>
          <p:nvPr/>
        </p:nvSpPr>
        <p:spPr>
          <a:xfrm>
            <a:off x="1919288" y="2461260"/>
            <a:ext cx="3460432" cy="158654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3" name="Freihandform: Form 1132">
            <a:extLst>
              <a:ext uri="{FF2B5EF4-FFF2-40B4-BE49-F238E27FC236}">
                <a16:creationId xmlns:a16="http://schemas.microsoft.com/office/drawing/2014/main" id="{D778B860-6163-428B-FB8F-39DF2116FDCB}"/>
              </a:ext>
            </a:extLst>
          </p:cNvPr>
          <p:cNvSpPr/>
          <p:nvPr/>
        </p:nvSpPr>
        <p:spPr>
          <a:xfrm>
            <a:off x="1919288" y="2538071"/>
            <a:ext cx="3460432" cy="158654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37" name="Gruppieren 1136">
            <a:extLst>
              <a:ext uri="{FF2B5EF4-FFF2-40B4-BE49-F238E27FC236}">
                <a16:creationId xmlns:a16="http://schemas.microsoft.com/office/drawing/2014/main" id="{0BF1A27C-BB31-1EB3-E7E2-7691254F2CCA}"/>
              </a:ext>
            </a:extLst>
          </p:cNvPr>
          <p:cNvGrpSpPr/>
          <p:nvPr/>
        </p:nvGrpSpPr>
        <p:grpSpPr>
          <a:xfrm>
            <a:off x="5980374" y="3722108"/>
            <a:ext cx="1218767" cy="1015889"/>
            <a:chOff x="6201510" y="4069080"/>
            <a:chExt cx="1218767" cy="1015889"/>
          </a:xfrm>
          <a:solidFill>
            <a:schemeClr val="bg1"/>
          </a:solidFill>
        </p:grpSpPr>
        <p:sp>
          <p:nvSpPr>
            <p:cNvPr id="1138" name="Ellipse 1137">
              <a:extLst>
                <a:ext uri="{FF2B5EF4-FFF2-40B4-BE49-F238E27FC236}">
                  <a16:creationId xmlns:a16="http://schemas.microsoft.com/office/drawing/2014/main" id="{4FC48643-86E9-965F-96A9-6F5EA981EA21}"/>
                </a:ext>
              </a:extLst>
            </p:cNvPr>
            <p:cNvSpPr/>
            <p:nvPr/>
          </p:nvSpPr>
          <p:spPr>
            <a:xfrm>
              <a:off x="6520277" y="4069080"/>
              <a:ext cx="900000" cy="900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TI-1</a:t>
              </a: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39" name="Verbinder: gewinkelt 1138">
              <a:extLst>
                <a:ext uri="{FF2B5EF4-FFF2-40B4-BE49-F238E27FC236}">
                  <a16:creationId xmlns:a16="http://schemas.microsoft.com/office/drawing/2014/main" id="{80CCA43F-A6C5-2B4A-C40C-504F9B78D307}"/>
                </a:ext>
              </a:extLst>
            </p:cNvPr>
            <p:cNvCxnSpPr>
              <a:cxnSpLocks/>
              <a:endCxn id="1138" idx="4"/>
            </p:cNvCxnSpPr>
            <p:nvPr/>
          </p:nvCxnSpPr>
          <p:spPr>
            <a:xfrm flipV="1">
              <a:off x="6201510" y="4969080"/>
              <a:ext cx="768767" cy="115889"/>
            </a:xfrm>
            <a:prstGeom prst="bentConnector2">
              <a:avLst/>
            </a:prstGeom>
            <a:grpFill/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1" name="Ellipse 1140">
            <a:extLst>
              <a:ext uri="{FF2B5EF4-FFF2-40B4-BE49-F238E27FC236}">
                <a16:creationId xmlns:a16="http://schemas.microsoft.com/office/drawing/2014/main" id="{829A97A6-B555-B3DB-81A3-3BF534690DC6}"/>
              </a:ext>
            </a:extLst>
          </p:cNvPr>
          <p:cNvSpPr/>
          <p:nvPr/>
        </p:nvSpPr>
        <p:spPr>
          <a:xfrm>
            <a:off x="4946987" y="3853062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PI-2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42" name="Gerader Verbinder 1141">
            <a:extLst>
              <a:ext uri="{FF2B5EF4-FFF2-40B4-BE49-F238E27FC236}">
                <a16:creationId xmlns:a16="http://schemas.microsoft.com/office/drawing/2014/main" id="{BFCE4416-F8D1-FC67-9AA5-5170C2836CF0}"/>
              </a:ext>
            </a:extLst>
          </p:cNvPr>
          <p:cNvCxnSpPr>
            <a:cxnSpLocks/>
          </p:cNvCxnSpPr>
          <p:nvPr/>
        </p:nvCxnSpPr>
        <p:spPr>
          <a:xfrm>
            <a:off x="5422999" y="4744721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3" name="Gruppieren 1142">
            <a:extLst>
              <a:ext uri="{FF2B5EF4-FFF2-40B4-BE49-F238E27FC236}">
                <a16:creationId xmlns:a16="http://schemas.microsoft.com/office/drawing/2014/main" id="{6E01ED84-3091-D188-089E-24AD93E6DA74}"/>
              </a:ext>
            </a:extLst>
          </p:cNvPr>
          <p:cNvGrpSpPr/>
          <p:nvPr/>
        </p:nvGrpSpPr>
        <p:grpSpPr>
          <a:xfrm>
            <a:off x="3805083" y="1224185"/>
            <a:ext cx="1605658" cy="1159417"/>
            <a:chOff x="5505067" y="3675891"/>
            <a:chExt cx="1605658" cy="1159417"/>
          </a:xfrm>
          <a:solidFill>
            <a:schemeClr val="bg1"/>
          </a:solidFill>
        </p:grpSpPr>
        <p:sp>
          <p:nvSpPr>
            <p:cNvPr id="1144" name="Ellipse 1143">
              <a:extLst>
                <a:ext uri="{FF2B5EF4-FFF2-40B4-BE49-F238E27FC236}">
                  <a16:creationId xmlns:a16="http://schemas.microsoft.com/office/drawing/2014/main" id="{8FB35C03-42AF-7B5D-C207-459B1906FDD4}"/>
                </a:ext>
              </a:extLst>
            </p:cNvPr>
            <p:cNvSpPr/>
            <p:nvPr/>
          </p:nvSpPr>
          <p:spPr>
            <a:xfrm>
              <a:off x="5505067" y="3675891"/>
              <a:ext cx="900000" cy="9000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TI-3</a:t>
              </a: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5" name="Verbinder: gewinkelt 1144">
              <a:extLst>
                <a:ext uri="{FF2B5EF4-FFF2-40B4-BE49-F238E27FC236}">
                  <a16:creationId xmlns:a16="http://schemas.microsoft.com/office/drawing/2014/main" id="{9DF497CF-E365-3E9A-A752-790A8E5BA4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67837" y="4594370"/>
              <a:ext cx="1142888" cy="240938"/>
            </a:xfrm>
            <a:prstGeom prst="bentConnector2">
              <a:avLst/>
            </a:prstGeom>
            <a:grpFill/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7" name="Ellipse 1146">
            <a:extLst>
              <a:ext uri="{FF2B5EF4-FFF2-40B4-BE49-F238E27FC236}">
                <a16:creationId xmlns:a16="http://schemas.microsoft.com/office/drawing/2014/main" id="{408EF90E-821E-65B9-64CB-2DBAFD48EE3A}"/>
              </a:ext>
            </a:extLst>
          </p:cNvPr>
          <p:cNvSpPr/>
          <p:nvPr/>
        </p:nvSpPr>
        <p:spPr>
          <a:xfrm>
            <a:off x="5077829" y="909214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TI-4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48" name="Gerader Verbinder 1147">
            <a:extLst>
              <a:ext uri="{FF2B5EF4-FFF2-40B4-BE49-F238E27FC236}">
                <a16:creationId xmlns:a16="http://schemas.microsoft.com/office/drawing/2014/main" id="{52D8224C-9BC2-CA89-A6B6-8C4E3A342070}"/>
              </a:ext>
            </a:extLst>
          </p:cNvPr>
          <p:cNvCxnSpPr>
            <a:cxnSpLocks/>
          </p:cNvCxnSpPr>
          <p:nvPr/>
        </p:nvCxnSpPr>
        <p:spPr>
          <a:xfrm>
            <a:off x="5572351" y="1838823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9" name="Gerader Verbinder 1148">
            <a:extLst>
              <a:ext uri="{FF2B5EF4-FFF2-40B4-BE49-F238E27FC236}">
                <a16:creationId xmlns:a16="http://schemas.microsoft.com/office/drawing/2014/main" id="{B6C450A2-13CD-5D95-4D4C-6757DB328D31}"/>
              </a:ext>
            </a:extLst>
          </p:cNvPr>
          <p:cNvCxnSpPr>
            <a:cxnSpLocks/>
          </p:cNvCxnSpPr>
          <p:nvPr/>
        </p:nvCxnSpPr>
        <p:spPr>
          <a:xfrm>
            <a:off x="5362157" y="2378975"/>
            <a:ext cx="1988221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1" name="Freihandform: Form 1150">
            <a:extLst>
              <a:ext uri="{FF2B5EF4-FFF2-40B4-BE49-F238E27FC236}">
                <a16:creationId xmlns:a16="http://schemas.microsoft.com/office/drawing/2014/main" id="{11AFE446-7E19-B6A2-58F1-B655BBC50A50}"/>
              </a:ext>
            </a:extLst>
          </p:cNvPr>
          <p:cNvSpPr/>
          <p:nvPr/>
        </p:nvSpPr>
        <p:spPr>
          <a:xfrm>
            <a:off x="1562753" y="2685211"/>
            <a:ext cx="3817620" cy="160160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2" name="Freihandform: Form 1151">
            <a:extLst>
              <a:ext uri="{FF2B5EF4-FFF2-40B4-BE49-F238E27FC236}">
                <a16:creationId xmlns:a16="http://schemas.microsoft.com/office/drawing/2014/main" id="{10609A24-2A3C-B828-3D6D-570A33F0C404}"/>
              </a:ext>
            </a:extLst>
          </p:cNvPr>
          <p:cNvSpPr/>
          <p:nvPr/>
        </p:nvSpPr>
        <p:spPr>
          <a:xfrm>
            <a:off x="1562100" y="2755944"/>
            <a:ext cx="3817620" cy="160160"/>
          </a:xfrm>
          <a:custGeom>
            <a:avLst/>
            <a:gdLst>
              <a:gd name="connsiteX0" fmla="*/ 3817620 w 3817620"/>
              <a:gd name="connsiteY0" fmla="*/ 137160 h 160160"/>
              <a:gd name="connsiteX1" fmla="*/ 3261360 w 3817620"/>
              <a:gd name="connsiteY1" fmla="*/ 45720 h 160160"/>
              <a:gd name="connsiteX2" fmla="*/ 2590800 w 3817620"/>
              <a:gd name="connsiteY2" fmla="*/ 160020 h 160160"/>
              <a:gd name="connsiteX3" fmla="*/ 1653540 w 3817620"/>
              <a:gd name="connsiteY3" fmla="*/ 30480 h 160160"/>
              <a:gd name="connsiteX4" fmla="*/ 586740 w 3817620"/>
              <a:gd name="connsiteY4" fmla="*/ 160020 h 160160"/>
              <a:gd name="connsiteX5" fmla="*/ 0 w 3817620"/>
              <a:gd name="connsiteY5" fmla="*/ 0 h 1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7620" h="160160">
                <a:moveTo>
                  <a:pt x="3817620" y="137160"/>
                </a:moveTo>
                <a:cubicBezTo>
                  <a:pt x="3641725" y="89535"/>
                  <a:pt x="3465830" y="41910"/>
                  <a:pt x="3261360" y="45720"/>
                </a:cubicBezTo>
                <a:cubicBezTo>
                  <a:pt x="3056890" y="49530"/>
                  <a:pt x="2858770" y="162560"/>
                  <a:pt x="2590800" y="160020"/>
                </a:cubicBezTo>
                <a:cubicBezTo>
                  <a:pt x="2322830" y="157480"/>
                  <a:pt x="1987550" y="30480"/>
                  <a:pt x="1653540" y="30480"/>
                </a:cubicBezTo>
                <a:cubicBezTo>
                  <a:pt x="1319530" y="30480"/>
                  <a:pt x="862330" y="165100"/>
                  <a:pt x="586740" y="160020"/>
                </a:cubicBezTo>
                <a:cubicBezTo>
                  <a:pt x="311150" y="154940"/>
                  <a:pt x="155575" y="77470"/>
                  <a:pt x="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4" name="Ellipse 1153">
            <a:extLst>
              <a:ext uri="{FF2B5EF4-FFF2-40B4-BE49-F238E27FC236}">
                <a16:creationId xmlns:a16="http://schemas.microsoft.com/office/drawing/2014/main" id="{5BF45B8C-5DAA-7D0D-436B-97894858B822}"/>
              </a:ext>
            </a:extLst>
          </p:cNvPr>
          <p:cNvSpPr/>
          <p:nvPr/>
        </p:nvSpPr>
        <p:spPr>
          <a:xfrm>
            <a:off x="736299" y="2261856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TI-2</a:t>
            </a:r>
            <a:br>
              <a:rPr lang="de-DE" dirty="0">
                <a:solidFill>
                  <a:sysClr val="windowText" lastClr="000000"/>
                </a:solidFill>
              </a:rPr>
            </a:b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56" name="Ellipse 1155">
            <a:extLst>
              <a:ext uri="{FF2B5EF4-FFF2-40B4-BE49-F238E27FC236}">
                <a16:creationId xmlns:a16="http://schemas.microsoft.com/office/drawing/2014/main" id="{10792063-8081-4D84-8E3F-B7EE726CD4EB}"/>
              </a:ext>
            </a:extLst>
          </p:cNvPr>
          <p:cNvSpPr/>
          <p:nvPr/>
        </p:nvSpPr>
        <p:spPr>
          <a:xfrm>
            <a:off x="1537737" y="1672440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ysClr val="windowText" lastClr="000000"/>
                </a:solidFill>
              </a:rPr>
              <a:t>QC</a:t>
            </a:r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58" name="Gerader Verbinder 1157">
            <a:extLst>
              <a:ext uri="{FF2B5EF4-FFF2-40B4-BE49-F238E27FC236}">
                <a16:creationId xmlns:a16="http://schemas.microsoft.com/office/drawing/2014/main" id="{62F9D5FE-7FBA-912C-8C67-6D9AE750E6AF}"/>
              </a:ext>
            </a:extLst>
          </p:cNvPr>
          <p:cNvCxnSpPr>
            <a:cxnSpLocks/>
          </p:cNvCxnSpPr>
          <p:nvPr/>
        </p:nvCxnSpPr>
        <p:spPr>
          <a:xfrm>
            <a:off x="9159438" y="2617398"/>
            <a:ext cx="1804218" cy="0"/>
          </a:xfrm>
          <a:prstGeom prst="line">
            <a:avLst/>
          </a:pr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63" name="Ellipse 1162">
            <a:extLst>
              <a:ext uri="{FF2B5EF4-FFF2-40B4-BE49-F238E27FC236}">
                <a16:creationId xmlns:a16="http://schemas.microsoft.com/office/drawing/2014/main" id="{1C676CC6-87BD-8987-9F89-FF56BCBBAA72}"/>
              </a:ext>
            </a:extLst>
          </p:cNvPr>
          <p:cNvSpPr/>
          <p:nvPr/>
        </p:nvSpPr>
        <p:spPr>
          <a:xfrm>
            <a:off x="7232981" y="934196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TI-5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4" name="Gerader Verbinder 1163">
            <a:extLst>
              <a:ext uri="{FF2B5EF4-FFF2-40B4-BE49-F238E27FC236}">
                <a16:creationId xmlns:a16="http://schemas.microsoft.com/office/drawing/2014/main" id="{DDBC90D2-C761-AC9F-AC2B-9621A9B40B34}"/>
              </a:ext>
            </a:extLst>
          </p:cNvPr>
          <p:cNvCxnSpPr>
            <a:cxnSpLocks/>
          </p:cNvCxnSpPr>
          <p:nvPr/>
        </p:nvCxnSpPr>
        <p:spPr>
          <a:xfrm>
            <a:off x="7710090" y="1838823"/>
            <a:ext cx="0" cy="7632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6" name="Ellipse 1165">
            <a:extLst>
              <a:ext uri="{FF2B5EF4-FFF2-40B4-BE49-F238E27FC236}">
                <a16:creationId xmlns:a16="http://schemas.microsoft.com/office/drawing/2014/main" id="{E7D3EE8F-FB03-2DB8-8F01-789972A89DEC}"/>
              </a:ext>
            </a:extLst>
          </p:cNvPr>
          <p:cNvSpPr/>
          <p:nvPr/>
        </p:nvSpPr>
        <p:spPr>
          <a:xfrm>
            <a:off x="8947829" y="1443364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TI-6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7" name="Gerader Verbinder 1166">
            <a:extLst>
              <a:ext uri="{FF2B5EF4-FFF2-40B4-BE49-F238E27FC236}">
                <a16:creationId xmlns:a16="http://schemas.microsoft.com/office/drawing/2014/main" id="{FA860B98-4286-A671-515C-F15A4CCDA731}"/>
              </a:ext>
            </a:extLst>
          </p:cNvPr>
          <p:cNvCxnSpPr>
            <a:cxnSpLocks/>
          </p:cNvCxnSpPr>
          <p:nvPr/>
        </p:nvCxnSpPr>
        <p:spPr>
          <a:xfrm>
            <a:off x="9398938" y="2355429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8" name="Ellipse 1167">
            <a:extLst>
              <a:ext uri="{FF2B5EF4-FFF2-40B4-BE49-F238E27FC236}">
                <a16:creationId xmlns:a16="http://schemas.microsoft.com/office/drawing/2014/main" id="{ACFD6485-1AC4-0038-DDE6-B492037396E6}"/>
              </a:ext>
            </a:extLst>
          </p:cNvPr>
          <p:cNvSpPr/>
          <p:nvPr/>
        </p:nvSpPr>
        <p:spPr>
          <a:xfrm>
            <a:off x="9954653" y="1433578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PI-3</a:t>
            </a: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  <a:p>
            <a:pPr algn="ctr"/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1169" name="Gerader Verbinder 1168">
            <a:extLst>
              <a:ext uri="{FF2B5EF4-FFF2-40B4-BE49-F238E27FC236}">
                <a16:creationId xmlns:a16="http://schemas.microsoft.com/office/drawing/2014/main" id="{9C7C9B8E-D23B-DA87-A0C6-24C2CB043899}"/>
              </a:ext>
            </a:extLst>
          </p:cNvPr>
          <p:cNvCxnSpPr>
            <a:cxnSpLocks/>
          </p:cNvCxnSpPr>
          <p:nvPr/>
        </p:nvCxnSpPr>
        <p:spPr>
          <a:xfrm>
            <a:off x="10404653" y="2344211"/>
            <a:ext cx="0" cy="2519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5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ChemTherm</dc:creator>
  <cp:lastModifiedBy>ChemTherm</cp:lastModifiedBy>
  <cp:revision>1</cp:revision>
  <dcterms:created xsi:type="dcterms:W3CDTF">2024-10-01T14:58:53Z</dcterms:created>
  <dcterms:modified xsi:type="dcterms:W3CDTF">2024-10-01T15:34:57Z</dcterms:modified>
</cp:coreProperties>
</file>