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847"/>
  </p:normalViewPr>
  <p:slideViewPr>
    <p:cSldViewPr snapToGrid="0" snapToObjects="1">
      <p:cViewPr varScale="1">
        <p:scale>
          <a:sx n="89" d="100"/>
          <a:sy n="89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B8E1-BA90-BD4B-9DEA-2B4A31648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1F90D-C986-4246-A0B5-1447F518E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DBF8-B3EA-3E4B-A145-FEE5B589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787C-48E7-8D43-BDC5-91CC640D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08A6-1BDE-A340-8D18-8343D62A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5A06-CF70-D14D-AF58-62FCED6B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8628E-DBFD-1541-A393-E8F583DE4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645D-E853-9741-AF2C-AFA4D3F2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3853-12F3-3246-9381-CD2BDABD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F9E0-D9ED-5443-BB42-1DEF46E6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2FE73-DD24-FC41-B6C1-392943D99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C92A1-8C8D-B74F-9B38-904BD297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A729-7B1C-DA44-B5BA-01A5FE3D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D87C-874A-9A49-9810-0E828888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011C-A954-1445-A72E-C524734A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CC90-A05E-1D4A-8EAE-936E87C5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AA1A-0695-4F47-9162-4BFFD3D3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DBFA-3248-CE4F-802A-2B8B4BED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7986-4ECE-B647-BAED-8796EB9E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B5CE-2649-DC4C-8443-860E1C79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8340-64B9-684A-9EF6-B7513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687D5-3797-6347-8F2D-A567AC32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DFE0F-AAEF-964D-A7C6-7CC59F1F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4866-0304-DD46-8D02-95C0E30E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BA4C-363B-3945-B809-4C29F3BF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7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B183-8640-7245-8EC3-F05FAB44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285C-B150-7848-BBCE-A19AC57C6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44B46-5B24-BF4B-8D08-0C4155D6E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BEDD0-96E4-3745-B105-96CBCE6C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8B5CE-FA26-034D-AD27-7555A9B1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A9ED6-859E-EA44-AFB2-7839F82A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BDE-F3EA-C64E-B4E0-8044965C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86F9-0BB3-A646-BA46-829319B3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0C4B-4FC0-9E4E-BC2C-F52E3901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1E74A-388D-834E-8FCE-9A1FC8D97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6A024-AA52-0240-AE69-D27087A09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1FAA6-F53A-3F48-8F38-08898A26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68D88-3C00-FB49-9A00-DF58C359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1681C-3E27-4343-AF25-ED8C2E5E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EB2C-5F38-C644-AD39-258E7113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3DED8-C638-764E-9BEB-0E1B9D7F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9E44E-8644-BA4B-812A-F48DD445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B5289-527C-7842-A234-368C1456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DB921-E52A-D04D-8E12-20F763D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D1570-FBB9-F042-80A6-A762C8DA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5E606-9BD1-C249-AA08-8EF0C872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73D0-84E8-6443-AEB5-F3F1C9AD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10E5-362B-3946-8E3D-1600361B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E3EEF-D459-5548-8EB0-DF202123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A1186-6D19-3F47-B37F-5E30C7F8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9F8CB-5C31-744D-BFD3-05362D0E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4B2F-784D-5D43-83FC-EA734C8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6C8-FDD3-D045-80A8-DBF80117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B0EEA-127B-E443-A147-FCA15ABDB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EB68D-F6B5-204D-9485-758CB088E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5E8F8-494C-1B49-AE08-7478A407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34F4-ACB5-8A4C-8538-5D4408BF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A8F67-E4D6-004C-9995-453C9347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BD85B-BFB2-E447-97A2-54CD0B7D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16A59-F818-3E40-97B7-D33C5886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91D1-6C65-B943-8A8C-B7A8CBC4E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AFD6-90C8-224A-B2B4-BA93789C4E8E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1186-9FD1-DF42-BF1B-5219F91A6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1154-DCBB-2344-AB64-D4636CA3B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768D-35DE-EA45-8B15-EC9F29FF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37873-3D2B-0540-AE22-9E977583E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100" b="1" dirty="0">
                <a:solidFill>
                  <a:srgbClr val="FFFFFF"/>
                </a:solidFill>
              </a:rPr>
              <a:t>Post-Secondary Employment Outcomes (PSEO)</a:t>
            </a:r>
            <a:br>
              <a:rPr lang="en-US" sz="6100" b="1" dirty="0">
                <a:solidFill>
                  <a:srgbClr val="FFFFFF"/>
                </a:solidFill>
              </a:rPr>
            </a:br>
            <a:endParaRPr lang="en-US" sz="6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5FD02-EC94-D94C-BFFE-306686B33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					           </a:t>
            </a:r>
            <a:r>
              <a:rPr lang="en-US" dirty="0" err="1"/>
              <a:t>Chemi</a:t>
            </a:r>
            <a:r>
              <a:rPr lang="en-US" dirty="0"/>
              <a:t> </a:t>
            </a:r>
            <a:r>
              <a:rPr lang="en-US" dirty="0" err="1"/>
              <a:t>Dolkar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2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8C635-3A54-5D48-AA62-A0E72EF2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Post-Secondary Employment Outcomes (PSEO)</a:t>
            </a:r>
            <a:br>
              <a:rPr lang="en-US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B9AD-EB71-1E44-96C6-DFE8AFCF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Experimental research by the U.S. Census Bureau</a:t>
            </a:r>
          </a:p>
          <a:p>
            <a:r>
              <a:rPr lang="en-US" dirty="0"/>
              <a:t>Earnings and employment outcomes of university and college graduates.</a:t>
            </a:r>
          </a:p>
          <a:p>
            <a:r>
              <a:rPr lang="en-US" dirty="0"/>
              <a:t>Data provided by partner educational institutions. </a:t>
            </a:r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47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8D326F-84FB-7045-8E14-717683E5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Earnings and degree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88B0BC-8FD0-441A-9B93-E2CBF458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Earning after one year of graduation and degree level. </a:t>
            </a:r>
          </a:p>
          <a:p>
            <a:endParaRPr lang="en-US" sz="24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24379BB-8AE6-7045-8C3D-EED6EE158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8" t="33610" r="53853" b="30230"/>
          <a:stretch/>
        </p:blipFill>
        <p:spPr>
          <a:xfrm>
            <a:off x="6098892" y="2637811"/>
            <a:ext cx="4802404" cy="32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6A21BC-3F91-024A-833B-2336EF03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Earnings and Degree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271316-34EA-47F0-891A-A173966E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Earnings after one year of graduation from NY colleges and universities.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9A36A37-CE51-EF41-9622-DC3FFAEFD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4" t="36847" r="52953" b="14574"/>
          <a:stretch/>
        </p:blipFill>
        <p:spPr>
          <a:xfrm>
            <a:off x="5784030" y="2301261"/>
            <a:ext cx="5569769" cy="37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9C3A7-EAC9-DA41-B0B6-32F38A2D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218C-F50F-F34C-93B0-61A0460E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Limitations:</a:t>
            </a:r>
          </a:p>
          <a:p>
            <a:pPr lvl="0"/>
            <a:r>
              <a:rPr lang="en-US" sz="2000" dirty="0"/>
              <a:t>Lot of missing values</a:t>
            </a:r>
          </a:p>
          <a:p>
            <a:r>
              <a:rPr lang="en-US" sz="2000" dirty="0"/>
              <a:t>Does not have clear information on the earnings</a:t>
            </a:r>
            <a:r>
              <a:rPr lang="en-US" sz="2000" dirty="0">
                <a:effectLst/>
              </a:rPr>
              <a:t> 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400" b="1" u="sng" dirty="0"/>
              <a:t>Recommendation:</a:t>
            </a:r>
          </a:p>
          <a:p>
            <a:r>
              <a:rPr lang="en-US" sz="2000" dirty="0"/>
              <a:t>Employability rate of the graduates</a:t>
            </a:r>
            <a:r>
              <a:rPr lang="en-US" sz="20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Source: https://</a:t>
            </a:r>
            <a:r>
              <a:rPr lang="en-US" sz="2000" dirty="0" err="1"/>
              <a:t>lehd.ces.census.gov</a:t>
            </a:r>
            <a:r>
              <a:rPr lang="en-US" sz="2000" dirty="0"/>
              <a:t>/data/</a:t>
            </a:r>
            <a:r>
              <a:rPr lang="en-US" sz="2000"/>
              <a:t>pseo_experimental.html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867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122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Post-Secondary Employment Outcomes (PSEO) </vt:lpstr>
      <vt:lpstr>Post-Secondary Employment Outcomes (PSEO) </vt:lpstr>
      <vt:lpstr>Earnings and degree level</vt:lpstr>
      <vt:lpstr>Earnings and Degree level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Post-Secondary Employment Outcomes (PSEO) </dc:title>
  <dc:creator>Chemi Dolkar</dc:creator>
  <cp:lastModifiedBy>Chemi Dolkar</cp:lastModifiedBy>
  <cp:revision>8</cp:revision>
  <dcterms:created xsi:type="dcterms:W3CDTF">2021-08-05T00:06:46Z</dcterms:created>
  <dcterms:modified xsi:type="dcterms:W3CDTF">2021-08-09T19:14:05Z</dcterms:modified>
</cp:coreProperties>
</file>