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7CE73-919F-C310-B217-17BB1CBD2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39AA1B-8DA6-871D-ED46-EE7513506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6B51F8-95CA-2957-88E9-E431F8346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391B-B602-44E7-8AF2-C9595FA0A2C0}" type="datetimeFigureOut">
              <a:rPr lang="ko-KR" altLang="en-US" smtClean="0"/>
              <a:t>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7641FD-E835-768E-6BF8-F151A18D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E267F-BBBB-2903-71A3-7AC89C6B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B8D4-2A5B-40BB-95B8-F5EE3250D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6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6B6E1-3F0D-8A15-5D32-E9496591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86989F-CF9B-24E3-3F90-5885A2106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F2E025-196F-5B9B-9ED5-53769164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391B-B602-44E7-8AF2-C9595FA0A2C0}" type="datetimeFigureOut">
              <a:rPr lang="ko-KR" altLang="en-US" smtClean="0"/>
              <a:t>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7EB05-2EC3-C1EE-39BC-F414EB27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12730C-19DA-8E20-2703-7B2A8F95C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B8D4-2A5B-40BB-95B8-F5EE3250D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4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98FADF-5892-E104-79AD-344F7F66B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4873DB-EB08-B927-1B0D-CA49094D6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A68DB-8F47-F719-A52A-36F033BD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391B-B602-44E7-8AF2-C9595FA0A2C0}" type="datetimeFigureOut">
              <a:rPr lang="ko-KR" altLang="en-US" smtClean="0"/>
              <a:t>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DD29B2-686E-AF36-7E84-471CCB4C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63F7B-981C-20E3-E388-2C0D1EC1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B8D4-2A5B-40BB-95B8-F5EE3250D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13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F7CD4-35B1-BEB1-8738-1BCC7D16A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6C11A3-8F29-C48D-272B-06261FE97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E28596-12B4-6E13-5C86-04AB4C8B8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391B-B602-44E7-8AF2-C9595FA0A2C0}" type="datetimeFigureOut">
              <a:rPr lang="ko-KR" altLang="en-US" smtClean="0"/>
              <a:t>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635278-BEBA-5055-628D-93138BC0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69F4B-5754-ED83-E394-FF7F5591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B8D4-2A5B-40BB-95B8-F5EE3250D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10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A77C0-110F-F449-544D-23B5A7689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5E1E4A-5182-FB06-E4E1-8B12C8638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3A91FB-1B41-843C-A53A-B08C6ACF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391B-B602-44E7-8AF2-C9595FA0A2C0}" type="datetimeFigureOut">
              <a:rPr lang="ko-KR" altLang="en-US" smtClean="0"/>
              <a:t>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F4DD3-9C95-284A-7FD5-7FC27C4D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87E37-32D8-32F4-95B8-53C49140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B8D4-2A5B-40BB-95B8-F5EE3250D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40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02A82-32D4-D70D-DE3A-EFE573A1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14F801-D647-EC6F-FCE1-97C09A7F2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B1C1E9-8424-6D28-3300-D3E4D97F7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FF59F6-E368-3668-BA0B-FDC0111C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391B-B602-44E7-8AF2-C9595FA0A2C0}" type="datetimeFigureOut">
              <a:rPr lang="ko-KR" altLang="en-US" smtClean="0"/>
              <a:t>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B089E8-B3F8-422D-5AC0-380FF55D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773BBE-B656-6B80-2728-44697E1A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B8D4-2A5B-40BB-95B8-F5EE3250D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91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376FC-3B85-F5DB-145F-25BD8588A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C00779-3900-F92B-CA70-A64AB8F8D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96FED3-A173-DE81-FF8B-B5BD4017C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A3C3D9-4B67-3061-EB96-821739E00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EBAFC0-25EA-0D90-87B2-2AB2F4B7F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4C37ED-6FC4-AA98-8256-B6211CC99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391B-B602-44E7-8AF2-C9595FA0A2C0}" type="datetimeFigureOut">
              <a:rPr lang="ko-KR" altLang="en-US" smtClean="0"/>
              <a:t>22-09-23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FE8BD9-265A-FC0B-A224-6515791B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3D6747-A112-E60C-B1FA-63DD2971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B8D4-2A5B-40BB-95B8-F5EE3250D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53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E58CB-E3CE-4788-7F58-583445A3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CFC7F9-7865-8D9C-A82F-C6BDA6B4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391B-B602-44E7-8AF2-C9595FA0A2C0}" type="datetimeFigureOut">
              <a:rPr lang="ko-KR" altLang="en-US" smtClean="0"/>
              <a:t>22-09-23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663042-EACE-420C-62D1-C5C6E929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4DF705-7EA5-AA63-E226-D2CE6427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B8D4-2A5B-40BB-95B8-F5EE3250D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05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FCAAA0-941F-7338-D6CE-57103DA87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391B-B602-44E7-8AF2-C9595FA0A2C0}" type="datetimeFigureOut">
              <a:rPr lang="ko-KR" altLang="en-US" smtClean="0"/>
              <a:t>22-09-23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096147-FA5A-85DC-ECB7-542003BA3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569332-C5F9-3A74-CCAA-22B222B3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B8D4-2A5B-40BB-95B8-F5EE3250D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81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D3FC6-CC12-D2DE-CA76-9E342A90A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CC15F1-BB53-6E39-AA42-860D27A15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BD8284-6807-375A-C53E-E5BC1DBAC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61B8EC-6715-43DD-5EA3-9E8D5C95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391B-B602-44E7-8AF2-C9595FA0A2C0}" type="datetimeFigureOut">
              <a:rPr lang="ko-KR" altLang="en-US" smtClean="0"/>
              <a:t>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257588-D6AF-CBA4-5853-65C5F60F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71524-EEE1-A22F-FECE-113284DC3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B8D4-2A5B-40BB-95B8-F5EE3250D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13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C5372-BDEB-BD7B-E61A-96A5D53A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2D4C11-7157-3B7B-5004-F7E51CCB7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5A79A2-0DA1-FA0B-8110-8F9BFE5BA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56D582-76A1-F265-F7F9-EACE6889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391B-B602-44E7-8AF2-C9595FA0A2C0}" type="datetimeFigureOut">
              <a:rPr lang="ko-KR" altLang="en-US" smtClean="0"/>
              <a:t>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D15BBC-7B52-CE2F-9D33-D70327C8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84808F-79A1-FFBA-8D4E-F3A83A9F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B8D4-2A5B-40BB-95B8-F5EE3250D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18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981D9B-F891-70F0-BADC-777B6A26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BAB596-5128-46B6-1195-2C0584737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998A6-8E69-8D54-990F-2751AE981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8391B-B602-44E7-8AF2-C9595FA0A2C0}" type="datetimeFigureOut">
              <a:rPr lang="ko-KR" altLang="en-US" smtClean="0"/>
              <a:t>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9CA995-845C-FE80-EAF8-D8E9BDA8A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4448E5-69EB-EC65-51AA-D4A6276B5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B8D4-2A5B-40BB-95B8-F5EE3250D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0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7B64A2A-74D4-232F-1B51-2C637195F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9775" y="225000"/>
            <a:ext cx="5695217" cy="45152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19BED6-D1DE-33CD-74A2-E94CF8C99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55" y="225000"/>
            <a:ext cx="5222748" cy="45076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B12817-2535-DB88-B4D8-84881FB30F8C}"/>
              </a:ext>
            </a:extLst>
          </p:cNvPr>
          <p:cNvSpPr txBox="1"/>
          <p:nvPr/>
        </p:nvSpPr>
        <p:spPr>
          <a:xfrm>
            <a:off x="127862" y="1"/>
            <a:ext cx="509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D118C4-8491-53B5-334B-56FA78DB7F64}"/>
              </a:ext>
            </a:extLst>
          </p:cNvPr>
          <p:cNvSpPr txBox="1"/>
          <p:nvPr/>
        </p:nvSpPr>
        <p:spPr>
          <a:xfrm>
            <a:off x="5549902" y="0"/>
            <a:ext cx="539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959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유현우[ 학부재학 / 생명공학부 ]</dc:creator>
  <cp:lastModifiedBy>유현우[ 학부재학 / 생명공학부 ]</cp:lastModifiedBy>
  <cp:revision>2</cp:revision>
  <dcterms:created xsi:type="dcterms:W3CDTF">2022-09-23T08:56:40Z</dcterms:created>
  <dcterms:modified xsi:type="dcterms:W3CDTF">2022-09-23T10:06:31Z</dcterms:modified>
</cp:coreProperties>
</file>