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0D1AA-9A97-19EB-62A3-0DA98F07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96E64-54CC-9995-ED1B-19BFDF25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AAD51-FF76-A493-75E5-AC380AB8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C84DD-1B46-0060-83FA-E49DCCFE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A5090-F720-EC99-160A-D2703E75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0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CD22B-2AC0-0515-5EB3-675A2484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C6DC9A-EE88-5F1B-5F9F-BBBF56D9A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B6438-3D82-323C-BEAD-D9D4A6E2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DCB49-FCC5-0687-FA98-DAFBB434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2148B-CB53-C6ED-E209-95CF7D96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0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565220-8558-2169-DF6C-C42820450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839A2B-688A-F0B5-68C0-F75D4F930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FD6CD-ADEC-F386-016A-CD781106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FFDC7-5935-4399-6F94-0DBF6C8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5E6A6-BA62-1991-A490-184EF119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1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57F14-1952-49D8-1450-D2F266D0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94BAA-25B9-F777-F458-AF334E3B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43723-4BA0-8FD9-A092-24BD0CF3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FAE09-8915-A502-6C3E-EE7E7D96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EF744-FACF-89FC-7727-7C844DCF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28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A1153-E194-ACA1-9F3B-F784BE7E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790184-60DA-C62D-0961-D4F101240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B0AAA-B324-0094-24F8-C9DA677E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C30F7-A82D-ADF7-1EF9-385319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B3AD5-B01E-2B27-011F-223542A2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7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9F4F8-A452-01F1-8F6B-869B0439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4CAAD-7666-4B12-AF1E-E72148B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16561C-918B-BB95-94EB-CAEA5EDE4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B68F0-ED9A-6F81-286A-58C0DC00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7B545F-2FF1-1E0D-AE62-7DC81F93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5AC94-8AEE-6480-07C5-6A9DDFE4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7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23D84-DA7C-BB6D-0C99-9372E304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D8E41-2496-5E1B-8E0E-34F6F0F1E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38184-51D1-8915-2DAE-F63B68A86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179707-136B-2170-B6C8-6BD83EF8A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A10C17-3EA4-CDCD-2081-CF30BB7F7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F0F7F9-FAB6-1B6A-87CA-18E202C6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7DBE22-E8E8-FE3E-DB01-16E6F297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6704BE-25A0-F16A-E4BB-D90C6798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7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CB3FF-19DE-C4C2-D302-C7376B7D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4BAFD8-29CD-8B78-432C-727E7C96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360A79-2170-22C1-111C-C0B02E60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06C42-4CE3-5DB6-5ED0-887AFCE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47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DF21F4-D3DB-89A3-A0AF-F3DE7D48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5A685C-C316-922A-A6E8-0ED086EE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ACC02-618A-3758-93D0-6317DCDE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9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B9A9B-7785-C2E5-F172-1FED95A7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FD955-ABD8-0F12-4F4D-35B6F653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35EB8C-8813-AA90-CC0E-38B2D9F85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585549-72EA-683B-3834-AB9970FE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ADFA0-9C77-0748-7E64-4827DE01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AEDF2-BA4D-9171-B4E6-34F3C5C2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B4249-F786-44D5-B1F2-59FFEF37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3A756E-E4C6-E454-0195-6E236677E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46BE92-2611-6782-082B-2FF9E2954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3D9D2-8F99-1DAB-3ADD-8F391E69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76D5-9572-4DCA-B526-B42617AC5AFC}" type="datetimeFigureOut">
              <a:rPr lang="ko-KR" altLang="en-US" smtClean="0"/>
              <a:t>22-10-10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E8EE-AFCD-67CF-AE11-66C94645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5E0A2-1753-5C8A-4A01-D1717FD9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AD249B-262D-4823-4FF0-799D5582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8084F9-3E88-29F5-EC26-98EE4B0BF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E94AF5-CBE9-077E-C4B3-AD7AC4175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276D5-9572-4DCA-B526-B42617AC5AFC}" type="datetimeFigureOut">
              <a:rPr lang="ko-KR" altLang="en-US" smtClean="0"/>
              <a:t>22-10-10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55AE7-978C-AD00-A93E-6D4E5AF00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F104F-ADEE-1193-E5C3-4CC9D8126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CF5C-F8BD-4D25-AAD5-E0BD9E1BA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3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8F4F62-378D-FC0F-9507-20EB9B57C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078" y="126751"/>
            <a:ext cx="5672233" cy="46317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A4084D-015E-91B4-58BE-A7BDEC67B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4702" y="126750"/>
            <a:ext cx="5672234" cy="4631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1DC960-494A-9F34-0281-0BAB329A83FE}"/>
              </a:ext>
            </a:extLst>
          </p:cNvPr>
          <p:cNvSpPr txBox="1"/>
          <p:nvPr/>
        </p:nvSpPr>
        <p:spPr>
          <a:xfrm>
            <a:off x="79110" y="-9052"/>
            <a:ext cx="50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29D4C-7312-642A-CEAE-C5D1C86CB805}"/>
              </a:ext>
            </a:extLst>
          </p:cNvPr>
          <p:cNvSpPr txBox="1"/>
          <p:nvPr/>
        </p:nvSpPr>
        <p:spPr>
          <a:xfrm>
            <a:off x="5943023" y="-9052"/>
            <a:ext cx="50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3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유현우[ 학부재학 / 생명공학부 ]</dc:creator>
  <cp:lastModifiedBy>유현우[ 학부재학 / 생명공학부 ]</cp:lastModifiedBy>
  <cp:revision>3</cp:revision>
  <dcterms:created xsi:type="dcterms:W3CDTF">2022-09-29T12:18:41Z</dcterms:created>
  <dcterms:modified xsi:type="dcterms:W3CDTF">2022-10-10T05:27:31Z</dcterms:modified>
</cp:coreProperties>
</file>