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4" autoAdjust="0"/>
    <p:restoredTop sz="94660"/>
  </p:normalViewPr>
  <p:slideViewPr>
    <p:cSldViewPr snapToGrid="0">
      <p:cViewPr>
        <p:scale>
          <a:sx n="70" d="100"/>
          <a:sy n="70" d="100"/>
        </p:scale>
        <p:origin x="61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2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7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7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3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5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0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2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4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C0A88-2025-4266-8B5D-FCCA3F1E2E1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60394" y="3433951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18715" y="3442710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8580" y="4113126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18714" y="4094352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28580" y="4779740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50063" y="4769462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70660" y="5520371"/>
            <a:ext cx="115993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6081162" y="4279999"/>
            <a:ext cx="4809066" cy="1622263"/>
          </a:xfrm>
          <a:custGeom>
            <a:avLst/>
            <a:gdLst>
              <a:gd name="connsiteX0" fmla="*/ 0 w 4809066"/>
              <a:gd name="connsiteY0" fmla="*/ 614284 h 1622263"/>
              <a:gd name="connsiteX1" fmla="*/ 533400 w 4809066"/>
              <a:gd name="connsiteY1" fmla="*/ 4684 h 1622263"/>
              <a:gd name="connsiteX2" fmla="*/ 846666 w 4809066"/>
              <a:gd name="connsiteY2" fmla="*/ 902151 h 1622263"/>
              <a:gd name="connsiteX3" fmla="*/ 1811866 w 4809066"/>
              <a:gd name="connsiteY3" fmla="*/ 444951 h 1622263"/>
              <a:gd name="connsiteX4" fmla="*/ 2760133 w 4809066"/>
              <a:gd name="connsiteY4" fmla="*/ 1003751 h 1622263"/>
              <a:gd name="connsiteX5" fmla="*/ 3945466 w 4809066"/>
              <a:gd name="connsiteY5" fmla="*/ 504218 h 1622263"/>
              <a:gd name="connsiteX6" fmla="*/ 4470400 w 4809066"/>
              <a:gd name="connsiteY6" fmla="*/ 1596418 h 1622263"/>
              <a:gd name="connsiteX7" fmla="*/ 4809066 w 4809066"/>
              <a:gd name="connsiteY7" fmla="*/ 1266218 h 162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9066" h="1622263">
                <a:moveTo>
                  <a:pt x="0" y="614284"/>
                </a:moveTo>
                <a:cubicBezTo>
                  <a:pt x="196144" y="285495"/>
                  <a:pt x="392289" y="-43294"/>
                  <a:pt x="533400" y="4684"/>
                </a:cubicBezTo>
                <a:cubicBezTo>
                  <a:pt x="674511" y="52662"/>
                  <a:pt x="633588" y="828773"/>
                  <a:pt x="846666" y="902151"/>
                </a:cubicBezTo>
                <a:cubicBezTo>
                  <a:pt x="1059744" y="975529"/>
                  <a:pt x="1492955" y="428018"/>
                  <a:pt x="1811866" y="444951"/>
                </a:cubicBezTo>
                <a:cubicBezTo>
                  <a:pt x="2130777" y="461884"/>
                  <a:pt x="2404533" y="993873"/>
                  <a:pt x="2760133" y="1003751"/>
                </a:cubicBezTo>
                <a:cubicBezTo>
                  <a:pt x="3115733" y="1013629"/>
                  <a:pt x="3660422" y="405440"/>
                  <a:pt x="3945466" y="504218"/>
                </a:cubicBezTo>
                <a:cubicBezTo>
                  <a:pt x="4230511" y="602996"/>
                  <a:pt x="4326467" y="1469418"/>
                  <a:pt x="4470400" y="1596418"/>
                </a:cubicBezTo>
                <a:cubicBezTo>
                  <a:pt x="4614333" y="1723418"/>
                  <a:pt x="4746977" y="1345240"/>
                  <a:pt x="4809066" y="12662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7387116" y="1021521"/>
            <a:ext cx="1456266" cy="75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19849" y="1398288"/>
            <a:ext cx="3582884" cy="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061082" y="901371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3615" y="901371"/>
            <a:ext cx="16933" cy="48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130534" y="103828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978134" y="1038288"/>
            <a:ext cx="372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519030" y="1273405"/>
            <a:ext cx="4449132" cy="546800"/>
          </a:xfrm>
          <a:custGeom>
            <a:avLst/>
            <a:gdLst>
              <a:gd name="connsiteX0" fmla="*/ 4343400 w 4449132"/>
              <a:gd name="connsiteY0" fmla="*/ 190908 h 546800"/>
              <a:gd name="connsiteX1" fmla="*/ 4284134 w 4449132"/>
              <a:gd name="connsiteY1" fmla="*/ 165508 h 546800"/>
              <a:gd name="connsiteX2" fmla="*/ 2785534 w 4449132"/>
              <a:gd name="connsiteY2" fmla="*/ 13108 h 546800"/>
              <a:gd name="connsiteX3" fmla="*/ 1981200 w 4449132"/>
              <a:gd name="connsiteY3" fmla="*/ 546508 h 546800"/>
              <a:gd name="connsiteX4" fmla="*/ 0 w 4449132"/>
              <a:gd name="connsiteY4" fmla="*/ 72374 h 54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9132" h="546800">
                <a:moveTo>
                  <a:pt x="4343400" y="190908"/>
                </a:moveTo>
                <a:cubicBezTo>
                  <a:pt x="4443589" y="193024"/>
                  <a:pt x="4543778" y="195141"/>
                  <a:pt x="4284134" y="165508"/>
                </a:cubicBezTo>
                <a:cubicBezTo>
                  <a:pt x="4024490" y="135875"/>
                  <a:pt x="3169356" y="-50392"/>
                  <a:pt x="2785534" y="13108"/>
                </a:cubicBezTo>
                <a:cubicBezTo>
                  <a:pt x="2401712" y="76608"/>
                  <a:pt x="2445456" y="536630"/>
                  <a:pt x="1981200" y="546508"/>
                </a:cubicBezTo>
                <a:cubicBezTo>
                  <a:pt x="1516944" y="556386"/>
                  <a:pt x="758472" y="314380"/>
                  <a:pt x="0" y="72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89964" y="1345779"/>
            <a:ext cx="270933" cy="26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127948" y="1237421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994565" y="1273405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1330015" y="718873"/>
            <a:ext cx="1229482" cy="1092573"/>
          </a:xfrm>
          <a:custGeom>
            <a:avLst/>
            <a:gdLst>
              <a:gd name="connsiteX0" fmla="*/ 35682 w 1229482"/>
              <a:gd name="connsiteY0" fmla="*/ 59640 h 1092573"/>
              <a:gd name="connsiteX1" fmla="*/ 619882 w 1229482"/>
              <a:gd name="connsiteY1" fmla="*/ 381373 h 1092573"/>
              <a:gd name="connsiteX2" fmla="*/ 348949 w 1229482"/>
              <a:gd name="connsiteY2" fmla="*/ 237440 h 1092573"/>
              <a:gd name="connsiteX3" fmla="*/ 196549 w 1229482"/>
              <a:gd name="connsiteY3" fmla="*/ 609973 h 1092573"/>
              <a:gd name="connsiteX4" fmla="*/ 1204082 w 1229482"/>
              <a:gd name="connsiteY4" fmla="*/ 339040 h 1092573"/>
              <a:gd name="connsiteX5" fmla="*/ 543682 w 1229482"/>
              <a:gd name="connsiteY5" fmla="*/ 398306 h 1092573"/>
              <a:gd name="connsiteX6" fmla="*/ 238882 w 1229482"/>
              <a:gd name="connsiteY6" fmla="*/ 195106 h 1092573"/>
              <a:gd name="connsiteX7" fmla="*/ 602949 w 1229482"/>
              <a:gd name="connsiteY7" fmla="*/ 8840 h 1092573"/>
              <a:gd name="connsiteX8" fmla="*/ 780749 w 1229482"/>
              <a:gd name="connsiteY8" fmla="*/ 491440 h 1092573"/>
              <a:gd name="connsiteX9" fmla="*/ 35682 w 1229482"/>
              <a:gd name="connsiteY9" fmla="*/ 406773 h 1092573"/>
              <a:gd name="connsiteX10" fmla="*/ 205015 w 1229482"/>
              <a:gd name="connsiteY10" fmla="*/ 42706 h 1092573"/>
              <a:gd name="connsiteX11" fmla="*/ 958549 w 1229482"/>
              <a:gd name="connsiteY11" fmla="*/ 491440 h 1092573"/>
              <a:gd name="connsiteX12" fmla="*/ 1229482 w 1229482"/>
              <a:gd name="connsiteY12" fmla="*/ 1092573 h 10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9482" h="1092573">
                <a:moveTo>
                  <a:pt x="35682" y="59640"/>
                </a:moveTo>
                <a:lnTo>
                  <a:pt x="619882" y="381373"/>
                </a:lnTo>
                <a:cubicBezTo>
                  <a:pt x="672093" y="411006"/>
                  <a:pt x="419505" y="199340"/>
                  <a:pt x="348949" y="237440"/>
                </a:cubicBezTo>
                <a:cubicBezTo>
                  <a:pt x="278394" y="275540"/>
                  <a:pt x="54027" y="593040"/>
                  <a:pt x="196549" y="609973"/>
                </a:cubicBezTo>
                <a:cubicBezTo>
                  <a:pt x="339071" y="626906"/>
                  <a:pt x="1146227" y="374318"/>
                  <a:pt x="1204082" y="339040"/>
                </a:cubicBezTo>
                <a:cubicBezTo>
                  <a:pt x="1261937" y="303762"/>
                  <a:pt x="704549" y="422295"/>
                  <a:pt x="543682" y="398306"/>
                </a:cubicBezTo>
                <a:cubicBezTo>
                  <a:pt x="382815" y="374317"/>
                  <a:pt x="229004" y="260017"/>
                  <a:pt x="238882" y="195106"/>
                </a:cubicBezTo>
                <a:cubicBezTo>
                  <a:pt x="248760" y="130195"/>
                  <a:pt x="512638" y="-40549"/>
                  <a:pt x="602949" y="8840"/>
                </a:cubicBezTo>
                <a:cubicBezTo>
                  <a:pt x="693260" y="58229"/>
                  <a:pt x="875293" y="425118"/>
                  <a:pt x="780749" y="491440"/>
                </a:cubicBezTo>
                <a:cubicBezTo>
                  <a:pt x="686205" y="557762"/>
                  <a:pt x="131638" y="481562"/>
                  <a:pt x="35682" y="406773"/>
                </a:cubicBezTo>
                <a:cubicBezTo>
                  <a:pt x="-60274" y="331984"/>
                  <a:pt x="51204" y="28595"/>
                  <a:pt x="205015" y="42706"/>
                </a:cubicBezTo>
                <a:cubicBezTo>
                  <a:pt x="358826" y="56817"/>
                  <a:pt x="787805" y="316462"/>
                  <a:pt x="958549" y="491440"/>
                </a:cubicBezTo>
                <a:cubicBezTo>
                  <a:pt x="1129294" y="666418"/>
                  <a:pt x="1225249" y="979684"/>
                  <a:pt x="1229482" y="109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520463" y="1178659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00281" y="1303542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371166" y="1726781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812314" y="312804"/>
            <a:ext cx="1229482" cy="1092573"/>
          </a:xfrm>
          <a:custGeom>
            <a:avLst/>
            <a:gdLst>
              <a:gd name="connsiteX0" fmla="*/ 35682 w 1229482"/>
              <a:gd name="connsiteY0" fmla="*/ 59640 h 1092573"/>
              <a:gd name="connsiteX1" fmla="*/ 619882 w 1229482"/>
              <a:gd name="connsiteY1" fmla="*/ 381373 h 1092573"/>
              <a:gd name="connsiteX2" fmla="*/ 348949 w 1229482"/>
              <a:gd name="connsiteY2" fmla="*/ 237440 h 1092573"/>
              <a:gd name="connsiteX3" fmla="*/ 196549 w 1229482"/>
              <a:gd name="connsiteY3" fmla="*/ 609973 h 1092573"/>
              <a:gd name="connsiteX4" fmla="*/ 1204082 w 1229482"/>
              <a:gd name="connsiteY4" fmla="*/ 339040 h 1092573"/>
              <a:gd name="connsiteX5" fmla="*/ 543682 w 1229482"/>
              <a:gd name="connsiteY5" fmla="*/ 398306 h 1092573"/>
              <a:gd name="connsiteX6" fmla="*/ 238882 w 1229482"/>
              <a:gd name="connsiteY6" fmla="*/ 195106 h 1092573"/>
              <a:gd name="connsiteX7" fmla="*/ 602949 w 1229482"/>
              <a:gd name="connsiteY7" fmla="*/ 8840 h 1092573"/>
              <a:gd name="connsiteX8" fmla="*/ 780749 w 1229482"/>
              <a:gd name="connsiteY8" fmla="*/ 491440 h 1092573"/>
              <a:gd name="connsiteX9" fmla="*/ 35682 w 1229482"/>
              <a:gd name="connsiteY9" fmla="*/ 406773 h 1092573"/>
              <a:gd name="connsiteX10" fmla="*/ 205015 w 1229482"/>
              <a:gd name="connsiteY10" fmla="*/ 42706 h 1092573"/>
              <a:gd name="connsiteX11" fmla="*/ 958549 w 1229482"/>
              <a:gd name="connsiteY11" fmla="*/ 491440 h 1092573"/>
              <a:gd name="connsiteX12" fmla="*/ 1229482 w 1229482"/>
              <a:gd name="connsiteY12" fmla="*/ 1092573 h 10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9482" h="1092573">
                <a:moveTo>
                  <a:pt x="35682" y="59640"/>
                </a:moveTo>
                <a:lnTo>
                  <a:pt x="619882" y="381373"/>
                </a:lnTo>
                <a:cubicBezTo>
                  <a:pt x="672093" y="411006"/>
                  <a:pt x="419505" y="199340"/>
                  <a:pt x="348949" y="237440"/>
                </a:cubicBezTo>
                <a:cubicBezTo>
                  <a:pt x="278394" y="275540"/>
                  <a:pt x="54027" y="593040"/>
                  <a:pt x="196549" y="609973"/>
                </a:cubicBezTo>
                <a:cubicBezTo>
                  <a:pt x="339071" y="626906"/>
                  <a:pt x="1146227" y="374318"/>
                  <a:pt x="1204082" y="339040"/>
                </a:cubicBezTo>
                <a:cubicBezTo>
                  <a:pt x="1261937" y="303762"/>
                  <a:pt x="704549" y="422295"/>
                  <a:pt x="543682" y="398306"/>
                </a:cubicBezTo>
                <a:cubicBezTo>
                  <a:pt x="382815" y="374317"/>
                  <a:pt x="229004" y="260017"/>
                  <a:pt x="238882" y="195106"/>
                </a:cubicBezTo>
                <a:cubicBezTo>
                  <a:pt x="248760" y="130195"/>
                  <a:pt x="512638" y="-40549"/>
                  <a:pt x="602949" y="8840"/>
                </a:cubicBezTo>
                <a:cubicBezTo>
                  <a:pt x="693260" y="58229"/>
                  <a:pt x="875293" y="425118"/>
                  <a:pt x="780749" y="491440"/>
                </a:cubicBezTo>
                <a:cubicBezTo>
                  <a:pt x="686205" y="557762"/>
                  <a:pt x="131638" y="481562"/>
                  <a:pt x="35682" y="406773"/>
                </a:cubicBezTo>
                <a:cubicBezTo>
                  <a:pt x="-60274" y="331984"/>
                  <a:pt x="51204" y="28595"/>
                  <a:pt x="205015" y="42706"/>
                </a:cubicBezTo>
                <a:cubicBezTo>
                  <a:pt x="358826" y="56817"/>
                  <a:pt x="787805" y="316462"/>
                  <a:pt x="958549" y="491440"/>
                </a:cubicBezTo>
                <a:cubicBezTo>
                  <a:pt x="1129294" y="666418"/>
                  <a:pt x="1225249" y="979684"/>
                  <a:pt x="1229482" y="109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3063718" y="202698"/>
            <a:ext cx="1229482" cy="1092573"/>
          </a:xfrm>
          <a:custGeom>
            <a:avLst/>
            <a:gdLst>
              <a:gd name="connsiteX0" fmla="*/ 35682 w 1229482"/>
              <a:gd name="connsiteY0" fmla="*/ 59640 h 1092573"/>
              <a:gd name="connsiteX1" fmla="*/ 619882 w 1229482"/>
              <a:gd name="connsiteY1" fmla="*/ 381373 h 1092573"/>
              <a:gd name="connsiteX2" fmla="*/ 348949 w 1229482"/>
              <a:gd name="connsiteY2" fmla="*/ 237440 h 1092573"/>
              <a:gd name="connsiteX3" fmla="*/ 196549 w 1229482"/>
              <a:gd name="connsiteY3" fmla="*/ 609973 h 1092573"/>
              <a:gd name="connsiteX4" fmla="*/ 1204082 w 1229482"/>
              <a:gd name="connsiteY4" fmla="*/ 339040 h 1092573"/>
              <a:gd name="connsiteX5" fmla="*/ 543682 w 1229482"/>
              <a:gd name="connsiteY5" fmla="*/ 398306 h 1092573"/>
              <a:gd name="connsiteX6" fmla="*/ 238882 w 1229482"/>
              <a:gd name="connsiteY6" fmla="*/ 195106 h 1092573"/>
              <a:gd name="connsiteX7" fmla="*/ 602949 w 1229482"/>
              <a:gd name="connsiteY7" fmla="*/ 8840 h 1092573"/>
              <a:gd name="connsiteX8" fmla="*/ 780749 w 1229482"/>
              <a:gd name="connsiteY8" fmla="*/ 491440 h 1092573"/>
              <a:gd name="connsiteX9" fmla="*/ 35682 w 1229482"/>
              <a:gd name="connsiteY9" fmla="*/ 406773 h 1092573"/>
              <a:gd name="connsiteX10" fmla="*/ 205015 w 1229482"/>
              <a:gd name="connsiteY10" fmla="*/ 42706 h 1092573"/>
              <a:gd name="connsiteX11" fmla="*/ 958549 w 1229482"/>
              <a:gd name="connsiteY11" fmla="*/ 491440 h 1092573"/>
              <a:gd name="connsiteX12" fmla="*/ 1229482 w 1229482"/>
              <a:gd name="connsiteY12" fmla="*/ 1092573 h 10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9482" h="1092573">
                <a:moveTo>
                  <a:pt x="35682" y="59640"/>
                </a:moveTo>
                <a:lnTo>
                  <a:pt x="619882" y="381373"/>
                </a:lnTo>
                <a:cubicBezTo>
                  <a:pt x="672093" y="411006"/>
                  <a:pt x="419505" y="199340"/>
                  <a:pt x="348949" y="237440"/>
                </a:cubicBezTo>
                <a:cubicBezTo>
                  <a:pt x="278394" y="275540"/>
                  <a:pt x="54027" y="593040"/>
                  <a:pt x="196549" y="609973"/>
                </a:cubicBezTo>
                <a:cubicBezTo>
                  <a:pt x="339071" y="626906"/>
                  <a:pt x="1146227" y="374318"/>
                  <a:pt x="1204082" y="339040"/>
                </a:cubicBezTo>
                <a:cubicBezTo>
                  <a:pt x="1261937" y="303762"/>
                  <a:pt x="704549" y="422295"/>
                  <a:pt x="543682" y="398306"/>
                </a:cubicBezTo>
                <a:cubicBezTo>
                  <a:pt x="382815" y="374317"/>
                  <a:pt x="229004" y="260017"/>
                  <a:pt x="238882" y="195106"/>
                </a:cubicBezTo>
                <a:cubicBezTo>
                  <a:pt x="248760" y="130195"/>
                  <a:pt x="512638" y="-40549"/>
                  <a:pt x="602949" y="8840"/>
                </a:cubicBezTo>
                <a:cubicBezTo>
                  <a:pt x="693260" y="58229"/>
                  <a:pt x="875293" y="425118"/>
                  <a:pt x="780749" y="491440"/>
                </a:cubicBezTo>
                <a:cubicBezTo>
                  <a:pt x="686205" y="557762"/>
                  <a:pt x="131638" y="481562"/>
                  <a:pt x="35682" y="406773"/>
                </a:cubicBezTo>
                <a:cubicBezTo>
                  <a:pt x="-60274" y="331984"/>
                  <a:pt x="51204" y="28595"/>
                  <a:pt x="205015" y="42706"/>
                </a:cubicBezTo>
                <a:cubicBezTo>
                  <a:pt x="358826" y="56817"/>
                  <a:pt x="787805" y="316462"/>
                  <a:pt x="958549" y="491440"/>
                </a:cubicBezTo>
                <a:cubicBezTo>
                  <a:pt x="1129294" y="666418"/>
                  <a:pt x="1225249" y="979684"/>
                  <a:pt x="1229482" y="109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2352367" y="117483"/>
            <a:ext cx="1229482" cy="1092573"/>
          </a:xfrm>
          <a:custGeom>
            <a:avLst/>
            <a:gdLst>
              <a:gd name="connsiteX0" fmla="*/ 35682 w 1229482"/>
              <a:gd name="connsiteY0" fmla="*/ 59640 h 1092573"/>
              <a:gd name="connsiteX1" fmla="*/ 619882 w 1229482"/>
              <a:gd name="connsiteY1" fmla="*/ 381373 h 1092573"/>
              <a:gd name="connsiteX2" fmla="*/ 348949 w 1229482"/>
              <a:gd name="connsiteY2" fmla="*/ 237440 h 1092573"/>
              <a:gd name="connsiteX3" fmla="*/ 196549 w 1229482"/>
              <a:gd name="connsiteY3" fmla="*/ 609973 h 1092573"/>
              <a:gd name="connsiteX4" fmla="*/ 1204082 w 1229482"/>
              <a:gd name="connsiteY4" fmla="*/ 339040 h 1092573"/>
              <a:gd name="connsiteX5" fmla="*/ 543682 w 1229482"/>
              <a:gd name="connsiteY5" fmla="*/ 398306 h 1092573"/>
              <a:gd name="connsiteX6" fmla="*/ 238882 w 1229482"/>
              <a:gd name="connsiteY6" fmla="*/ 195106 h 1092573"/>
              <a:gd name="connsiteX7" fmla="*/ 602949 w 1229482"/>
              <a:gd name="connsiteY7" fmla="*/ 8840 h 1092573"/>
              <a:gd name="connsiteX8" fmla="*/ 780749 w 1229482"/>
              <a:gd name="connsiteY8" fmla="*/ 491440 h 1092573"/>
              <a:gd name="connsiteX9" fmla="*/ 35682 w 1229482"/>
              <a:gd name="connsiteY9" fmla="*/ 406773 h 1092573"/>
              <a:gd name="connsiteX10" fmla="*/ 205015 w 1229482"/>
              <a:gd name="connsiteY10" fmla="*/ 42706 h 1092573"/>
              <a:gd name="connsiteX11" fmla="*/ 958549 w 1229482"/>
              <a:gd name="connsiteY11" fmla="*/ 491440 h 1092573"/>
              <a:gd name="connsiteX12" fmla="*/ 1229482 w 1229482"/>
              <a:gd name="connsiteY12" fmla="*/ 1092573 h 10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9482" h="1092573">
                <a:moveTo>
                  <a:pt x="35682" y="59640"/>
                </a:moveTo>
                <a:lnTo>
                  <a:pt x="619882" y="381373"/>
                </a:lnTo>
                <a:cubicBezTo>
                  <a:pt x="672093" y="411006"/>
                  <a:pt x="419505" y="199340"/>
                  <a:pt x="348949" y="237440"/>
                </a:cubicBezTo>
                <a:cubicBezTo>
                  <a:pt x="278394" y="275540"/>
                  <a:pt x="54027" y="593040"/>
                  <a:pt x="196549" y="609973"/>
                </a:cubicBezTo>
                <a:cubicBezTo>
                  <a:pt x="339071" y="626906"/>
                  <a:pt x="1146227" y="374318"/>
                  <a:pt x="1204082" y="339040"/>
                </a:cubicBezTo>
                <a:cubicBezTo>
                  <a:pt x="1261937" y="303762"/>
                  <a:pt x="704549" y="422295"/>
                  <a:pt x="543682" y="398306"/>
                </a:cubicBezTo>
                <a:cubicBezTo>
                  <a:pt x="382815" y="374317"/>
                  <a:pt x="229004" y="260017"/>
                  <a:pt x="238882" y="195106"/>
                </a:cubicBezTo>
                <a:cubicBezTo>
                  <a:pt x="248760" y="130195"/>
                  <a:pt x="512638" y="-40549"/>
                  <a:pt x="602949" y="8840"/>
                </a:cubicBezTo>
                <a:cubicBezTo>
                  <a:pt x="693260" y="58229"/>
                  <a:pt x="875293" y="425118"/>
                  <a:pt x="780749" y="491440"/>
                </a:cubicBezTo>
                <a:cubicBezTo>
                  <a:pt x="686205" y="557762"/>
                  <a:pt x="131638" y="481562"/>
                  <a:pt x="35682" y="406773"/>
                </a:cubicBezTo>
                <a:cubicBezTo>
                  <a:pt x="-60274" y="331984"/>
                  <a:pt x="51204" y="28595"/>
                  <a:pt x="205015" y="42706"/>
                </a:cubicBezTo>
                <a:cubicBezTo>
                  <a:pt x="358826" y="56817"/>
                  <a:pt x="787805" y="316462"/>
                  <a:pt x="958549" y="491440"/>
                </a:cubicBezTo>
                <a:cubicBezTo>
                  <a:pt x="1129294" y="666418"/>
                  <a:pt x="1225249" y="979684"/>
                  <a:pt x="1229482" y="109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37564" y="15231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프로모터</a:t>
            </a:r>
            <a:endParaRPr lang="en-US" altLang="ko-KR" dirty="0" smtClean="0"/>
          </a:p>
          <a:p>
            <a:r>
              <a:rPr lang="ko-KR" altLang="en-US" dirty="0" err="1" smtClean="0"/>
              <a:t>항시발현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92751" y="1563939"/>
            <a:ext cx="1526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Green </a:t>
            </a:r>
          </a:p>
          <a:p>
            <a:r>
              <a:rPr lang="en-US" altLang="ko-KR" dirty="0" smtClean="0"/>
              <a:t>Fluorescence</a:t>
            </a:r>
          </a:p>
          <a:p>
            <a:r>
              <a:rPr lang="en-US" altLang="ko-KR" dirty="0" smtClean="0"/>
              <a:t>Protein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87678" y="593964"/>
            <a:ext cx="4498855" cy="182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04147" y="252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세포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927075" y="6097310"/>
            <a:ext cx="51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927075" y="3924396"/>
            <a:ext cx="0" cy="21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8045" y="462873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RFU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92751" y="629235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>
            <a:off x="8248454" y="2771480"/>
            <a:ext cx="499620" cy="1381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14398" y="31994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14398" y="28540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수학 모형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6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60394" y="3433951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18715" y="3442710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8580" y="4113126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18714" y="4094352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28580" y="4779740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50063" y="4769462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70660" y="5520371"/>
            <a:ext cx="115993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6081162" y="4279999"/>
            <a:ext cx="4809066" cy="1622263"/>
          </a:xfrm>
          <a:custGeom>
            <a:avLst/>
            <a:gdLst>
              <a:gd name="connsiteX0" fmla="*/ 0 w 4809066"/>
              <a:gd name="connsiteY0" fmla="*/ 614284 h 1622263"/>
              <a:gd name="connsiteX1" fmla="*/ 533400 w 4809066"/>
              <a:gd name="connsiteY1" fmla="*/ 4684 h 1622263"/>
              <a:gd name="connsiteX2" fmla="*/ 846666 w 4809066"/>
              <a:gd name="connsiteY2" fmla="*/ 902151 h 1622263"/>
              <a:gd name="connsiteX3" fmla="*/ 1811866 w 4809066"/>
              <a:gd name="connsiteY3" fmla="*/ 444951 h 1622263"/>
              <a:gd name="connsiteX4" fmla="*/ 2760133 w 4809066"/>
              <a:gd name="connsiteY4" fmla="*/ 1003751 h 1622263"/>
              <a:gd name="connsiteX5" fmla="*/ 3945466 w 4809066"/>
              <a:gd name="connsiteY5" fmla="*/ 504218 h 1622263"/>
              <a:gd name="connsiteX6" fmla="*/ 4470400 w 4809066"/>
              <a:gd name="connsiteY6" fmla="*/ 1596418 h 1622263"/>
              <a:gd name="connsiteX7" fmla="*/ 4809066 w 4809066"/>
              <a:gd name="connsiteY7" fmla="*/ 1266218 h 162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9066" h="1622263">
                <a:moveTo>
                  <a:pt x="0" y="614284"/>
                </a:moveTo>
                <a:cubicBezTo>
                  <a:pt x="196144" y="285495"/>
                  <a:pt x="392289" y="-43294"/>
                  <a:pt x="533400" y="4684"/>
                </a:cubicBezTo>
                <a:cubicBezTo>
                  <a:pt x="674511" y="52662"/>
                  <a:pt x="633588" y="828773"/>
                  <a:pt x="846666" y="902151"/>
                </a:cubicBezTo>
                <a:cubicBezTo>
                  <a:pt x="1059744" y="975529"/>
                  <a:pt x="1492955" y="428018"/>
                  <a:pt x="1811866" y="444951"/>
                </a:cubicBezTo>
                <a:cubicBezTo>
                  <a:pt x="2130777" y="461884"/>
                  <a:pt x="2404533" y="993873"/>
                  <a:pt x="2760133" y="1003751"/>
                </a:cubicBezTo>
                <a:cubicBezTo>
                  <a:pt x="3115733" y="1013629"/>
                  <a:pt x="3660422" y="405440"/>
                  <a:pt x="3945466" y="504218"/>
                </a:cubicBezTo>
                <a:cubicBezTo>
                  <a:pt x="4230511" y="602996"/>
                  <a:pt x="4326467" y="1469418"/>
                  <a:pt x="4470400" y="1596418"/>
                </a:cubicBezTo>
                <a:cubicBezTo>
                  <a:pt x="4614333" y="1723418"/>
                  <a:pt x="4746977" y="1345240"/>
                  <a:pt x="4809066" y="12662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7387116" y="1021521"/>
            <a:ext cx="1456266" cy="75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19849" y="1398288"/>
            <a:ext cx="3582884" cy="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061082" y="901371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3615" y="901371"/>
            <a:ext cx="16933" cy="48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130534" y="103828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978134" y="1038288"/>
            <a:ext cx="372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994565" y="1273405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37564" y="15231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프로모터</a:t>
            </a:r>
            <a:endParaRPr lang="en-US" altLang="ko-KR" dirty="0" smtClean="0"/>
          </a:p>
          <a:p>
            <a:r>
              <a:rPr lang="ko-KR" altLang="en-US" dirty="0" err="1" smtClean="0"/>
              <a:t>항시발현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92751" y="1563939"/>
            <a:ext cx="1526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Green </a:t>
            </a:r>
          </a:p>
          <a:p>
            <a:r>
              <a:rPr lang="en-US" altLang="ko-KR" dirty="0" smtClean="0"/>
              <a:t>Fluorescence</a:t>
            </a:r>
          </a:p>
          <a:p>
            <a:r>
              <a:rPr lang="en-US" altLang="ko-KR" dirty="0" smtClean="0"/>
              <a:t>Protein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87678" y="593964"/>
            <a:ext cx="4498855" cy="182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04147" y="252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세포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927075" y="6097310"/>
            <a:ext cx="51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927075" y="3924396"/>
            <a:ext cx="0" cy="21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8045" y="462873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RFU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92751" y="629235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>
            <a:off x="8248454" y="2771480"/>
            <a:ext cx="499620" cy="1381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14398" y="31994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14398" y="28540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수학 모형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878"/>
              </p:ext>
            </p:extLst>
          </p:nvPr>
        </p:nvGraphicFramePr>
        <p:xfrm>
          <a:off x="492109" y="502053"/>
          <a:ext cx="4175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712"/>
                <a:gridCol w="20877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Circuit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~~~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48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 rot="10800000">
            <a:off x="1778168" y="1721517"/>
            <a:ext cx="1456266" cy="75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210901" y="2098284"/>
            <a:ext cx="3582884" cy="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452134" y="1601367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24667" y="1601367"/>
            <a:ext cx="16933" cy="48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521586" y="173828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69186" y="1738284"/>
            <a:ext cx="372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385617" y="1973401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07532" y="254761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프로모터</a:t>
            </a:r>
            <a:endParaRPr lang="en-US" altLang="ko-KR" dirty="0" smtClean="0"/>
          </a:p>
          <a:p>
            <a:r>
              <a:rPr lang="ko-KR" altLang="en-US" dirty="0" err="1" smtClean="0"/>
              <a:t>항시발현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6287" y="2546332"/>
            <a:ext cx="1526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Green </a:t>
            </a:r>
          </a:p>
          <a:p>
            <a:r>
              <a:rPr lang="en-US" altLang="ko-KR" dirty="0" smtClean="0"/>
              <a:t>Fluorescence</a:t>
            </a:r>
          </a:p>
          <a:p>
            <a:r>
              <a:rPr lang="en-US" altLang="ko-KR" dirty="0" smtClean="0"/>
              <a:t>Protein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6711" y="210124"/>
            <a:ext cx="23335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명사</a:t>
            </a:r>
            <a:endParaRPr lang="en-US" altLang="ko-KR" dirty="0" smtClean="0"/>
          </a:p>
          <a:p>
            <a:r>
              <a:rPr lang="en-US" altLang="ko-KR" dirty="0" smtClean="0"/>
              <a:t>Part:</a:t>
            </a:r>
          </a:p>
          <a:p>
            <a:pPr lvl="1"/>
            <a:r>
              <a:rPr lang="en-US" altLang="ko-KR" dirty="0" smtClean="0"/>
              <a:t>-id</a:t>
            </a:r>
          </a:p>
          <a:p>
            <a:pPr lvl="1"/>
            <a:r>
              <a:rPr lang="en-US" altLang="ko-KR" dirty="0" smtClean="0"/>
              <a:t>-name</a:t>
            </a:r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seq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-type</a:t>
            </a:r>
          </a:p>
          <a:p>
            <a:pPr lvl="2"/>
            <a:r>
              <a:rPr lang="en-US" altLang="ko-KR" dirty="0" smtClean="0"/>
              <a:t>Promoter</a:t>
            </a:r>
          </a:p>
          <a:p>
            <a:pPr lvl="2"/>
            <a:r>
              <a:rPr lang="en-US" altLang="ko-KR" dirty="0" smtClean="0"/>
              <a:t>CDS </a:t>
            </a:r>
          </a:p>
          <a:p>
            <a:pPr lvl="2"/>
            <a:r>
              <a:rPr lang="en-US" altLang="ko-KR" dirty="0" smtClean="0"/>
              <a:t>Terminator</a:t>
            </a:r>
          </a:p>
          <a:p>
            <a:pPr lvl="2"/>
            <a:r>
              <a:rPr lang="en-US" altLang="ko-KR" dirty="0" smtClean="0"/>
              <a:t>RBS</a:t>
            </a:r>
          </a:p>
          <a:p>
            <a:pPr lvl="2"/>
            <a:r>
              <a:rPr lang="en-US" altLang="ko-KR" dirty="0"/>
              <a:t>Start codon</a:t>
            </a:r>
          </a:p>
          <a:p>
            <a:pPr lvl="2"/>
            <a:r>
              <a:rPr lang="en-US" altLang="ko-KR" dirty="0"/>
              <a:t>Stop </a:t>
            </a:r>
            <a:r>
              <a:rPr lang="en-US" altLang="ko-KR" dirty="0" smtClean="0"/>
              <a:t>codon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8847804" y="693584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동사</a:t>
            </a:r>
            <a:endParaRPr lang="en-US" altLang="ko-KR" dirty="0" smtClean="0"/>
          </a:p>
          <a:p>
            <a:r>
              <a:rPr lang="ko-KR" altLang="en-US" dirty="0" smtClean="0"/>
              <a:t>서열 보여주기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847804" y="3991946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동사</a:t>
            </a:r>
            <a:endParaRPr lang="en-US" altLang="ko-KR" dirty="0" smtClean="0"/>
          </a:p>
          <a:p>
            <a:r>
              <a:rPr lang="ko-KR" altLang="en-US" dirty="0" smtClean="0"/>
              <a:t>서열 보여주기</a:t>
            </a:r>
            <a:endParaRPr lang="en-US" altLang="ko-KR" dirty="0" smtClean="0"/>
          </a:p>
          <a:p>
            <a:r>
              <a:rPr lang="en-US" altLang="ko-KR" dirty="0" smtClean="0"/>
              <a:t>part </a:t>
            </a:r>
            <a:r>
              <a:rPr lang="ko-KR" altLang="en-US" smtClean="0"/>
              <a:t>조합하기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446526" y="3622615"/>
            <a:ext cx="25352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Circuit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- id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name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seq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type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Part = []</a:t>
            </a:r>
          </a:p>
          <a:p>
            <a:endParaRPr lang="en-US" altLang="ko-KR" dirty="0"/>
          </a:p>
          <a:p>
            <a:r>
              <a:rPr lang="en-US" altLang="ko-KR" dirty="0"/>
              <a:t>~~</a:t>
            </a:r>
          </a:p>
          <a:p>
            <a:r>
              <a:rPr lang="en-US" altLang="ko-KR" dirty="0"/>
              <a:t>RNAP</a:t>
            </a:r>
          </a:p>
          <a:p>
            <a:r>
              <a:rPr lang="en-US" altLang="ko-KR" dirty="0"/>
              <a:t>Ribosome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7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1536" y="525415"/>
            <a:ext cx="7373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TODO</a:t>
            </a:r>
          </a:p>
          <a:p>
            <a:r>
              <a:rPr lang="en-US" altLang="ko-KR" sz="2400" dirty="0" smtClean="0"/>
              <a:t>1. part</a:t>
            </a:r>
            <a:r>
              <a:rPr lang="ko-KR" altLang="en-US" sz="2400" smtClean="0"/>
              <a:t>들의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서열을 합해서 </a:t>
            </a:r>
            <a:r>
              <a:rPr lang="en-US" altLang="ko-KR" sz="2400" dirty="0" smtClean="0"/>
              <a:t>circuit</a:t>
            </a:r>
            <a:r>
              <a:rPr lang="ko-KR" altLang="en-US" sz="2400" smtClean="0"/>
              <a:t>의 </a:t>
            </a:r>
            <a:r>
              <a:rPr lang="en-US" altLang="ko-KR" sz="2400" dirty="0" err="1" smtClean="0"/>
              <a:t>seq</a:t>
            </a:r>
            <a:r>
              <a:rPr lang="ko-KR" altLang="en-US" sz="2400" smtClean="0"/>
              <a:t>에 저장 하기</a:t>
            </a:r>
            <a:endParaRPr lang="en-US" altLang="ko-KR" sz="2400" dirty="0" smtClean="0"/>
          </a:p>
          <a:p>
            <a:r>
              <a:rPr lang="en-US" altLang="ko-KR" sz="2400" dirty="0" smtClean="0"/>
              <a:t>2. part</a:t>
            </a:r>
            <a:r>
              <a:rPr lang="ko-KR" altLang="en-US" sz="2400" smtClean="0"/>
              <a:t>들의 위치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길이</a:t>
            </a:r>
            <a:r>
              <a:rPr lang="en-US" altLang="ko-KR" sz="2400" dirty="0" smtClean="0"/>
              <a:t>?? </a:t>
            </a:r>
            <a:r>
              <a:rPr lang="ko-KR" altLang="en-US" sz="2400" smtClean="0"/>
              <a:t>그리기위한 정보</a:t>
            </a: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smtClean="0"/>
              <a:t>그림그리기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Biopython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필요 </a:t>
            </a:r>
            <a:endParaRPr lang="en-US" altLang="ko-KR" sz="2400" dirty="0"/>
          </a:p>
          <a:p>
            <a:r>
              <a:rPr lang="en-US" altLang="ko-KR" sz="2400" dirty="0" smtClean="0"/>
              <a:t>	</a:t>
            </a:r>
            <a:r>
              <a:rPr lang="ko-KR" altLang="en-US" sz="2400" smtClean="0"/>
              <a:t>설치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사용법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0657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112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35</cp:revision>
  <dcterms:created xsi:type="dcterms:W3CDTF">2020-01-13T05:03:55Z</dcterms:created>
  <dcterms:modified xsi:type="dcterms:W3CDTF">2020-01-14T08:33:24Z</dcterms:modified>
</cp:coreProperties>
</file>