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14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5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Farbigkeit, Grafiken, Grafikdesign, lila enthält.&#10;&#10;Automatisch generierte Beschreibung">
            <a:extLst>
              <a:ext uri="{FF2B5EF4-FFF2-40B4-BE49-F238E27FC236}">
                <a16:creationId xmlns:a16="http://schemas.microsoft.com/office/drawing/2014/main" id="{4698F332-570A-3FD2-7EAA-035B6E835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6" r="-1" b="5128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E2441-C166-3DDD-C332-A604B7836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de-AT" sz="4800">
                <a:solidFill>
                  <a:srgbClr val="EBEBEB"/>
                </a:solidFill>
              </a:rPr>
              <a:t>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689107-FACC-65CD-D7C3-87B3E044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>
                    <a:lumMod val="40000"/>
                    <a:lumOff val="60000"/>
                  </a:schemeClr>
                </a:solidFill>
              </a:rPr>
              <a:t>Daniel Nussbaum</a:t>
            </a:r>
          </a:p>
        </p:txBody>
      </p:sp>
    </p:spTree>
    <p:extLst>
      <p:ext uri="{BB962C8B-B14F-4D97-AF65-F5344CB8AC3E}">
        <p14:creationId xmlns:p14="http://schemas.microsoft.com/office/powerpoint/2010/main" val="16084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F103D-46BE-A683-4A33-B302226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9C902-EFAF-BD92-4F47-87A469D72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88025"/>
            <a:ext cx="9681643" cy="52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3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11EC6C-DB44-9616-8E56-8DD05208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State Machines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C1005-0421-9603-29B9-43DA3101F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658256"/>
            <a:ext cx="5449889" cy="55414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9A0FDD-1E71-3A95-F73C-18F869B2EB62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Allgemeiner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Zustand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der Anlage </a:t>
            </a:r>
            <a:b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(Hand- /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Automatikmodus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State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Regelt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den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automatischen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Ablauf</a:t>
            </a: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2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694C9-DF2E-13F9-4A9D-DBFA1BC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Eingänge / Ausgänge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5A09BE-313F-1C3B-F7BF-0A9201A72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45"/>
          <a:stretch/>
        </p:blipFill>
        <p:spPr bwMode="auto">
          <a:xfrm>
            <a:off x="646110" y="2167767"/>
            <a:ext cx="5309687" cy="36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9F10DC-2CEA-8C31-37B3-D76CE6D3C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2"/>
          <a:stretch/>
        </p:blipFill>
        <p:spPr bwMode="auto">
          <a:xfrm>
            <a:off x="6307872" y="2167767"/>
            <a:ext cx="4551991" cy="36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5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3E0D4-17E4-7D64-46FC-C4299C8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Langsam Anlauf / Verbesserung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BC40CE-E67A-F3ED-3954-D573F5F10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9" y="3803345"/>
            <a:ext cx="10464330" cy="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D666E12-C206-93D6-DD83-EB5A7942B205}"/>
                  </a:ext>
                </a:extLst>
              </p:cNvPr>
              <p:cNvSpPr txBox="1"/>
              <p:nvPr/>
            </p:nvSpPr>
            <p:spPr>
              <a:xfrm>
                <a:off x="1168626" y="2777656"/>
                <a:ext cx="95264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AT" sz="2800" b="0" dirty="0"/>
                  <a:t>Position</a:t>
                </a:r>
                <a14:m>
                  <m:oMath xmlns:m="http://schemas.openxmlformats.org/officeDocument/2006/math">
                    <m:r>
                      <a:rPr lang="de-AT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𝐺𝑒𝑠𝑐h𝑤𝑖𝑛𝑑𝑖𝑔𝑘𝑒𝑖𝑡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  ∗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𝑍𝑒𝑖𝑡</m:t>
                    </m:r>
                  </m:oMath>
                </a14:m>
                <a:endParaRPr lang="de-AT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D666E12-C206-93D6-DD83-EB5A7942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26" y="2777656"/>
                <a:ext cx="9526414" cy="553998"/>
              </a:xfrm>
              <a:prstGeom prst="rect">
                <a:avLst/>
              </a:prstGeom>
              <a:blipFill>
                <a:blip r:embed="rId3"/>
                <a:stretch>
                  <a:fillRect l="-2305" t="-2198" b="-329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5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5EEB4-45D8-D57E-E798-57E86FA4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HMI / Grafiken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38E246-30D5-F420-9FEF-0A7E4440E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16903" r="7380" b="17938"/>
          <a:stretch/>
        </p:blipFill>
        <p:spPr bwMode="auto">
          <a:xfrm>
            <a:off x="646111" y="1967820"/>
            <a:ext cx="10336153" cy="36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41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Ion</vt:lpstr>
      <vt:lpstr>Programmierung</vt:lpstr>
      <vt:lpstr>Programme</vt:lpstr>
      <vt:lpstr>State Machines</vt:lpstr>
      <vt:lpstr>Eingänge / Ausgänge</vt:lpstr>
      <vt:lpstr>Langsam Anlauf / Verbesserung</vt:lpstr>
      <vt:lpstr>HMI / Grafiken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</dc:title>
  <dc:creator>daniel.nussbaum@htlstp.at</dc:creator>
  <cp:lastModifiedBy>daniel.nussbaum@htlstp.at</cp:lastModifiedBy>
  <cp:revision>3</cp:revision>
  <dcterms:created xsi:type="dcterms:W3CDTF">2024-04-03T21:37:41Z</dcterms:created>
  <dcterms:modified xsi:type="dcterms:W3CDTF">2024-04-03T22:10:41Z</dcterms:modified>
</cp:coreProperties>
</file>