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BC"/>
    <a:srgbClr val="C9C6EE"/>
    <a:srgbClr val="FFC9C9"/>
    <a:srgbClr val="E2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5377-20DF-48FD-8AFD-29D38883A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283044-1F7B-40C7-8BD7-9F0807558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1A8D0-360E-41BA-A54D-79AE2E3D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EB819-965D-43A1-ACDB-C77CEC5D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1EC6-0BA2-4F48-B365-78E747F7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1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0B6C-8184-483D-9896-9F07D32AA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11E4-E36F-4D8F-8754-79A6836A2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EC8C9-1570-480D-B01A-E2B37C0AC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AE5A3-F597-4BF4-85D0-424A891C5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DDABE-4840-4C15-B952-3DE359B9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352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06591A-C0DD-465A-B748-DDA0867E76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68EDA-098D-4D2D-95E6-AEEFBCCD0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A303D-5B1E-46DC-A682-9C4BB0002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C6300-3914-43E5-91F5-94E61DC47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66901-AF87-4C4A-9A51-3FDC08F0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024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29B9-D8ED-4BA8-8F01-5A39B47E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FE9C1-2519-4650-8D27-33D912EEC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91440-A04B-4A95-93BA-971A23ED4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FF0AD-B0B5-4DB0-8CBF-648746B5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56063-3580-43A3-956E-34B35F6D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597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E5540-4BA2-4E1A-9553-F04335812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9761-1D47-4293-AA67-73564D5B7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8FE45-75F3-46BD-BA7A-C1F6E92F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3DED2-8DEF-488A-9D97-D0256EBB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0C17A-58C8-4DD6-8428-C73FA7120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54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6141E-CB02-4FD6-B128-A8E1FDF8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42B6E-FD93-49DF-8AE3-67D447CEEC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FEF25-7D46-461C-86AD-D4A3C7C95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391DA-D165-47FA-B372-2F8438D6E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15D87-BB05-4813-9605-73F50EC63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9252B-A493-480D-83A2-08ED8752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406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9137-9795-47E1-8C24-6662AEBF7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80AD2-F8FC-46A3-A34D-7E9FC613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FC6D3-768A-4F55-A4C1-1896ACB33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ACF230-8DBD-4AB6-9655-49442BF8B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788BD-6F2F-4380-B4E2-C85F33A45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9ABAB-D67B-4273-B9CD-B7D5B934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56C44-2A3E-46EB-B23C-2E6CE3ED9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3806D3-D265-4D3D-8676-3BED540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78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D3A2-D539-42C2-BA1C-1547C257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860032-F766-471A-B78D-8943D61D2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A69291-EF3B-4913-807E-05A0CB36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64D2F-00E0-414E-B194-29508947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3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7126F-0437-44E8-9872-85F6FC0C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9BD44-E6E2-4534-8523-AF6740C1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3D197-D484-4966-B560-6A4760F8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58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BF584-98D0-4AD1-9929-54677B70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46D78-B26C-4176-9E89-A53457F74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F2E82E-1B26-4444-B647-27EA26C14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98558-44B6-4D9E-B770-27BB9188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4186E-223A-4EAC-AA23-084597BFA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79956-D120-400C-8D41-28B2C460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14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A935-D152-4F9F-B4A8-81A8218B5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0FA43-CEEB-4DE4-85E2-B2F85B733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ABC2A-7C47-4646-B531-1B1E1E8A8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47EBA-E5FF-48E2-B330-FDA1F1849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CEDF1-C6C1-45E7-B5F8-D12AB653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B6E4B0-01FD-4F66-B69A-254C2E0F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3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8B3F4-6AA0-444A-8B70-C6FFE2E6D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309540-126F-4F1D-8A1B-764A94DBB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78E97-CCF2-4271-97A7-86B66DA8E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473FC-5F2B-43C2-AB6C-EC6B8D04FE99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6BFE4C-F51C-45A5-9E64-C2EAB83C3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79A75-6455-4D2B-A14C-4D8F75BC2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051F02-341F-400E-A903-432CA8E7F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141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E340C485-3F9E-6BEC-F36D-BE75C523977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986"/>
          <a:stretch>
            <a:fillRect/>
          </a:stretch>
        </p:blipFill>
        <p:spPr>
          <a:xfrm>
            <a:off x="3071674" y="1747717"/>
            <a:ext cx="5220070" cy="410209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3D8B8D5-BC81-9191-BF6B-6426378EDC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65" t="62886" r="45025"/>
          <a:stretch>
            <a:fillRect/>
          </a:stretch>
        </p:blipFill>
        <p:spPr>
          <a:xfrm>
            <a:off x="2169776" y="1747717"/>
            <a:ext cx="135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CE26CF-E037-66C8-F2CE-4D43D049C00A}"/>
              </a:ext>
            </a:extLst>
          </p:cNvPr>
          <p:cNvSpPr/>
          <p:nvPr/>
        </p:nvSpPr>
        <p:spPr>
          <a:xfrm>
            <a:off x="14293518" y="2130330"/>
            <a:ext cx="6883220" cy="412993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6D22C2-92AA-4755-B8D1-2ABE72009268}"/>
              </a:ext>
            </a:extLst>
          </p:cNvPr>
          <p:cNvSpPr txBox="1"/>
          <p:nvPr/>
        </p:nvSpPr>
        <p:spPr>
          <a:xfrm>
            <a:off x="6456965" y="71562"/>
            <a:ext cx="3078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Crop here to 5:3 Landscape</a:t>
            </a:r>
          </a:p>
          <a:p>
            <a:r>
              <a:rPr lang="en-GB" dirty="0"/>
              <a:t>Use gimp to set to 1000x600px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223EF-4E21-4202-9648-4405B6664EFD}"/>
              </a:ext>
            </a:extLst>
          </p:cNvPr>
          <p:cNvSpPr txBox="1"/>
          <p:nvPr/>
        </p:nvSpPr>
        <p:spPr>
          <a:xfrm>
            <a:off x="1116655" y="-45920"/>
            <a:ext cx="2268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News (</a:t>
            </a:r>
            <a:r>
              <a:rPr lang="en-GB" b="1" dirty="0" err="1"/>
              <a:t>inc.</a:t>
            </a:r>
            <a:r>
              <a:rPr lang="en-GB" b="1" dirty="0"/>
              <a:t> Frontpage)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78B6FC-3841-4615-9AD4-4C342929DAB1}"/>
              </a:ext>
            </a:extLst>
          </p:cNvPr>
          <p:cNvSpPr txBox="1"/>
          <p:nvPr/>
        </p:nvSpPr>
        <p:spPr>
          <a:xfrm>
            <a:off x="1005336" y="348561"/>
            <a:ext cx="4604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Paper Images (for 3x Demos in Research Page)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462566-EC64-408A-8960-1A739AB89EE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0" b="820"/>
          <a:stretch/>
        </p:blipFill>
        <p:spPr>
          <a:xfrm>
            <a:off x="12092441" y="-1852488"/>
            <a:ext cx="4762500" cy="2857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BB7DD22-20DA-C073-C307-5278B1F8837F}"/>
              </a:ext>
            </a:extLst>
          </p:cNvPr>
          <p:cNvSpPr/>
          <p:nvPr/>
        </p:nvSpPr>
        <p:spPr>
          <a:xfrm>
            <a:off x="14293518" y="2130330"/>
            <a:ext cx="6883220" cy="41299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8C5705E-21FE-6C9D-C1B5-771C4E95609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139" y="2130329"/>
            <a:ext cx="3078983" cy="4044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picture containing green, screenshot, laser, light&#10;&#10;Description automatically generated">
            <a:extLst>
              <a:ext uri="{FF2B5EF4-FFF2-40B4-BE49-F238E27FC236}">
                <a16:creationId xmlns:a16="http://schemas.microsoft.com/office/drawing/2014/main" id="{77D98B4A-8570-6304-BB21-9CE269D56E8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548" t="1061" r="33048"/>
          <a:stretch/>
        </p:blipFill>
        <p:spPr bwMode="auto">
          <a:xfrm>
            <a:off x="17459778" y="2491013"/>
            <a:ext cx="3662363" cy="353234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1150AC-1E92-02BC-7B55-7ABBA1630691}"/>
              </a:ext>
            </a:extLst>
          </p:cNvPr>
          <p:cNvSpPr/>
          <p:nvPr/>
        </p:nvSpPr>
        <p:spPr>
          <a:xfrm>
            <a:off x="17356365" y="2374900"/>
            <a:ext cx="252185" cy="317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747582F-B7CB-7172-EE52-44209AC9FE89}"/>
              </a:ext>
            </a:extLst>
          </p:cNvPr>
          <p:cNvGrpSpPr/>
          <p:nvPr/>
        </p:nvGrpSpPr>
        <p:grpSpPr>
          <a:xfrm>
            <a:off x="-9776964" y="5436722"/>
            <a:ext cx="6883220" cy="4129934"/>
            <a:chOff x="1005336" y="7036922"/>
            <a:chExt cx="6883220" cy="412993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FC1017E-4CB9-7533-B47E-98DD4896626C}"/>
                </a:ext>
              </a:extLst>
            </p:cNvPr>
            <p:cNvSpPr/>
            <p:nvPr/>
          </p:nvSpPr>
          <p:spPr>
            <a:xfrm>
              <a:off x="1005336" y="7036922"/>
              <a:ext cx="6883220" cy="4129934"/>
            </a:xfrm>
            <a:prstGeom prst="rect">
              <a:avLst/>
            </a:prstGeom>
            <a:blipFill dpi="0" rotWithShape="1">
              <a:blip r:embed="rId7">
                <a:alphaModFix amt="24000"/>
              </a:blip>
              <a:srcRect/>
              <a:stretch>
                <a:fillRect/>
              </a:stretch>
            </a:blip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4775323-F252-F11C-2742-9830A848788A}"/>
                </a:ext>
              </a:extLst>
            </p:cNvPr>
            <p:cNvSpPr/>
            <p:nvPr/>
          </p:nvSpPr>
          <p:spPr>
            <a:xfrm>
              <a:off x="1005336" y="7036922"/>
              <a:ext cx="6883220" cy="4129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" name="Picture 15" descr="A person wearing a hat pointing at the camera&#10;&#10;AI-generated content may be incorrect.">
              <a:extLst>
                <a:ext uri="{FF2B5EF4-FFF2-40B4-BE49-F238E27FC236}">
                  <a16:creationId xmlns:a16="http://schemas.microsoft.com/office/drawing/2014/main" id="{230F36D2-CD1C-72C5-7CA4-CBF7B79B2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074" t="12170" r="18845" b="31482"/>
            <a:stretch/>
          </p:blipFill>
          <p:spPr>
            <a:xfrm>
              <a:off x="1041425" y="7218118"/>
              <a:ext cx="3024930" cy="386435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9C2EF7-5711-592E-701F-F1B3013F1DCC}"/>
                </a:ext>
              </a:extLst>
            </p:cNvPr>
            <p:cNvSpPr txBox="1"/>
            <p:nvPr/>
          </p:nvSpPr>
          <p:spPr>
            <a:xfrm>
              <a:off x="4010955" y="7149748"/>
              <a:ext cx="3664082" cy="40010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5400" dirty="0">
                  <a:solidFill>
                    <a:srgbClr val="0000BC"/>
                  </a:solidFill>
                  <a:latin typeface="Vineta BT" panose="04020906050602070202" pitchFamily="82" charset="0"/>
                </a:rPr>
                <a:t>WE WANT </a:t>
              </a:r>
              <a:r>
                <a:rPr lang="en-US" sz="5400" dirty="0">
                  <a:solidFill>
                    <a:srgbClr val="C00000"/>
                  </a:solidFill>
                  <a:latin typeface="Vineta BT" panose="04020906050602070202" pitchFamily="82" charset="0"/>
                </a:rPr>
                <a:t>YOU*</a:t>
              </a:r>
            </a:p>
            <a:p>
              <a:pPr algn="ctr"/>
              <a:endParaRPr lang="en-US" sz="2800" dirty="0"/>
            </a:p>
            <a:p>
              <a:pPr algn="ctr"/>
              <a:r>
                <a:rPr lang="en-US" sz="3200" dirty="0"/>
                <a:t>*If you know </a:t>
              </a:r>
            </a:p>
            <a:p>
              <a:pPr algn="ctr"/>
              <a:r>
                <a:rPr lang="en-US" sz="3200" dirty="0"/>
                <a:t>probe microscopy </a:t>
              </a:r>
              <a:endParaRPr lang="en-GB" sz="3200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6B80B077-28A6-49D1-5C3E-16102368967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3645" t="33957" r="8704" b="-20"/>
          <a:stretch>
            <a:fillRect/>
          </a:stretch>
        </p:blipFill>
        <p:spPr>
          <a:xfrm>
            <a:off x="7692958" y="4049811"/>
            <a:ext cx="1350000" cy="18000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32F604F3-FB43-9016-4801-700F4357713A}"/>
              </a:ext>
            </a:extLst>
          </p:cNvPr>
          <p:cNvGrpSpPr/>
          <p:nvPr/>
        </p:nvGrpSpPr>
        <p:grpSpPr>
          <a:xfrm>
            <a:off x="-2122527" y="533935"/>
            <a:ext cx="2075518" cy="2081946"/>
            <a:chOff x="4557498" y="1885734"/>
            <a:chExt cx="3077004" cy="308653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CA311734-F98A-13FB-450F-9A6F19590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57498" y="1885734"/>
              <a:ext cx="3077004" cy="3086531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02EC23E-564B-F7DB-803C-3F1524F31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558598" y="1885735"/>
              <a:ext cx="1027540" cy="1011230"/>
            </a:xfrm>
            <a:prstGeom prst="rect">
              <a:avLst/>
            </a:prstGeom>
          </p:spPr>
        </p:pic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4709C9E7-6157-2E49-ED1C-23E4C53EE766}"/>
              </a:ext>
            </a:extLst>
          </p:cNvPr>
          <p:cNvSpPr/>
          <p:nvPr/>
        </p:nvSpPr>
        <p:spPr>
          <a:xfrm>
            <a:off x="2167807" y="1733574"/>
            <a:ext cx="6883220" cy="412993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598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D91E56D-6EFF-42D8-8083-9F2BCA89571E}"/>
              </a:ext>
            </a:extLst>
          </p:cNvPr>
          <p:cNvSpPr txBox="1"/>
          <p:nvPr/>
        </p:nvSpPr>
        <p:spPr>
          <a:xfrm>
            <a:off x="1887930" y="369332"/>
            <a:ext cx="188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Member Portraits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46E39-A1AA-410B-A682-97F5D7386369}"/>
              </a:ext>
            </a:extLst>
          </p:cNvPr>
          <p:cNvSpPr txBox="1"/>
          <p:nvPr/>
        </p:nvSpPr>
        <p:spPr>
          <a:xfrm>
            <a:off x="8823087" y="230832"/>
            <a:ext cx="296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Crop here to 4:3 portrait</a:t>
            </a:r>
          </a:p>
          <a:p>
            <a:r>
              <a:rPr lang="en-GB" dirty="0"/>
              <a:t>Use gimp to set to 300x400px</a:t>
            </a:r>
          </a:p>
        </p:txBody>
      </p:sp>
      <p:pic>
        <p:nvPicPr>
          <p:cNvPr id="3" name="Picture 2" descr="A person wearing a hat&#10;&#10;Description automatically generated with medium confidence">
            <a:extLst>
              <a:ext uri="{FF2B5EF4-FFF2-40B4-BE49-F238E27FC236}">
                <a16:creationId xmlns:a16="http://schemas.microsoft.com/office/drawing/2014/main" id="{C68C216B-153B-4825-9031-6704E54891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0870652" y="1324275"/>
            <a:ext cx="1828800" cy="2438400"/>
          </a:xfrm>
          <a:prstGeom prst="rect">
            <a:avLst/>
          </a:prstGeom>
        </p:spPr>
      </p:pic>
      <p:pic>
        <p:nvPicPr>
          <p:cNvPr id="8" name="Picture 7" descr="A person sitting at a table with poker chips and cards&#10;&#10;Description automatically generated">
            <a:extLst>
              <a:ext uri="{FF2B5EF4-FFF2-40B4-BE49-F238E27FC236}">
                <a16:creationId xmlns:a16="http://schemas.microsoft.com/office/drawing/2014/main" id="{ED7292B3-392A-8F7F-E9BE-E316726002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33" t="12913" r="30259" b="51531"/>
          <a:stretch/>
        </p:blipFill>
        <p:spPr>
          <a:xfrm>
            <a:off x="12699452" y="1324276"/>
            <a:ext cx="1828800" cy="2438400"/>
          </a:xfrm>
          <a:prstGeom prst="rect">
            <a:avLst/>
          </a:prstGeom>
        </p:spPr>
      </p:pic>
      <p:pic>
        <p:nvPicPr>
          <p:cNvPr id="12" name="Picture 11" descr="A turtle with its head on its shell&#10;&#10;Description automatically generated">
            <a:extLst>
              <a:ext uri="{FF2B5EF4-FFF2-40B4-BE49-F238E27FC236}">
                <a16:creationId xmlns:a16="http://schemas.microsoft.com/office/drawing/2014/main" id="{3B68B113-F27B-038A-73E6-122E173F5F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2308" r="27003" b="365"/>
          <a:stretch/>
        </p:blipFill>
        <p:spPr>
          <a:xfrm>
            <a:off x="5603016" y="877162"/>
            <a:ext cx="4635181" cy="6180241"/>
          </a:xfrm>
          <a:prstGeom prst="rect">
            <a:avLst/>
          </a:prstGeom>
        </p:spPr>
      </p:pic>
      <p:pic>
        <p:nvPicPr>
          <p:cNvPr id="9" name="Picture 8" descr="A person smiling for a selfie&#10;&#10;Description automatically generated">
            <a:extLst>
              <a:ext uri="{FF2B5EF4-FFF2-40B4-BE49-F238E27FC236}">
                <a16:creationId xmlns:a16="http://schemas.microsoft.com/office/drawing/2014/main" id="{C178CD0F-1921-6C51-55B4-FCA25AF6A4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" t="10789" r="5293" b="10789"/>
          <a:stretch/>
        </p:blipFill>
        <p:spPr>
          <a:xfrm>
            <a:off x="537030" y="1823037"/>
            <a:ext cx="4033558" cy="537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4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14500</TotalTime>
  <Words>50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Vineta BT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Clancy, Adam</dc:creator>
  <cp:lastModifiedBy>Clancy, Adam</cp:lastModifiedBy>
  <cp:revision>31</cp:revision>
  <dcterms:created xsi:type="dcterms:W3CDTF">2022-09-13T15:52:45Z</dcterms:created>
  <dcterms:modified xsi:type="dcterms:W3CDTF">2025-06-16T13:17:00Z</dcterms:modified>
</cp:coreProperties>
</file>