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99" r:id="rId6"/>
    <p:sldId id="389" r:id="rId7"/>
    <p:sldId id="395" r:id="rId8"/>
    <p:sldId id="394" r:id="rId9"/>
    <p:sldId id="397" r:id="rId10"/>
    <p:sldId id="398" r:id="rId11"/>
    <p:sldId id="317" r:id="rId12"/>
    <p:sldId id="400" r:id="rId13"/>
    <p:sldId id="39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80653" autoAdjust="0"/>
  </p:normalViewPr>
  <p:slideViewPr>
    <p:cSldViewPr snapToGrid="0">
      <p:cViewPr>
        <p:scale>
          <a:sx n="87" d="100"/>
          <a:sy n="87" d="100"/>
        </p:scale>
        <p:origin x="57" y="54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https://onlinelibrary.wiley.com/doi/abs/10.1111/ecc.12755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information that would have been helpful: type of cancer, stage of cancer, information on what year this data was collected. How the data was collected?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topolphukhanh/cancer-r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from Project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 Future: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Remove Outliers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Find data that: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/>
              <a:t>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hows </a:t>
            </a:r>
            <a:r>
              <a:rPr lang="en-US" sz="1800" dirty="0"/>
              <a:t>the source the data was taken from.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Lists the type of cancer.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stage that the cancer was diagnosed.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time between diagnosis and death.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Trust the ratings on Kaggle. </a:t>
            </a:r>
          </a:p>
          <a:p>
            <a:pPr marL="342900" indent="-342900">
              <a:lnSpc>
                <a:spcPct val="100000"/>
              </a:lnSpc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7BF9-6118-C214-386C-CE8722F63D66}"/>
              </a:ext>
            </a:extLst>
          </p:cNvPr>
          <p:cNvSpPr txBox="1"/>
          <p:nvPr/>
        </p:nvSpPr>
        <p:spPr>
          <a:xfrm>
            <a:off x="468351" y="5196468"/>
            <a:ext cx="11318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latin typeface="+mj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4433732" cy="61699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4396976" cy="5278786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our data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https://www.kaggle.com/datasets/topolphukhanh/cancer-reg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5334542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having insurance correlate with a higher death rate from cancer?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3" y="0"/>
            <a:ext cx="7702374" cy="707273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878906"/>
            <a:ext cx="11543824" cy="5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7DA37-6147-7902-2994-2205A021D13F}"/>
              </a:ext>
            </a:extLst>
          </p:cNvPr>
          <p:cNvSpPr txBox="1"/>
          <p:nvPr/>
        </p:nvSpPr>
        <p:spPr>
          <a:xfrm>
            <a:off x="10079192" y="146758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0.013</a:t>
            </a:r>
          </a:p>
          <a:p>
            <a:r>
              <a:rPr lang="en-US" dirty="0"/>
              <a:t>P  Value=0.928</a:t>
            </a:r>
          </a:p>
        </p:txBody>
      </p:sp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43" y="0"/>
            <a:ext cx="4255314" cy="618064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Death by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graph of a number of people">
            <a:extLst>
              <a:ext uri="{FF2B5EF4-FFF2-40B4-BE49-F238E27FC236}">
                <a16:creationId xmlns:a16="http://schemas.microsoft.com/office/drawing/2014/main" id="{52E6503A-842D-9A46-CDCF-7410C504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48" y="1265431"/>
            <a:ext cx="9870678" cy="46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75" y="474307"/>
            <a:ext cx="4589851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graph of blue vertical lines&#10;&#10;Description automatically generated with medium confidence">
            <a:extLst>
              <a:ext uri="{FF2B5EF4-FFF2-40B4-BE49-F238E27FC236}">
                <a16:creationId xmlns:a16="http://schemas.microsoft.com/office/drawing/2014/main" id="{47FF9A30-B377-0DD6-86AE-3B0B1572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64" y="1447949"/>
            <a:ext cx="8424872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849" y="474307"/>
            <a:ext cx="4594302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AC87FDC-1E82-F854-01F1-97AEE7F5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6" y="1730822"/>
            <a:ext cx="11321188" cy="339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A62C-8875-70F4-12ED-BA6D20FF07B2}"/>
              </a:ext>
            </a:extLst>
          </p:cNvPr>
          <p:cNvSpPr txBox="1"/>
          <p:nvPr/>
        </p:nvSpPr>
        <p:spPr>
          <a:xfrm>
            <a:off x="9695229" y="855545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-0.198</a:t>
            </a:r>
          </a:p>
          <a:p>
            <a:r>
              <a:rPr lang="en-US" dirty="0"/>
              <a:t>P  Value= 0.164</a:t>
            </a:r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0"/>
            <a:ext cx="5833578" cy="735327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Income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DCDE3B2-AA39-547D-CAEA-29BFF678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6" b="3424"/>
          <a:stretch/>
        </p:blipFill>
        <p:spPr>
          <a:xfrm>
            <a:off x="3024737" y="906751"/>
            <a:ext cx="6142527" cy="544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9847-1DC2-6A01-0DFD-991E7488EA70}"/>
              </a:ext>
            </a:extLst>
          </p:cNvPr>
          <p:cNvSpPr txBox="1"/>
          <p:nvPr/>
        </p:nvSpPr>
        <p:spPr>
          <a:xfrm>
            <a:off x="9476396" y="906751"/>
            <a:ext cx="174173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-0.087</a:t>
            </a:r>
          </a:p>
          <a:p>
            <a:r>
              <a:rPr lang="en-US" dirty="0"/>
              <a:t>P  Value=0.545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111513"/>
            <a:ext cx="5833578" cy="835684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Poverty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6" name="Picture 5" descr="A graph with a red line and a line between them&#10;&#10;Description automatically generated">
            <a:extLst>
              <a:ext uri="{FF2B5EF4-FFF2-40B4-BE49-F238E27FC236}">
                <a16:creationId xmlns:a16="http://schemas.microsoft.com/office/drawing/2014/main" id="{03E9A007-9766-870F-8E36-4BA5E841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1" y="1024422"/>
            <a:ext cx="5833578" cy="5833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21FA-D374-16B5-D878-497E1ED5595E}"/>
              </a:ext>
            </a:extLst>
          </p:cNvPr>
          <p:cNvSpPr txBox="1"/>
          <p:nvPr/>
        </p:nvSpPr>
        <p:spPr>
          <a:xfrm>
            <a:off x="9227192" y="1002120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-0.118</a:t>
            </a:r>
          </a:p>
          <a:p>
            <a:r>
              <a:rPr lang="en-US" dirty="0"/>
              <a:t>P  Value=0.409</a:t>
            </a:r>
          </a:p>
        </p:txBody>
      </p:sp>
    </p:spTree>
    <p:extLst>
      <p:ext uri="{BB962C8B-B14F-4D97-AF65-F5344CB8AC3E}">
        <p14:creationId xmlns:p14="http://schemas.microsoft.com/office/powerpoint/2010/main" val="3312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451</TotalTime>
  <Words>518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Data Collection</vt:lpstr>
      <vt:lpstr>Agenda</vt:lpstr>
      <vt:lpstr>Unemployment and Cancer Incidence</vt:lpstr>
      <vt:lpstr>Cancer Death by State</vt:lpstr>
      <vt:lpstr>Marriage and Death</vt:lpstr>
      <vt:lpstr>Insurance and Death</vt:lpstr>
      <vt:lpstr>Income and Death</vt:lpstr>
      <vt:lpstr>Poverty and Death</vt:lpstr>
      <vt:lpstr>Key Takeaways from Project 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9</cp:revision>
  <dcterms:created xsi:type="dcterms:W3CDTF">2023-08-01T01:40:32Z</dcterms:created>
  <dcterms:modified xsi:type="dcterms:W3CDTF">2023-08-03T06:02:04Z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